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36" r:id="rId2"/>
    <p:sldMasterId id="2147483760" r:id="rId3"/>
    <p:sldMasterId id="2147483796" r:id="rId4"/>
    <p:sldMasterId id="2147483844" r:id="rId5"/>
    <p:sldMasterId id="2147483852" r:id="rId6"/>
    <p:sldMasterId id="2147483876" r:id="rId7"/>
    <p:sldMasterId id="2147483888" r:id="rId8"/>
    <p:sldMasterId id="2147483900" r:id="rId9"/>
    <p:sldMasterId id="2147483908" r:id="rId10"/>
    <p:sldMasterId id="2147483920" r:id="rId11"/>
    <p:sldMasterId id="2147483932" r:id="rId12"/>
    <p:sldMasterId id="2147483944" r:id="rId13"/>
    <p:sldMasterId id="2147483956" r:id="rId14"/>
  </p:sldMasterIdLst>
  <p:notesMasterIdLst>
    <p:notesMasterId r:id="rId93"/>
  </p:notesMasterIdLst>
  <p:sldIdLst>
    <p:sldId id="418" r:id="rId15"/>
    <p:sldId id="485" r:id="rId16"/>
    <p:sldId id="484" r:id="rId17"/>
    <p:sldId id="487" r:id="rId18"/>
    <p:sldId id="9963" r:id="rId19"/>
    <p:sldId id="306" r:id="rId20"/>
    <p:sldId id="307" r:id="rId21"/>
    <p:sldId id="308" r:id="rId22"/>
    <p:sldId id="431" r:id="rId23"/>
    <p:sldId id="483" r:id="rId24"/>
    <p:sldId id="9964" r:id="rId25"/>
    <p:sldId id="9965" r:id="rId26"/>
    <p:sldId id="9966" r:id="rId27"/>
    <p:sldId id="9967" r:id="rId28"/>
    <p:sldId id="9968" r:id="rId29"/>
    <p:sldId id="9969" r:id="rId30"/>
    <p:sldId id="9970" r:id="rId31"/>
    <p:sldId id="9971" r:id="rId32"/>
    <p:sldId id="9972" r:id="rId33"/>
    <p:sldId id="9973" r:id="rId34"/>
    <p:sldId id="9974" r:id="rId35"/>
    <p:sldId id="9975" r:id="rId36"/>
    <p:sldId id="9976" r:id="rId37"/>
    <p:sldId id="9977" r:id="rId38"/>
    <p:sldId id="9978" r:id="rId39"/>
    <p:sldId id="9979" r:id="rId40"/>
    <p:sldId id="9980" r:id="rId41"/>
    <p:sldId id="9995" r:id="rId42"/>
    <p:sldId id="370" r:id="rId43"/>
    <p:sldId id="362" r:id="rId44"/>
    <p:sldId id="363" r:id="rId45"/>
    <p:sldId id="364" r:id="rId46"/>
    <p:sldId id="432" r:id="rId47"/>
    <p:sldId id="422" r:id="rId48"/>
    <p:sldId id="433" r:id="rId49"/>
    <p:sldId id="421" r:id="rId50"/>
    <p:sldId id="434" r:id="rId51"/>
    <p:sldId id="425" r:id="rId52"/>
    <p:sldId id="318" r:id="rId53"/>
    <p:sldId id="319" r:id="rId54"/>
    <p:sldId id="439" r:id="rId55"/>
    <p:sldId id="9981" r:id="rId56"/>
    <p:sldId id="9982" r:id="rId57"/>
    <p:sldId id="9983" r:id="rId58"/>
    <p:sldId id="9984" r:id="rId59"/>
    <p:sldId id="9985" r:id="rId60"/>
    <p:sldId id="9986" r:id="rId61"/>
    <p:sldId id="9987" r:id="rId62"/>
    <p:sldId id="9988" r:id="rId63"/>
    <p:sldId id="9989" r:id="rId64"/>
    <p:sldId id="9990" r:id="rId65"/>
    <p:sldId id="9991" r:id="rId66"/>
    <p:sldId id="9992" r:id="rId67"/>
    <p:sldId id="9993" r:id="rId68"/>
    <p:sldId id="9994" r:id="rId69"/>
    <p:sldId id="320" r:id="rId70"/>
    <p:sldId id="9424" r:id="rId71"/>
    <p:sldId id="342" r:id="rId72"/>
    <p:sldId id="9425" r:id="rId73"/>
    <p:sldId id="344" r:id="rId74"/>
    <p:sldId id="9429" r:id="rId75"/>
    <p:sldId id="9961" r:id="rId76"/>
    <p:sldId id="326" r:id="rId77"/>
    <p:sldId id="9996" r:id="rId78"/>
    <p:sldId id="465" r:id="rId79"/>
    <p:sldId id="467" r:id="rId80"/>
    <p:sldId id="466" r:id="rId81"/>
    <p:sldId id="471" r:id="rId82"/>
    <p:sldId id="468" r:id="rId83"/>
    <p:sldId id="472" r:id="rId84"/>
    <p:sldId id="470" r:id="rId85"/>
    <p:sldId id="9962" r:id="rId86"/>
    <p:sldId id="9997" r:id="rId87"/>
    <p:sldId id="442" r:id="rId88"/>
    <p:sldId id="336" r:id="rId89"/>
    <p:sldId id="337" r:id="rId90"/>
    <p:sldId id="338" r:id="rId91"/>
    <p:sldId id="9998" r:id="rId92"/>
  </p:sldIdLst>
  <p:sldSz cx="6858000" cy="514826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2"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30" autoAdjust="0"/>
    <p:restoredTop sz="94660"/>
  </p:normalViewPr>
  <p:slideViewPr>
    <p:cSldViewPr>
      <p:cViewPr>
        <p:scale>
          <a:sx n="150" d="100"/>
          <a:sy n="150" d="100"/>
        </p:scale>
        <p:origin x="2604" y="108"/>
      </p:cViewPr>
      <p:guideLst>
        <p:guide orient="horz" pos="1622"/>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2.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6" Type="http://schemas.openxmlformats.org/officeDocument/2006/relationships/slide" Target="slides/slide62.xml"/><Relationship Id="rId84" Type="http://schemas.openxmlformats.org/officeDocument/2006/relationships/slide" Target="slides/slide70.xml"/><Relationship Id="rId89"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7.xml"/><Relationship Id="rId92" Type="http://schemas.openxmlformats.org/officeDocument/2006/relationships/slide" Target="slides/slide78.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74" Type="http://schemas.openxmlformats.org/officeDocument/2006/relationships/slide" Target="slides/slide60.xml"/><Relationship Id="rId79" Type="http://schemas.openxmlformats.org/officeDocument/2006/relationships/slide" Target="slides/slide65.xml"/><Relationship Id="rId87" Type="http://schemas.openxmlformats.org/officeDocument/2006/relationships/slide" Target="slides/slide73.xml"/><Relationship Id="rId5" Type="http://schemas.openxmlformats.org/officeDocument/2006/relationships/slideMaster" Target="slideMasters/slideMaster5.xml"/><Relationship Id="rId61" Type="http://schemas.openxmlformats.org/officeDocument/2006/relationships/slide" Target="slides/slide47.xml"/><Relationship Id="rId82" Type="http://schemas.openxmlformats.org/officeDocument/2006/relationships/slide" Target="slides/slide68.xml"/><Relationship Id="rId90" Type="http://schemas.openxmlformats.org/officeDocument/2006/relationships/slide" Target="slides/slide76.xml"/><Relationship Id="rId95" Type="http://schemas.openxmlformats.org/officeDocument/2006/relationships/viewProps" Target="viewProps.xml"/><Relationship Id="rId19" Type="http://schemas.openxmlformats.org/officeDocument/2006/relationships/slide" Target="slides/slide5.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slide" Target="slides/slide55.xml"/><Relationship Id="rId77" Type="http://schemas.openxmlformats.org/officeDocument/2006/relationships/slide" Target="slides/slide63.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slide" Target="slides/slide58.xml"/><Relationship Id="rId80" Type="http://schemas.openxmlformats.org/officeDocument/2006/relationships/slide" Target="slides/slide66.xml"/><Relationship Id="rId85" Type="http://schemas.openxmlformats.org/officeDocument/2006/relationships/slide" Target="slides/slide71.xml"/><Relationship Id="rId93"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slide" Target="slides/slide56.xml"/><Relationship Id="rId75" Type="http://schemas.openxmlformats.org/officeDocument/2006/relationships/slide" Target="slides/slide61.xml"/><Relationship Id="rId83" Type="http://schemas.openxmlformats.org/officeDocument/2006/relationships/slide" Target="slides/slide69.xml"/><Relationship Id="rId88" Type="http://schemas.openxmlformats.org/officeDocument/2006/relationships/slide" Target="slides/slide74.xml"/><Relationship Id="rId91" Type="http://schemas.openxmlformats.org/officeDocument/2006/relationships/slide" Target="slides/slide77.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slide" Target="slides/slide59.xml"/><Relationship Id="rId78" Type="http://schemas.openxmlformats.org/officeDocument/2006/relationships/slide" Target="slides/slide64.xml"/><Relationship Id="rId81" Type="http://schemas.openxmlformats.org/officeDocument/2006/relationships/slide" Target="slides/slide67.xml"/><Relationship Id="rId86" Type="http://schemas.openxmlformats.org/officeDocument/2006/relationships/slide" Target="slides/slide72.xml"/><Relationship Id="rId9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4.xml"/><Relationship Id="rId3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B4D779-62E2-4B48-8731-3A39F8B07737}" type="datetimeFigureOut">
              <a:rPr lang="en-US" smtClean="0"/>
              <a:t>4/28/2026</a:t>
            </a:fld>
            <a:endParaRPr lang="en-US"/>
          </a:p>
        </p:txBody>
      </p:sp>
      <p:sp>
        <p:nvSpPr>
          <p:cNvPr id="4" name="Slide Image Placeholder 3"/>
          <p:cNvSpPr>
            <a:spLocks noGrp="1" noRot="1" noChangeAspect="1"/>
          </p:cNvSpPr>
          <p:nvPr>
            <p:ph type="sldImg" idx="2"/>
          </p:nvPr>
        </p:nvSpPr>
        <p:spPr>
          <a:xfrm>
            <a:off x="1373188" y="1143000"/>
            <a:ext cx="41116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90627F-DAF2-423B-BFBC-40662614974D}" type="slidenum">
              <a:rPr lang="en-US" smtClean="0"/>
              <a:t>‹#›</a:t>
            </a:fld>
            <a:endParaRPr lang="en-US"/>
          </a:p>
        </p:txBody>
      </p:sp>
    </p:spTree>
    <p:extLst>
      <p:ext uri="{BB962C8B-B14F-4D97-AF65-F5344CB8AC3E}">
        <p14:creationId xmlns:p14="http://schemas.microsoft.com/office/powerpoint/2010/main" val="980736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61</a:t>
            </a:fld>
            <a:endParaRPr lang="en-US">
              <a:solidFill>
                <a:prstClr val="black"/>
              </a:solidFill>
            </a:endParaRPr>
          </a:p>
        </p:txBody>
      </p:sp>
    </p:spTree>
    <p:extLst>
      <p:ext uri="{BB962C8B-B14F-4D97-AF65-F5344CB8AC3E}">
        <p14:creationId xmlns:p14="http://schemas.microsoft.com/office/powerpoint/2010/main" val="4219425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3188" y="1143000"/>
            <a:ext cx="4111625"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D51D5CD-5F53-4A0D-AF6F-7E1CBFB32525}" type="slidenum">
              <a:rPr lang="en-US" smtClean="0">
                <a:solidFill>
                  <a:prstClr val="black"/>
                </a:solidFill>
              </a:rPr>
              <a:pPr/>
              <a:t>62</a:t>
            </a:fld>
            <a:endParaRPr lang="en-US">
              <a:solidFill>
                <a:prstClr val="black"/>
              </a:solidFill>
            </a:endParaRPr>
          </a:p>
        </p:txBody>
      </p:sp>
    </p:spTree>
    <p:extLst>
      <p:ext uri="{BB962C8B-B14F-4D97-AF65-F5344CB8AC3E}">
        <p14:creationId xmlns:p14="http://schemas.microsoft.com/office/powerpoint/2010/main" val="2871863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401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19860745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95524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30026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955256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4486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9671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513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45562"/>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3111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069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59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70212244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4314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5480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9021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899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4486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9671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513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4556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311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0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2839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594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431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5480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9021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89907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4486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9671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513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4556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311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921355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069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594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4314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548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9021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8990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184486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59671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25513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8445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305510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8531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7069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55948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24314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835480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3902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899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653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095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44834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58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94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6287913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64088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28806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3521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t>4/28/2026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7280623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853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7783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77922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70572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8510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6042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239545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24269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76156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84915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49108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48481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0399820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8708744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91144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057269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6103583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t>4/28/2026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037287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4872247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639727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09890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37751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272117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749987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03090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73107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21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9082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4828C3-769F-4CFA-BCBA-6550410367C0}" type="datetimeFigureOut">
              <a:rPr lang="en-US" smtClean="0"/>
              <a:t>4/28/2026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1332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986957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5984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7541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773099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3193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398087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94513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42071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506066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38923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28C3-769F-4CFA-BCBA-6550410367C0}" type="datetimeFigureOut">
              <a:rPr lang="en-US" smtClean="0"/>
              <a:t>4/28/2026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54858531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84201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4020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34640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787924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321"/>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31828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840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7940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7833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5"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5"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6786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2866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14386893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871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15"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5000"/>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15" y="1077325"/>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1872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5"/>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53"/>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2703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50187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1"/>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1"/>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752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919549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56229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79273365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206170"/>
            <a:ext cx="1543050" cy="439270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206170"/>
            <a:ext cx="4514850" cy="439270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4505565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436833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3784"/>
            <a:ext cx="4114800" cy="42544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344216" y="460006"/>
            <a:ext cx="4114800" cy="3088958"/>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344216" y="4029231"/>
            <a:ext cx="4114800" cy="60420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C4828C3-769F-4CFA-BCBA-6550410367C0}" type="datetimeFigureOut">
              <a:rPr lang="en-US" smtClean="0"/>
              <a:t>4/28/2026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BF19067-D103-4B78-BC8F-E78E2B630AF0}" type="slidenum">
              <a:rPr lang="en-US" smtClean="0"/>
              <a:t>‹#›</a:t>
            </a:fld>
            <a:endParaRPr lang="en-US"/>
          </a:p>
        </p:txBody>
      </p:sp>
    </p:spTree>
    <p:extLst>
      <p:ext uri="{BB962C8B-B14F-4D97-AF65-F5344CB8AC3E}">
        <p14:creationId xmlns:p14="http://schemas.microsoft.com/office/powerpoint/2010/main" val="391401451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Content Placeholder 2"/>
          <p:cNvSpPr>
            <a:spLocks noGrp="1"/>
          </p:cNvSpPr>
          <p:nvPr>
            <p:ph idx="1"/>
          </p:nvPr>
        </p:nvSpPr>
        <p:spPr>
          <a:xfrm>
            <a:off x="342900" y="1201263"/>
            <a:ext cx="6172200" cy="33976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59001114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42900" y="206170"/>
            <a:ext cx="6172200" cy="858044"/>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33732867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599299"/>
            <a:ext cx="5829300" cy="1103540"/>
          </a:xfrm>
        </p:spPr>
        <p:txBody>
          <a:bodyPr/>
          <a:lstStyle/>
          <a:p>
            <a:r>
              <a:rPr lang="en-US"/>
              <a:t>Click to edit Master title style</a:t>
            </a:r>
          </a:p>
        </p:txBody>
      </p:sp>
      <p:sp>
        <p:nvSpPr>
          <p:cNvPr id="3" name="Subtitle 2"/>
          <p:cNvSpPr>
            <a:spLocks noGrp="1"/>
          </p:cNvSpPr>
          <p:nvPr>
            <p:ph type="subTitle" idx="1"/>
          </p:nvPr>
        </p:nvSpPr>
        <p:spPr>
          <a:xfrm>
            <a:off x="1028700" y="2917349"/>
            <a:ext cx="4800600" cy="1315667"/>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0549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000336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3308237"/>
            <a:ext cx="5829300" cy="1022502"/>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541735" y="2182054"/>
            <a:ext cx="5829300" cy="1126182"/>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24312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1201263"/>
            <a:ext cx="3028950" cy="339761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89507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1152401"/>
            <a:ext cx="303014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42900" y="1632667"/>
            <a:ext cx="303014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1152401"/>
            <a:ext cx="3031331" cy="480266"/>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83770" y="1632667"/>
            <a:ext cx="3031331" cy="296621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69344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59235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66568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977"/>
            <a:ext cx="2256235" cy="872345"/>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2681287" y="204978"/>
            <a:ext cx="3833813" cy="43939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077323"/>
            <a:ext cx="2256235" cy="3521555"/>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4661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4.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pn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pn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pn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pn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t>4/28/2026</a:t>
            </a:fld>
            <a:endParaRPr lang="en-US"/>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t>‹#›</a:t>
            </a:fld>
            <a:endParaRPr lang="en-US"/>
          </a:p>
        </p:txBody>
      </p:sp>
    </p:spTree>
    <p:extLst>
      <p:ext uri="{BB962C8B-B14F-4D97-AF65-F5344CB8AC3E}">
        <p14:creationId xmlns:p14="http://schemas.microsoft.com/office/powerpoint/2010/main" val="1354784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E8CA3318-CD7F-4429-B228-68E731F393B3}"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946592"/>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92753"/>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92753"/>
      </p:ext>
    </p:extLst>
  </p:cSld>
  <p:clrMap bg1="lt1" tx1="dk1" bg2="lt2" tx2="dk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92753"/>
      </p:ext>
    </p:extLst>
  </p:cSld>
  <p:clrMap bg1="lt1" tx1="dk1" bg2="lt2" tx2="dk2" accent1="accent1" accent2="accent2" accent3="accent3" accent4="accent4" accent5="accent5" accent6="accent6" hlink="hlink" folHlink="folHlink"/>
  <p:sldLayoutIdLst>
    <p:sldLayoutId id="2147483945" r:id="rId1"/>
    <p:sldLayoutId id="2147483946" r:id="rId2"/>
    <p:sldLayoutId id="2147483947" r:id="rId3"/>
    <p:sldLayoutId id="2147483948" r:id="rId4"/>
    <p:sldLayoutId id="2147483949" r:id="rId5"/>
    <p:sldLayoutId id="2147483950" r:id="rId6"/>
    <p:sldLayoutId id="2147483951" r:id="rId7"/>
    <p:sldLayoutId id="2147483952" r:id="rId8"/>
    <p:sldLayoutId id="2147483953" r:id="rId9"/>
    <p:sldLayoutId id="2147483954" r:id="rId10"/>
    <p:sldLayoutId id="2147483955"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92753"/>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65332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1123080"/>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99579103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7C4828C3-769F-4CFA-BCBA-6550410367C0}"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BBF19067-D103-4B78-BC8F-E78E2B630AF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6545278"/>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7"/>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98C5753A-1453-406A-BAC8-7D2531B9D24F}"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7"/>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7"/>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F5A35A08-1557-4307-94B7-3280B9FE170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841782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206170"/>
            <a:ext cx="6172200" cy="858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1201263"/>
            <a:ext cx="6172200" cy="33976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4771678"/>
            <a:ext cx="1600200" cy="274098"/>
          </a:xfrm>
          <a:prstGeom prst="rect">
            <a:avLst/>
          </a:prstGeom>
        </p:spPr>
        <p:txBody>
          <a:bodyPr vert="horz" lIns="91440" tIns="45720" rIns="91440" bIns="45720" rtlCol="0" anchor="ctr"/>
          <a:lstStyle>
            <a:lvl1pPr algn="l">
              <a:defRPr sz="900">
                <a:solidFill>
                  <a:schemeClr val="tx1">
                    <a:tint val="75000"/>
                  </a:schemeClr>
                </a:solidFill>
              </a:defRPr>
            </a:lvl1pPr>
          </a:lstStyle>
          <a:p>
            <a:fld id="{0839A25E-7F15-44F1-94F4-2A12B1BB4C41}" type="datetimeFigureOut">
              <a:rPr lang="en-US" smtClean="0">
                <a:solidFill>
                  <a:prstClr val="black">
                    <a:tint val="75000"/>
                  </a:prstClr>
                </a:solidFill>
              </a:rPr>
              <a:pPr/>
              <a:t>4/28/2026</a:t>
            </a:fld>
            <a:endParaRPr lang="en-US">
              <a:solidFill>
                <a:prstClr val="black">
                  <a:tint val="75000"/>
                </a:prstClr>
              </a:solidFill>
            </a:endParaRPr>
          </a:p>
        </p:txBody>
      </p:sp>
      <p:sp>
        <p:nvSpPr>
          <p:cNvPr id="5" name="Footer Placeholder 4"/>
          <p:cNvSpPr>
            <a:spLocks noGrp="1"/>
          </p:cNvSpPr>
          <p:nvPr>
            <p:ph type="ftr" sz="quarter" idx="3"/>
          </p:nvPr>
        </p:nvSpPr>
        <p:spPr>
          <a:xfrm>
            <a:off x="2343150" y="4771678"/>
            <a:ext cx="2171700" cy="274098"/>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4914900" y="4771678"/>
            <a:ext cx="1600200" cy="274098"/>
          </a:xfrm>
          <a:prstGeom prst="rect">
            <a:avLst/>
          </a:prstGeom>
        </p:spPr>
        <p:txBody>
          <a:bodyPr vert="horz" lIns="91440" tIns="45720" rIns="91440" bIns="45720" rtlCol="0" anchor="ctr"/>
          <a:lstStyle>
            <a:lvl1pPr algn="r">
              <a:defRPr sz="9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33"/>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342900" y="206170"/>
            <a:ext cx="6172200" cy="858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342900" y="1201263"/>
            <a:ext cx="6172200" cy="3397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342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2343150" y="4688256"/>
            <a:ext cx="21717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05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4914900" y="4688256"/>
            <a:ext cx="1600200" cy="357519"/>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05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33574666"/>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Lst>
  <p:txStyles>
    <p:titleStyle>
      <a:lvl1pPr algn="ctr" rtl="0" eaLnBrk="0" fontAlgn="base" hangingPunct="0">
        <a:spcBef>
          <a:spcPct val="0"/>
        </a:spcBef>
        <a:spcAft>
          <a:spcPct val="0"/>
        </a:spcAft>
        <a:defRPr sz="33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300">
          <a:solidFill>
            <a:schemeClr val="tx2"/>
          </a:solidFill>
          <a:latin typeface="Arial" charset="0"/>
        </a:defRPr>
      </a:lvl2pPr>
      <a:lvl3pPr algn="ctr" rtl="0" eaLnBrk="0" fontAlgn="base" hangingPunct="0">
        <a:spcBef>
          <a:spcPct val="0"/>
        </a:spcBef>
        <a:spcAft>
          <a:spcPct val="0"/>
        </a:spcAft>
        <a:defRPr sz="3300">
          <a:solidFill>
            <a:schemeClr val="tx2"/>
          </a:solidFill>
          <a:latin typeface="Arial" charset="0"/>
        </a:defRPr>
      </a:lvl3pPr>
      <a:lvl4pPr algn="ctr" rtl="0" eaLnBrk="0" fontAlgn="base" hangingPunct="0">
        <a:spcBef>
          <a:spcPct val="0"/>
        </a:spcBef>
        <a:spcAft>
          <a:spcPct val="0"/>
        </a:spcAft>
        <a:defRPr sz="3300">
          <a:solidFill>
            <a:schemeClr val="tx2"/>
          </a:solidFill>
          <a:latin typeface="Arial" charset="0"/>
        </a:defRPr>
      </a:lvl4pPr>
      <a:lvl5pPr algn="ctr" rtl="0" eaLnBrk="0" fontAlgn="base" hangingPunct="0">
        <a:spcBef>
          <a:spcPct val="0"/>
        </a:spcBef>
        <a:spcAft>
          <a:spcPct val="0"/>
        </a:spcAft>
        <a:defRPr sz="3300">
          <a:solidFill>
            <a:schemeClr val="tx2"/>
          </a:solidFill>
          <a:latin typeface="Arial" charset="0"/>
        </a:defRPr>
      </a:lvl5pPr>
      <a:lvl6pPr marL="342900" algn="ctr" rtl="0" fontAlgn="base">
        <a:spcBef>
          <a:spcPct val="0"/>
        </a:spcBef>
        <a:spcAft>
          <a:spcPct val="0"/>
        </a:spcAft>
        <a:defRPr sz="3300">
          <a:solidFill>
            <a:schemeClr val="tx2"/>
          </a:solidFill>
          <a:latin typeface="Arial" charset="0"/>
        </a:defRPr>
      </a:lvl6pPr>
      <a:lvl7pPr marL="685800" algn="ctr" rtl="0" fontAlgn="base">
        <a:spcBef>
          <a:spcPct val="0"/>
        </a:spcBef>
        <a:spcAft>
          <a:spcPct val="0"/>
        </a:spcAft>
        <a:defRPr sz="3300">
          <a:solidFill>
            <a:schemeClr val="tx2"/>
          </a:solidFill>
          <a:latin typeface="Arial" charset="0"/>
        </a:defRPr>
      </a:lvl7pPr>
      <a:lvl8pPr marL="1028700" algn="ctr" rtl="0" fontAlgn="base">
        <a:spcBef>
          <a:spcPct val="0"/>
        </a:spcBef>
        <a:spcAft>
          <a:spcPct val="0"/>
        </a:spcAft>
        <a:defRPr sz="3300">
          <a:solidFill>
            <a:schemeClr val="tx2"/>
          </a:solidFill>
          <a:latin typeface="Arial" charset="0"/>
        </a:defRPr>
      </a:lvl8pPr>
      <a:lvl9pPr marL="1371600" algn="ct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Arial" panose="020B0604020202020204" pitchFamily="34" charset="0"/>
          <a:ea typeface="+mn-ea"/>
          <a:cs typeface="+mn-cs"/>
        </a:defRPr>
      </a:lvl1pPr>
      <a:lvl2pPr marL="557213" indent="-214313" algn="l" rtl="0" eaLnBrk="0" fontAlgn="base" hangingPunct="0">
        <a:spcBef>
          <a:spcPct val="20000"/>
        </a:spcBef>
        <a:spcAft>
          <a:spcPct val="0"/>
        </a:spcAft>
        <a:buChar char="–"/>
        <a:defRPr sz="2100">
          <a:solidFill>
            <a:schemeClr val="tx1"/>
          </a:solidFill>
          <a:latin typeface="Arial" panose="020B0604020202020204" pitchFamily="34" charset="0"/>
        </a:defRPr>
      </a:lvl2pPr>
      <a:lvl3pPr marL="857250" indent="-171450" algn="l" rtl="0" eaLnBrk="0" fontAlgn="base" hangingPunct="0">
        <a:spcBef>
          <a:spcPct val="20000"/>
        </a:spcBef>
        <a:spcAft>
          <a:spcPct val="0"/>
        </a:spcAft>
        <a:buChar char="•"/>
        <a:defRPr sz="1800">
          <a:solidFill>
            <a:schemeClr val="tx1"/>
          </a:solidFill>
          <a:latin typeface="Arial" panose="020B0604020202020204" pitchFamily="34" charset="0"/>
        </a:defRPr>
      </a:lvl3pPr>
      <a:lvl4pPr marL="1200150" indent="-171450" algn="l" rtl="0" eaLnBrk="0" fontAlgn="base" hangingPunct="0">
        <a:spcBef>
          <a:spcPct val="20000"/>
        </a:spcBef>
        <a:spcAft>
          <a:spcPct val="0"/>
        </a:spcAft>
        <a:buChar char="–"/>
        <a:defRPr sz="1500">
          <a:solidFill>
            <a:schemeClr val="tx1"/>
          </a:solidFill>
          <a:latin typeface="Arial" panose="020B0604020202020204" pitchFamily="34" charset="0"/>
        </a:defRPr>
      </a:lvl4pPr>
      <a:lvl5pPr marL="1543050" indent="-171450" algn="l" rtl="0" eaLnBrk="0" fontAlgn="base" hangingPunct="0">
        <a:spcBef>
          <a:spcPct val="20000"/>
        </a:spcBef>
        <a:spcAft>
          <a:spcPct val="0"/>
        </a:spcAft>
        <a:buChar char="»"/>
        <a:defRPr sz="1500">
          <a:solidFill>
            <a:schemeClr val="tx1"/>
          </a:solidFill>
          <a:latin typeface="Arial" panose="020B0604020202020204" pitchFamily="34" charset="0"/>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5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14.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7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25.xml"/></Relationships>
</file>

<file path=ppt/slides/_rels/slide7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36.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561766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150" u="sng" dirty="0" err="1">
                <a:solidFill>
                  <a:srgbClr val="FFFF00"/>
                </a:solidFill>
              </a:rPr>
              <a:t>Đk</a:t>
            </a:r>
            <a:r>
              <a:rPr lang="en-US" sz="3150" u="sng" dirty="0">
                <a:solidFill>
                  <a:srgbClr val="FFFF00"/>
                </a:solidFill>
              </a:rPr>
              <a:t>:</a:t>
            </a:r>
            <a:r>
              <a:rPr lang="en-US" sz="3150" dirty="0">
                <a:solidFill>
                  <a:schemeClr val="bg1"/>
                </a:solidFill>
              </a:rPr>
              <a:t> </a:t>
            </a:r>
            <a:r>
              <a:rPr lang="vi-VN" sz="3150" dirty="0">
                <a:solidFill>
                  <a:schemeClr val="bg1"/>
                </a:solidFill>
              </a:rPr>
              <a:t>Nào cùng hát muôn lời ca trong hạnh phúc chan hòa. Dâng lên Chúa tâm tình cảm tạ. Người thương ban chúng ta hai nguồn suối hồng ân. Xưa hai Đấng kiên trung lòng yêu mến phi thường, máu đào hiến dâng nên hy tế đời nhân chứng sáng ngời tình thương.</a:t>
            </a:r>
            <a:endParaRPr lang="en-US" sz="3150" dirty="0">
              <a:solidFill>
                <a:schemeClr val="bg1"/>
              </a:solidFill>
            </a:endParaRPr>
          </a:p>
        </p:txBody>
      </p:sp>
    </p:spTree>
    <p:extLst>
      <p:ext uri="{BB962C8B-B14F-4D97-AF65-F5344CB8AC3E}">
        <p14:creationId xmlns:p14="http://schemas.microsoft.com/office/powerpoint/2010/main" val="3887498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833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b="1" dirty="0">
              <a:solidFill>
                <a:srgbClr val="FFFF00"/>
              </a:solidFill>
              <a:latin typeface="+mj-lt"/>
              <a:cs typeface="Times New Roman" panose="02020603050405020304" pitchFamily="18" charset="0"/>
            </a:endParaRPr>
          </a:p>
          <a:p>
            <a:pPr eaLnBrk="1" hangingPunct="1"/>
            <a:r>
              <a:rPr lang="en-US" sz="5400" i="1" dirty="0">
                <a:solidFill>
                  <a:srgbClr val="FFFF00"/>
                </a:solidFill>
                <a:latin typeface="+mj-lt"/>
                <a:cs typeface="Times New Roman" panose="02020603050405020304" pitchFamily="18" charset="0"/>
              </a:rPr>
              <a:t>KINH VINH DANH</a:t>
            </a:r>
          </a:p>
          <a:p>
            <a:pPr eaLnBrk="1" hangingPunct="1"/>
            <a:r>
              <a:rPr lang="en-US" sz="5400" i="1" dirty="0" err="1">
                <a:solidFill>
                  <a:srgbClr val="FFFF00"/>
                </a:solidFill>
                <a:latin typeface="+mj-lt"/>
                <a:cs typeface="Times New Roman" panose="02020603050405020304" pitchFamily="18" charset="0"/>
              </a:rPr>
              <a:t>Ca</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Lên</a:t>
            </a:r>
            <a:r>
              <a:rPr lang="en-US" sz="5400" i="1" dirty="0">
                <a:solidFill>
                  <a:srgbClr val="FFFF00"/>
                </a:solidFill>
                <a:latin typeface="+mj-lt"/>
                <a:cs typeface="Times New Roman" panose="02020603050405020304" pitchFamily="18" charset="0"/>
              </a:rPr>
              <a:t> </a:t>
            </a:r>
            <a:r>
              <a:rPr lang="en-US" sz="5400" i="1" dirty="0" err="1">
                <a:solidFill>
                  <a:srgbClr val="FFFF00"/>
                </a:solidFill>
                <a:latin typeface="+mj-lt"/>
                <a:cs typeface="Times New Roman" panose="02020603050405020304" pitchFamily="18" charset="0"/>
              </a:rPr>
              <a:t>Đi</a:t>
            </a:r>
            <a:r>
              <a:rPr lang="en-US" sz="5400" i="1" dirty="0">
                <a:solidFill>
                  <a:srgbClr val="FFFF00"/>
                </a:solidFill>
                <a:latin typeface="+mj-lt"/>
                <a:cs typeface="Times New Roman" panose="02020603050405020304" pitchFamily="18" charset="0"/>
              </a:rPr>
              <a:t> 2</a:t>
            </a:r>
            <a:endParaRPr lang="vi-VN" sz="5400" i="1"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39390380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fontScale="92500" lnSpcReduction="10000"/>
          </a:bodyPr>
          <a:lstStyle/>
          <a:p>
            <a:pPr algn="just" eaLnBrk="1" hangingPunct="1"/>
            <a:endParaRPr lang="en-US" sz="825" i="1" u="sng" dirty="0">
              <a:solidFill>
                <a:schemeClr val="bg1"/>
              </a:solidFill>
              <a:latin typeface="+mj-lt"/>
              <a:cs typeface="Times New Roman" panose="02020603050405020304" pitchFamily="18" charset="0"/>
            </a:endParaRPr>
          </a:p>
          <a:p>
            <a:pPr algn="just" eaLnBrk="1" hangingPunct="1"/>
            <a:r>
              <a:rPr lang="vi-VN" sz="4500" i="1" u="sng" dirty="0">
                <a:solidFill>
                  <a:srgbClr val="FFFF00"/>
                </a:solidFill>
                <a:latin typeface="+mj-lt"/>
                <a:cs typeface="Times New Roman" panose="02020603050405020304" pitchFamily="18" charset="0"/>
              </a:rPr>
              <a:t>Chủ tế:</a:t>
            </a:r>
            <a:r>
              <a:rPr lang="vi-VN" sz="4500" i="1" dirty="0">
                <a:solidFill>
                  <a:srgbClr val="FFFF00"/>
                </a:solidFill>
                <a:latin typeface="+mj-lt"/>
                <a:cs typeface="Times New Roman" panose="02020603050405020304" pitchFamily="18" charset="0"/>
              </a:rPr>
              <a:t> Vinh danh Thiên Chúa trên các tầng trời. </a:t>
            </a:r>
            <a:endParaRPr lang="en-US" sz="4500" i="1" dirty="0">
              <a:solidFill>
                <a:srgbClr val="FFFF00"/>
              </a:solidFill>
              <a:latin typeface="+mj-lt"/>
              <a:cs typeface="Times New Roman" panose="02020603050405020304" pitchFamily="18" charset="0"/>
            </a:endParaRPr>
          </a:p>
          <a:p>
            <a:pPr algn="just" eaLnBrk="1" hangingPunct="1"/>
            <a:endParaRPr lang="en-US" sz="3225" i="1" dirty="0">
              <a:solidFill>
                <a:schemeClr val="bg1"/>
              </a:solidFill>
              <a:latin typeface="+mj-lt"/>
              <a:cs typeface="Times New Roman" panose="02020603050405020304" pitchFamily="18" charset="0"/>
            </a:endParaRPr>
          </a:p>
          <a:p>
            <a:pPr algn="just" eaLnBrk="1" hangingPunct="1"/>
            <a:r>
              <a:rPr lang="en-US" sz="4500" i="1" u="sng" dirty="0" err="1">
                <a:solidFill>
                  <a:srgbClr val="92D050"/>
                </a:solidFill>
                <a:latin typeface="+mj-lt"/>
                <a:cs typeface="Times New Roman" panose="02020603050405020304" pitchFamily="18" charset="0"/>
              </a:rPr>
              <a:t>Cộng</a:t>
            </a:r>
            <a:r>
              <a:rPr lang="en-US" sz="4500" i="1" u="sng" dirty="0">
                <a:solidFill>
                  <a:srgbClr val="92D050"/>
                </a:solidFill>
                <a:latin typeface="+mj-lt"/>
                <a:cs typeface="Times New Roman" panose="02020603050405020304" pitchFamily="18" charset="0"/>
              </a:rPr>
              <a:t> </a:t>
            </a:r>
            <a:r>
              <a:rPr lang="en-US" sz="4500" i="1" u="sng" dirty="0" err="1">
                <a:solidFill>
                  <a:srgbClr val="92D050"/>
                </a:solidFill>
                <a:latin typeface="+mj-lt"/>
                <a:cs typeface="Times New Roman" panose="02020603050405020304" pitchFamily="18" charset="0"/>
              </a:rPr>
              <a:t>đoàn</a:t>
            </a:r>
            <a:r>
              <a:rPr lang="en-US" sz="4500" i="1" u="sng" dirty="0">
                <a:solidFill>
                  <a:srgbClr val="92D050"/>
                </a:solidFill>
                <a:latin typeface="+mj-lt"/>
                <a:cs typeface="Times New Roman" panose="02020603050405020304" pitchFamily="18" charset="0"/>
              </a:rPr>
              <a:t>:</a:t>
            </a:r>
            <a:r>
              <a:rPr lang="en-US" sz="4500" dirty="0">
                <a:solidFill>
                  <a:srgbClr val="92D050"/>
                </a:solidFill>
                <a:latin typeface="+mj-lt"/>
                <a:cs typeface="Times New Roman" panose="02020603050405020304" pitchFamily="18" charset="0"/>
              </a:rPr>
              <a:t> </a:t>
            </a:r>
            <a:r>
              <a:rPr lang="vi-VN" sz="4500" dirty="0">
                <a:solidFill>
                  <a:schemeClr val="bg1"/>
                </a:solidFill>
                <a:latin typeface="+mj-lt"/>
                <a:cs typeface="Times New Roman" panose="02020603050405020304" pitchFamily="18" charset="0"/>
              </a:rPr>
              <a:t>Và bình an dưới thế, bình an dưới thế cho người thiện tâm. </a:t>
            </a:r>
          </a:p>
        </p:txBody>
      </p:sp>
    </p:spTree>
    <p:extLst>
      <p:ext uri="{BB962C8B-B14F-4D97-AF65-F5344CB8AC3E}">
        <p14:creationId xmlns:p14="http://schemas.microsoft.com/office/powerpoint/2010/main" val="38268447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normAutofit/>
          </a:bodyPr>
          <a:lstStyle/>
          <a:p>
            <a:pPr algn="just" eaLnBrk="1" hangingPunct="1"/>
            <a:endParaRPr lang="en-US" sz="825" i="1" u="sng" dirty="0">
              <a:solidFill>
                <a:schemeClr val="bg1"/>
              </a:solidFill>
              <a:latin typeface="+mj-lt"/>
              <a:cs typeface="Times New Roman" panose="02020603050405020304" pitchFamily="18" charset="0"/>
            </a:endParaRPr>
          </a:p>
          <a:p>
            <a:pPr algn="just"/>
            <a:r>
              <a:rPr lang="vi-VN" sz="4500" dirty="0">
                <a:solidFill>
                  <a:schemeClr val="bg1"/>
                </a:solidFill>
                <a:cs typeface="Times New Roman" panose="02020603050405020304" pitchFamily="18" charset="0"/>
              </a:rPr>
              <a:t>Chúng con ca ngợi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chúc tụng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thờ lạy Chúa.</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Chúng con tôn vinh Chúa.</a:t>
            </a:r>
            <a:endParaRPr lang="vi-VN"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5881558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Chúng con cảm tạ Chúa vì vinh quang cao cả Chúa.</a:t>
            </a:r>
            <a:endParaRPr lang="en-US" sz="4500" dirty="0">
              <a:solidFill>
                <a:schemeClr val="bg1"/>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Vua trên trời, là Chúa Cha toàn năng.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429338214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a:bodyPr>
          <a:lstStyle/>
          <a:p>
            <a:pPr algn="just"/>
            <a:r>
              <a:rPr lang="vi-VN" sz="4500" dirty="0">
                <a:solidFill>
                  <a:schemeClr val="bg1"/>
                </a:solidFill>
                <a:latin typeface="+mj-lt"/>
                <a:cs typeface="Times New Roman" panose="02020603050405020304" pitchFamily="18" charset="0"/>
              </a:rPr>
              <a:t>Lạy Con Một Thiên Chúa </a:t>
            </a:r>
            <a:r>
              <a:rPr lang="vi-VN" sz="4500" dirty="0">
                <a:solidFill>
                  <a:srgbClr val="FFFF00"/>
                </a:solidFill>
                <a:latin typeface="+mj-lt"/>
                <a:cs typeface="Times New Roman" panose="02020603050405020304" pitchFamily="18" charset="0"/>
              </a:rPr>
              <a:t>Chúa Giê-su Ki-tô. </a:t>
            </a:r>
            <a:endParaRPr lang="en-US" sz="4500" dirty="0">
              <a:solidFill>
                <a:srgbClr val="FFFF00"/>
              </a:solidFill>
              <a:latin typeface="+mj-lt"/>
              <a:cs typeface="Times New Roman" panose="02020603050405020304" pitchFamily="18" charset="0"/>
            </a:endParaRPr>
          </a:p>
          <a:p>
            <a:pPr algn="just"/>
            <a:r>
              <a:rPr lang="vi-VN" sz="4500" dirty="0">
                <a:solidFill>
                  <a:schemeClr val="bg1"/>
                </a:solidFill>
                <a:latin typeface="+mj-lt"/>
                <a:cs typeface="Times New Roman" panose="02020603050405020304" pitchFamily="18" charset="0"/>
              </a:rPr>
              <a:t>Lạy Chúa là Thiên Chúa, là Chiên Thiên Chúa, là Con Đức Chúa Cha. </a:t>
            </a:r>
            <a:endParaRPr lang="en-US" sz="450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2465747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normAutofit fontScale="92500"/>
          </a:bodyPr>
          <a:lstStyle/>
          <a:p>
            <a:pPr algn="just"/>
            <a:endParaRPr lang="en-US" sz="825"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xin thương, xin thương, xin thương xót chúng con.</a:t>
            </a:r>
            <a:endParaRPr lang="en-US" sz="4500" dirty="0">
              <a:solidFill>
                <a:schemeClr val="bg1"/>
              </a:solidFill>
              <a:cs typeface="Times New Roman" panose="02020603050405020304" pitchFamily="18" charset="0"/>
            </a:endParaRPr>
          </a:p>
          <a:p>
            <a:pPr algn="just"/>
            <a:r>
              <a:rPr lang="vi-VN" sz="4500" dirty="0">
                <a:solidFill>
                  <a:schemeClr val="bg1"/>
                </a:solidFill>
                <a:cs typeface="Times New Roman" panose="02020603050405020304" pitchFamily="18" charset="0"/>
              </a:rPr>
              <a:t>Chúa xoá tội trần gian, </a:t>
            </a:r>
            <a:r>
              <a:rPr lang="en-US" sz="4500" dirty="0">
                <a:solidFill>
                  <a:schemeClr val="bg1"/>
                </a:solidFill>
                <a:cs typeface="Times New Roman" panose="02020603050405020304" pitchFamily="18" charset="0"/>
              </a:rPr>
              <a:t>x</a:t>
            </a:r>
            <a:r>
              <a:rPr lang="vi-VN" sz="4500" dirty="0">
                <a:solidFill>
                  <a:schemeClr val="bg1"/>
                </a:solidFill>
                <a:cs typeface="Times New Roman" panose="02020603050405020304" pitchFamily="18" charset="0"/>
              </a:rPr>
              <a:t>in nhận lời chúng con cầu khẩn. </a:t>
            </a:r>
            <a:endParaRPr lang="en-US" sz="4500"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771104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normAutofit/>
          </a:bodyPr>
          <a:lstStyle/>
          <a:p>
            <a:pPr eaLnBrk="1" hangingPunct="1"/>
            <a:br>
              <a:rPr lang="en-US" dirty="0">
                <a:solidFill>
                  <a:schemeClr val="bg1"/>
                </a:solidFill>
                <a:effectLst/>
                <a:latin typeface="+mj-lt"/>
              </a:rPr>
            </a:br>
            <a:endParaRPr lang="en-US"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vert="horz" lIns="91440" tIns="0" rIns="91440" bIns="411480" rtlCol="0" anchor="ctr" anchorCtr="0">
            <a:normAutofit/>
          </a:bodyPr>
          <a:lstStyle/>
          <a:p>
            <a:pPr algn="just"/>
            <a:endParaRPr lang="en-US" sz="1050" dirty="0">
              <a:solidFill>
                <a:schemeClr val="bg1"/>
              </a:solidFill>
              <a:cs typeface="Times New Roman" panose="02020603050405020304" pitchFamily="18" charset="0"/>
            </a:endParaRPr>
          </a:p>
          <a:p>
            <a:pPr algn="just"/>
            <a:r>
              <a:rPr lang="vi-VN" sz="4950" dirty="0">
                <a:solidFill>
                  <a:schemeClr val="bg1"/>
                </a:solidFill>
                <a:cs typeface="Times New Roman" panose="02020603050405020304" pitchFamily="18" charset="0"/>
              </a:rPr>
              <a:t>Chúa ngự bên hữu Đức Chúa Cha, xin thương, xin thương, xin thương xót chúng con</a:t>
            </a:r>
            <a:r>
              <a:rPr lang="en-US" sz="4950" dirty="0">
                <a:solidFill>
                  <a:schemeClr val="bg1"/>
                </a:solidFill>
                <a:cs typeface="Times New Roman" panose="02020603050405020304" pitchFamily="18" charset="0"/>
              </a:rPr>
              <a:t>.</a:t>
            </a:r>
          </a:p>
        </p:txBody>
      </p:sp>
    </p:spTree>
    <p:extLst>
      <p:ext uri="{BB962C8B-B14F-4D97-AF65-F5344CB8AC3E}">
        <p14:creationId xmlns:p14="http://schemas.microsoft.com/office/powerpoint/2010/main" val="31930500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normAutofit fontScale="90000"/>
          </a:bodyPr>
          <a:lstStyle/>
          <a:p>
            <a:pPr eaLnBrk="1" hangingPunct="1"/>
            <a:br>
              <a:rPr lang="en-US" sz="3000" dirty="0">
                <a:solidFill>
                  <a:schemeClr val="bg1"/>
                </a:solidFill>
              </a:rPr>
            </a:br>
            <a:endParaRPr lang="en-US" sz="3000" dirty="0">
              <a:solidFill>
                <a:schemeClr val="bg1"/>
              </a:solidFill>
            </a:endParaRPr>
          </a:p>
        </p:txBody>
      </p:sp>
      <p:sp>
        <p:nvSpPr>
          <p:cNvPr id="82947" name="Rectangle 3"/>
          <p:cNvSpPr>
            <a:spLocks noGrp="1" noChangeArrowheads="1"/>
          </p:cNvSpPr>
          <p:nvPr>
            <p:ph type="body" idx="1"/>
          </p:nvPr>
        </p:nvSpPr>
        <p:spPr>
          <a:xfrm>
            <a:off x="-689" y="645319"/>
            <a:ext cx="6858000" cy="3857625"/>
          </a:xfrm>
        </p:spPr>
        <p:txBody>
          <a:bodyPr anchor="ctr" anchorCtr="0">
            <a:normAutofit fontScale="85000" lnSpcReduction="20000"/>
          </a:bodyPr>
          <a:lstStyle/>
          <a:p>
            <a:pPr marL="0" indent="0" algn="just">
              <a:lnSpc>
                <a:spcPct val="140000"/>
              </a:lnSpc>
              <a:buNone/>
            </a:pPr>
            <a:r>
              <a:rPr lang="vi-VN" sz="4050" dirty="0">
                <a:solidFill>
                  <a:schemeClr val="bg1"/>
                </a:solidFill>
                <a:cs typeface="Times New Roman" panose="02020603050405020304" pitchFamily="18" charset="0"/>
              </a:rPr>
              <a:t>Vì lạy </a:t>
            </a:r>
            <a:r>
              <a:rPr lang="vi-VN" sz="4050" dirty="0">
                <a:solidFill>
                  <a:srgbClr val="FFFF00"/>
                </a:solidFill>
                <a:cs typeface="Times New Roman" panose="02020603050405020304" pitchFamily="18" charset="0"/>
              </a:rPr>
              <a:t>Chúa Giê-su Ki-tô,</a:t>
            </a:r>
            <a:r>
              <a:rPr lang="vi-VN" sz="4050" dirty="0">
                <a:solidFill>
                  <a:schemeClr val="bg1"/>
                </a:solidFill>
                <a:cs typeface="Times New Roman" panose="02020603050405020304" pitchFamily="18" charset="0"/>
              </a:rPr>
              <a:t> chỉ có Chúa là Đấng Thánh, chỉ có Chúa là Chúa, chỉ có Chúa là Đấng Tối Cao, cùng Đức Chúa Thánh Thần trong vinh quang Đức Chúa Cha. </a:t>
            </a:r>
            <a:r>
              <a:rPr lang="vi-VN" sz="4050" dirty="0">
                <a:solidFill>
                  <a:srgbClr val="FFFF00"/>
                </a:solidFill>
                <a:cs typeface="Times New Roman" panose="02020603050405020304" pitchFamily="18" charset="0"/>
              </a:rPr>
              <a:t>A-men. A-men. </a:t>
            </a:r>
            <a:endParaRPr lang="vi-VN" sz="405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76321595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r>
              <a:rPr lang="en-US" sz="4050" u="sng" dirty="0" err="1">
                <a:solidFill>
                  <a:srgbClr val="FFFF00"/>
                </a:solidFill>
              </a:rPr>
              <a:t>Tập</a:t>
            </a:r>
            <a:r>
              <a:rPr lang="en-US" sz="4050" u="sng" dirty="0">
                <a:solidFill>
                  <a:srgbClr val="FFFF00"/>
                </a:solidFill>
              </a:rPr>
              <a:t> </a:t>
            </a:r>
            <a:r>
              <a:rPr lang="en-US" sz="4050" u="sng" dirty="0" err="1">
                <a:solidFill>
                  <a:srgbClr val="FFFF00"/>
                </a:solidFill>
              </a:rPr>
              <a:t>Hát</a:t>
            </a:r>
            <a:r>
              <a:rPr lang="en-US" sz="4050" u="sng" dirty="0">
                <a:solidFill>
                  <a:srgbClr val="FFFF00"/>
                </a:solidFill>
              </a:rPr>
              <a:t> </a:t>
            </a:r>
            <a:r>
              <a:rPr lang="en-US" sz="4050" u="sng" dirty="0" err="1">
                <a:solidFill>
                  <a:srgbClr val="FFFF00"/>
                </a:solidFill>
              </a:rPr>
              <a:t>Cộng</a:t>
            </a:r>
            <a:r>
              <a:rPr lang="en-US" sz="4050" u="sng" dirty="0">
                <a:solidFill>
                  <a:srgbClr val="FFFF00"/>
                </a:solidFill>
              </a:rPr>
              <a:t> </a:t>
            </a:r>
            <a:r>
              <a:rPr lang="en-US" sz="4050" u="sng" dirty="0" err="1">
                <a:solidFill>
                  <a:srgbClr val="FFFF00"/>
                </a:solidFill>
              </a:rPr>
              <a:t>Đoàn</a:t>
            </a:r>
            <a:endParaRPr lang="en-US" sz="4050" dirty="0">
              <a:solidFill>
                <a:schemeClr val="bg1"/>
              </a:solidFill>
            </a:endParaRPr>
          </a:p>
        </p:txBody>
      </p:sp>
    </p:spTree>
    <p:extLst>
      <p:ext uri="{BB962C8B-B14F-4D97-AF65-F5344CB8AC3E}">
        <p14:creationId xmlns:p14="http://schemas.microsoft.com/office/powerpoint/2010/main" val="2376115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lstStyle/>
          <a:p>
            <a:pPr eaLnBrk="1" hangingPunct="1">
              <a:lnSpc>
                <a:spcPct val="150000"/>
              </a:lnSpc>
            </a:pPr>
            <a:endParaRPr lang="en-US" sz="2700" dirty="0">
              <a:solidFill>
                <a:srgbClr val="FFFF00"/>
              </a:solidFill>
              <a:latin typeface="+mj-lt"/>
              <a:cs typeface="Times New Roman" panose="02020603050405020304" pitchFamily="18" charset="0"/>
            </a:endParaRPr>
          </a:p>
          <a:p>
            <a:pPr eaLnBrk="1" hangingPunct="1">
              <a:lnSpc>
                <a:spcPct val="150000"/>
              </a:lnSpc>
            </a:pPr>
            <a:r>
              <a:rPr lang="en-US" sz="5400" dirty="0">
                <a:solidFill>
                  <a:srgbClr val="FFFF00"/>
                </a:solidFill>
                <a:latin typeface="+mj-lt"/>
                <a:cs typeface="Times New Roman" panose="02020603050405020304" pitchFamily="18" charset="0"/>
              </a:rPr>
              <a:t>KINH VINH DANH</a:t>
            </a:r>
            <a:endParaRPr lang="vi-VN" sz="5400" dirty="0">
              <a:solidFill>
                <a:srgbClr val="FFFF00"/>
              </a:solidFill>
              <a:latin typeface="+mj-lt"/>
              <a:cs typeface="Times New Roman" panose="02020603050405020304" pitchFamily="18" charset="0"/>
            </a:endParaRPr>
          </a:p>
        </p:txBody>
      </p:sp>
    </p:spTree>
    <p:extLst>
      <p:ext uri="{BB962C8B-B14F-4D97-AF65-F5344CB8AC3E}">
        <p14:creationId xmlns:p14="http://schemas.microsoft.com/office/powerpoint/2010/main" val="70331014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78851"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50000"/>
              </a:lnSpc>
            </a:pPr>
            <a:r>
              <a:rPr lang="en-US" sz="3000" u="sng" dirty="0" err="1">
                <a:solidFill>
                  <a:srgbClr val="FFFF00"/>
                </a:solidFill>
                <a:latin typeface="+mj-lt"/>
                <a:cs typeface="Times New Roman" panose="02020603050405020304" pitchFamily="18" charset="0"/>
              </a:rPr>
              <a:t>Chủ</a:t>
            </a:r>
            <a:r>
              <a:rPr lang="en-US" sz="3000" u="sng" dirty="0">
                <a:solidFill>
                  <a:srgbClr val="FFFF00"/>
                </a:solidFill>
                <a:latin typeface="+mj-lt"/>
                <a:cs typeface="Times New Roman" panose="02020603050405020304" pitchFamily="18" charset="0"/>
              </a:rPr>
              <a:t> </a:t>
            </a:r>
            <a:r>
              <a:rPr lang="en-US" sz="3000" u="sng" dirty="0" err="1">
                <a:solidFill>
                  <a:srgbClr val="FFFF00"/>
                </a:solidFill>
                <a:latin typeface="+mj-lt"/>
                <a:cs typeface="Times New Roman" panose="02020603050405020304" pitchFamily="18" charset="0"/>
              </a:rPr>
              <a:t>tế</a:t>
            </a:r>
            <a:r>
              <a:rPr lang="en-US" sz="3000" u="sng" dirty="0">
                <a:solidFill>
                  <a:srgbClr val="FFFF00"/>
                </a:solidFill>
                <a:latin typeface="+mj-lt"/>
                <a:cs typeface="Times New Roman" panose="02020603050405020304" pitchFamily="18" charset="0"/>
              </a:rPr>
              <a:t>:</a:t>
            </a:r>
            <a:r>
              <a:rPr lang="en-US" sz="3000"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Vinh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danh</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Thiên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Chúa</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trên</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các</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tầng</a:t>
            </a:r>
            <a:r>
              <a:rPr lang="en-US" sz="4050" i="1" dirty="0">
                <a:solidFill>
                  <a:srgbClr val="FFFF00"/>
                </a:solidFill>
                <a:latin typeface="+mj-lt"/>
                <a:cs typeface="Times New Roman" panose="02020603050405020304" pitchFamily="18" charset="0"/>
              </a:rPr>
              <a:t> </a:t>
            </a:r>
            <a:r>
              <a:rPr lang="en-US" sz="4050" i="1" dirty="0" err="1">
                <a:solidFill>
                  <a:srgbClr val="FFFF00"/>
                </a:solidFill>
                <a:latin typeface="+mj-lt"/>
                <a:cs typeface="Times New Roman" panose="02020603050405020304" pitchFamily="18" charset="0"/>
              </a:rPr>
              <a:t>trời</a:t>
            </a:r>
            <a:r>
              <a:rPr lang="en-US" sz="4050" i="1" dirty="0">
                <a:solidFill>
                  <a:srgbClr val="FFFF00"/>
                </a:solidFill>
                <a:latin typeface="+mj-lt"/>
                <a:cs typeface="Times New Roman" panose="02020603050405020304" pitchFamily="18" charset="0"/>
              </a:rPr>
              <a:t>.</a:t>
            </a:r>
            <a:br>
              <a:rPr lang="en-US" sz="4050" i="1" dirty="0">
                <a:solidFill>
                  <a:srgbClr val="FFFF00"/>
                </a:solidFill>
                <a:latin typeface="+mj-lt"/>
                <a:cs typeface="Times New Roman" panose="02020603050405020304" pitchFamily="18" charset="0"/>
              </a:rPr>
            </a:br>
            <a:r>
              <a:rPr lang="vi-VN" sz="4050" dirty="0">
                <a:solidFill>
                  <a:srgbClr val="FFFF00"/>
                </a:solidFill>
                <a:latin typeface="+mj-lt"/>
                <a:cs typeface="Times New Roman" panose="02020603050405020304" pitchFamily="18" charset="0"/>
              </a:rPr>
              <a:t>A+B:</a:t>
            </a:r>
            <a:r>
              <a:rPr lang="vi-VN" sz="4050" dirty="0">
                <a:solidFill>
                  <a:schemeClr val="bg1"/>
                </a:solidFill>
                <a:latin typeface="+mj-lt"/>
                <a:cs typeface="Times New Roman" panose="02020603050405020304" pitchFamily="18" charset="0"/>
              </a:rPr>
              <a:t> Và bình an dưới thế cho người thiện tâm</a:t>
            </a:r>
            <a:r>
              <a:rPr lang="en-US" sz="4050" dirty="0">
                <a:solidFill>
                  <a:schemeClr val="bg1"/>
                </a:solidFill>
                <a:latin typeface="+mj-lt"/>
                <a:cs typeface="Times New Roman" panose="02020603050405020304" pitchFamily="18" charset="0"/>
              </a:rPr>
              <a:t>.</a:t>
            </a:r>
            <a:endParaRPr lang="vi-VN" sz="4050" dirty="0">
              <a:solidFill>
                <a:schemeClr val="bg1"/>
              </a:solidFill>
              <a:latin typeface="+mj-lt"/>
              <a:cs typeface="Times New Roman" panose="02020603050405020304" pitchFamily="18" charset="0"/>
            </a:endParaRPr>
          </a:p>
        </p:txBody>
      </p:sp>
    </p:spTree>
    <p:extLst>
      <p:ext uri="{BB962C8B-B14F-4D97-AF65-F5344CB8AC3E}">
        <p14:creationId xmlns:p14="http://schemas.microsoft.com/office/powerpoint/2010/main" val="875001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b="0" dirty="0">
                <a:solidFill>
                  <a:schemeClr val="bg1"/>
                </a:solidFill>
                <a:effectLst/>
                <a:latin typeface="+mj-lt"/>
              </a:rPr>
            </a:br>
            <a:endParaRPr lang="en-US" b="0" dirty="0">
              <a:solidFill>
                <a:schemeClr val="bg1"/>
              </a:solidFill>
              <a:effectLst/>
              <a:latin typeface="+mj-lt"/>
            </a:endParaRPr>
          </a:p>
        </p:txBody>
      </p:sp>
      <p:sp>
        <p:nvSpPr>
          <p:cNvPr id="80899" name="Rectangle 3"/>
          <p:cNvSpPr>
            <a:spLocks noGrp="1" noChangeArrowheads="1"/>
          </p:cNvSpPr>
          <p:nvPr>
            <p:ph type="subTitle" idx="1"/>
          </p:nvPr>
        </p:nvSpPr>
        <p:spPr>
          <a:xfrm>
            <a:off x="0" y="645319"/>
            <a:ext cx="6858000" cy="3857625"/>
          </a:xfrm>
        </p:spPr>
        <p:txBody>
          <a:bodyPr anchor="ctr" anchorCtr="0"/>
          <a:lstStyle/>
          <a:p>
            <a:pPr algn="l" eaLnBrk="1" hangingPunct="1">
              <a:lnSpc>
                <a:spcPct val="140000"/>
              </a:lnSpc>
            </a:pPr>
            <a:r>
              <a:rPr lang="en-US" sz="3750" u="sng"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ngợi</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a:p>
            <a:pPr algn="l" eaLnBrk="1" hangingPunct="1">
              <a:lnSpc>
                <a:spcPct val="140000"/>
              </a:lnSpc>
            </a:pPr>
            <a:r>
              <a:rPr lang="en-US" sz="3750" u="sng"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chúc</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tụng</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br>
              <a:rPr lang="en-US" sz="3750" dirty="0">
                <a:solidFill>
                  <a:schemeClr val="bg1"/>
                </a:solidFill>
                <a:latin typeface="+mj-lt"/>
                <a:cs typeface="Times New Roman" panose="02020603050405020304" pitchFamily="18" charset="0"/>
              </a:rPr>
            </a:br>
            <a:r>
              <a:rPr lang="en-US" sz="3750" dirty="0">
                <a:solidFill>
                  <a:srgbClr val="FFFF00"/>
                </a:solidFill>
                <a:latin typeface="+mj-lt"/>
                <a:cs typeface="Times New Roman" panose="02020603050405020304" pitchFamily="18" charset="0"/>
              </a:rPr>
              <a:t>A:</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thờ</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lạy</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 </a:t>
            </a:r>
          </a:p>
          <a:p>
            <a:pPr algn="l" eaLnBrk="1" hangingPunct="1">
              <a:lnSpc>
                <a:spcPct val="140000"/>
              </a:lnSpc>
            </a:pPr>
            <a:r>
              <a:rPr lang="en-US" sz="3750" dirty="0">
                <a:solidFill>
                  <a:srgbClr val="FFFF00"/>
                </a:solidFill>
                <a:latin typeface="+mj-lt"/>
                <a:cs typeface="Times New Roman" panose="02020603050405020304" pitchFamily="18" charset="0"/>
              </a:rPr>
              <a:t>B:</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Chúng</a:t>
            </a:r>
            <a:r>
              <a:rPr lang="en-US" sz="3750" dirty="0">
                <a:solidFill>
                  <a:schemeClr val="bg1"/>
                </a:solidFill>
                <a:latin typeface="+mj-lt"/>
                <a:cs typeface="Times New Roman" panose="02020603050405020304" pitchFamily="18" charset="0"/>
              </a:rPr>
              <a:t> con </a:t>
            </a:r>
            <a:r>
              <a:rPr lang="en-US" sz="3750" dirty="0" err="1">
                <a:solidFill>
                  <a:schemeClr val="bg1"/>
                </a:solidFill>
                <a:latin typeface="+mj-lt"/>
                <a:cs typeface="Times New Roman" panose="02020603050405020304" pitchFamily="18" charset="0"/>
              </a:rPr>
              <a:t>tôn</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vinh</a:t>
            </a:r>
            <a:r>
              <a:rPr lang="en-US" sz="3750" dirty="0">
                <a:solidFill>
                  <a:schemeClr val="bg1"/>
                </a:solidFill>
                <a:latin typeface="+mj-lt"/>
                <a:cs typeface="Times New Roman" panose="02020603050405020304" pitchFamily="18" charset="0"/>
              </a:rPr>
              <a:t> </a:t>
            </a:r>
            <a:r>
              <a:rPr lang="en-US" sz="3750" dirty="0" err="1">
                <a:solidFill>
                  <a:schemeClr val="bg1"/>
                </a:solidFill>
                <a:latin typeface="+mj-lt"/>
                <a:cs typeface="Times New Roman" panose="02020603050405020304" pitchFamily="18" charset="0"/>
              </a:rPr>
              <a:t>Chúa</a:t>
            </a:r>
            <a:r>
              <a:rPr lang="en-US" sz="37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35404954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2947"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cảm</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tạ</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vì</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vinh</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quang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cao</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cả</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79107655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4995" name="Rectangle 3"/>
          <p:cNvSpPr>
            <a:spLocks noGrp="1" noChangeArrowheads="1"/>
          </p:cNvSpPr>
          <p:nvPr>
            <p:ph type="body" idx="1"/>
          </p:nvPr>
        </p:nvSpPr>
        <p:spPr>
          <a:xfrm>
            <a:off x="0" y="459581"/>
            <a:ext cx="6858000" cy="4043363"/>
          </a:xfrm>
        </p:spPr>
        <p:txBody>
          <a:bodyPr anchor="ctr" anchorCtr="0"/>
          <a:lstStyle/>
          <a:p>
            <a:pPr marL="0" indent="0" algn="just" eaLnBrk="1" hangingPunct="1">
              <a:lnSpc>
                <a:spcPct val="145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Lạy</a:t>
            </a:r>
            <a:r>
              <a:rPr lang="en-US" sz="3600" dirty="0">
                <a:solidFill>
                  <a:schemeClr val="bg1"/>
                </a:solidFill>
                <a:latin typeface="+mj-lt"/>
                <a:cs typeface="Times New Roman" panose="02020603050405020304" pitchFamily="18" charset="0"/>
              </a:rPr>
              <a:t> con </a:t>
            </a:r>
            <a:r>
              <a:rPr lang="en-US" sz="3600" dirty="0" err="1">
                <a:solidFill>
                  <a:schemeClr val="bg1"/>
                </a:solidFill>
                <a:latin typeface="+mj-lt"/>
                <a:cs typeface="Times New Roman" panose="02020603050405020304" pitchFamily="18" charset="0"/>
              </a:rPr>
              <a:t>một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Thiên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Giêsu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Kitô</a:t>
            </a:r>
            <a:r>
              <a:rPr lang="en-US" sz="3600" dirty="0">
                <a:solidFill>
                  <a:schemeClr val="bg1"/>
                </a:solidFill>
                <a:latin typeface="+mj-lt"/>
                <a:cs typeface="Times New Roman" panose="02020603050405020304" pitchFamily="18" charset="0"/>
              </a:rPr>
              <a:t>.</a:t>
            </a:r>
          </a:p>
          <a:p>
            <a:pPr marL="0" indent="0" algn="just" eaLnBrk="1" hangingPunct="1">
              <a:lnSpc>
                <a:spcPct val="145000"/>
              </a:lnSpc>
              <a:buNone/>
            </a:pPr>
            <a:r>
              <a:rPr lang="vi-VN" sz="3600"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11609148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7043" name="Rectangle 3"/>
          <p:cNvSpPr>
            <a:spLocks noGrp="1" noChangeArrowheads="1"/>
          </p:cNvSpPr>
          <p:nvPr>
            <p:ph type="body" idx="1"/>
          </p:nvPr>
        </p:nvSpPr>
        <p:spPr>
          <a:xfrm>
            <a:off x="0" y="516731"/>
            <a:ext cx="6858000" cy="3986213"/>
          </a:xfrm>
        </p:spPr>
        <p:txBody>
          <a:bodyPr anchor="ctr" anchorCtr="0"/>
          <a:lstStyle/>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thương</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xót</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a:t>
            </a:r>
          </a:p>
          <a:p>
            <a:pPr marL="0" indent="0" algn="just" eaLnBrk="1" hangingPunct="1">
              <a:lnSpc>
                <a:spcPct val="145000"/>
              </a:lnSpc>
              <a:buNone/>
            </a:pPr>
            <a:r>
              <a:rPr lang="en-US" sz="4050" u="sng" dirty="0">
                <a:solidFill>
                  <a:srgbClr val="FFFF00"/>
                </a:solidFill>
                <a:latin typeface="+mj-lt"/>
                <a:cs typeface="Times New Roman" panose="02020603050405020304" pitchFamily="18" charset="0"/>
              </a:rPr>
              <a:t>B:</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xóa</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tội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trần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gian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xin</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nhậm</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lời</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chúng</a:t>
            </a:r>
            <a:r>
              <a:rPr lang="en-US" sz="4050" dirty="0">
                <a:solidFill>
                  <a:schemeClr val="bg1"/>
                </a:solidFill>
                <a:latin typeface="+mj-lt"/>
                <a:cs typeface="Times New Roman" panose="02020603050405020304" pitchFamily="18" charset="0"/>
              </a:rPr>
              <a:t> con </a:t>
            </a:r>
            <a:r>
              <a:rPr lang="en-US" sz="4050" dirty="0" err="1">
                <a:solidFill>
                  <a:schemeClr val="bg1"/>
                </a:solidFill>
                <a:latin typeface="+mj-lt"/>
                <a:cs typeface="Times New Roman" panose="02020603050405020304" pitchFamily="18" charset="0"/>
              </a:rPr>
              <a:t>cầu</a:t>
            </a:r>
            <a:r>
              <a:rPr lang="en-US" sz="4050" dirty="0">
                <a:solidFill>
                  <a:schemeClr val="bg1"/>
                </a:solidFill>
                <a:latin typeface="+mj-lt"/>
                <a:cs typeface="Times New Roman" panose="02020603050405020304" pitchFamily="18" charset="0"/>
              </a:rPr>
              <a:t> </a:t>
            </a:r>
            <a:r>
              <a:rPr lang="en-US" sz="4050" dirty="0" err="1">
                <a:solidFill>
                  <a:schemeClr val="bg1"/>
                </a:solidFill>
                <a:latin typeface="+mj-lt"/>
                <a:cs typeface="Times New Roman" panose="02020603050405020304" pitchFamily="18" charset="0"/>
              </a:rPr>
              <a:t>khẩn</a:t>
            </a:r>
            <a:r>
              <a:rPr lang="en-US" sz="4050" dirty="0">
                <a:solidFill>
                  <a:schemeClr val="bg1"/>
                </a:solidFill>
                <a:latin typeface="+mj-lt"/>
                <a:cs typeface="Times New Roman" panose="02020603050405020304" pitchFamily="18" charset="0"/>
              </a:rPr>
              <a:t>.</a:t>
            </a:r>
          </a:p>
        </p:txBody>
      </p:sp>
    </p:spTree>
    <p:extLst>
      <p:ext uri="{BB962C8B-B14F-4D97-AF65-F5344CB8AC3E}">
        <p14:creationId xmlns:p14="http://schemas.microsoft.com/office/powerpoint/2010/main" val="21622509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89091"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50000"/>
              </a:lnSpc>
              <a:buNone/>
            </a:pPr>
            <a:r>
              <a:rPr lang="en-US" sz="3600" u="sng" dirty="0">
                <a:solidFill>
                  <a:srgbClr val="FFFF00"/>
                </a:solidFill>
                <a:latin typeface="+mj-lt"/>
                <a:cs typeface="Times New Roman" panose="02020603050405020304" pitchFamily="18" charset="0"/>
              </a:rPr>
              <a:t>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ngự</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bên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hữu</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Đức</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Chúa</a:t>
            </a:r>
            <a:r>
              <a:rPr lang="en-US" sz="3600" dirty="0">
                <a:solidFill>
                  <a:schemeClr val="bg1"/>
                </a:solidFill>
                <a:latin typeface="+mj-lt"/>
                <a:cs typeface="Times New Roman" panose="02020603050405020304" pitchFamily="18" charset="0"/>
              </a:rPr>
              <a:t> Cha, </a:t>
            </a:r>
            <a:r>
              <a:rPr lang="en-US" sz="3600" dirty="0" err="1">
                <a:solidFill>
                  <a:schemeClr val="bg1"/>
                </a:solidFill>
                <a:latin typeface="+mj-lt"/>
                <a:cs typeface="Times New Roman" panose="02020603050405020304" pitchFamily="18" charset="0"/>
              </a:rPr>
              <a:t>xin</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thương</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xót</a:t>
            </a:r>
            <a:r>
              <a:rPr lang="en-US" sz="3600" dirty="0">
                <a:solidFill>
                  <a:schemeClr val="bg1"/>
                </a:solidFill>
                <a:latin typeface="+mj-lt"/>
                <a:cs typeface="Times New Roman" panose="02020603050405020304" pitchFamily="18" charset="0"/>
              </a:rPr>
              <a:t> </a:t>
            </a:r>
            <a:r>
              <a:rPr lang="en-US" sz="3600" dirty="0" err="1">
                <a:solidFill>
                  <a:schemeClr val="bg1"/>
                </a:solidFill>
                <a:latin typeface="+mj-lt"/>
                <a:cs typeface="Times New Roman" panose="02020603050405020304" pitchFamily="18" charset="0"/>
              </a:rPr>
              <a:t>chúng</a:t>
            </a:r>
            <a:r>
              <a:rPr lang="en-US" sz="3600" dirty="0">
                <a:solidFill>
                  <a:schemeClr val="bg1"/>
                </a:solidFill>
                <a:latin typeface="+mj-lt"/>
                <a:cs typeface="Times New Roman" panose="02020603050405020304" pitchFamily="18" charset="0"/>
              </a:rPr>
              <a:t> con.</a:t>
            </a:r>
          </a:p>
          <a:p>
            <a:pPr marL="0" indent="0" algn="just" eaLnBrk="1" hangingPunct="1">
              <a:lnSpc>
                <a:spcPct val="150000"/>
              </a:lnSpc>
              <a:buNone/>
            </a:pPr>
            <a:r>
              <a:rPr lang="vi-VN" sz="3600" u="sng" dirty="0">
                <a:solidFill>
                  <a:srgbClr val="FFFF00"/>
                </a:solidFill>
                <a:latin typeface="+mj-lt"/>
                <a:cs typeface="Times New Roman" panose="02020603050405020304" pitchFamily="18" charset="0"/>
              </a:rPr>
              <a:t>B:</a:t>
            </a:r>
            <a:r>
              <a:rPr lang="vi-VN" sz="3600" dirty="0">
                <a:solidFill>
                  <a:schemeClr val="bg1"/>
                </a:solidFill>
                <a:latin typeface="+mj-lt"/>
                <a:cs typeface="Times New Roman" panose="02020603050405020304" pitchFamily="18" charset="0"/>
              </a:rPr>
              <a:t> Vì lạy Chúa Giêsu Kitô, chỉ có Chúa là Đấng Thánh.</a:t>
            </a:r>
          </a:p>
        </p:txBody>
      </p:sp>
    </p:spTree>
    <p:extLst>
      <p:ext uri="{BB962C8B-B14F-4D97-AF65-F5344CB8AC3E}">
        <p14:creationId xmlns:p14="http://schemas.microsoft.com/office/powerpoint/2010/main" val="28270868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br>
              <a:rPr lang="en-US" sz="3000" dirty="0">
                <a:solidFill>
                  <a:schemeClr val="bg1"/>
                </a:solidFill>
                <a:latin typeface="+mj-lt"/>
              </a:rPr>
            </a:br>
            <a:endParaRPr lang="en-US" sz="3000" dirty="0">
              <a:solidFill>
                <a:schemeClr val="bg1"/>
              </a:solidFill>
              <a:latin typeface="+mj-lt"/>
            </a:endParaRPr>
          </a:p>
        </p:txBody>
      </p:sp>
      <p:sp>
        <p:nvSpPr>
          <p:cNvPr id="91139" name="Rectangle 3"/>
          <p:cNvSpPr>
            <a:spLocks noGrp="1" noChangeArrowheads="1"/>
          </p:cNvSpPr>
          <p:nvPr>
            <p:ph type="body" idx="1"/>
          </p:nvPr>
        </p:nvSpPr>
        <p:spPr>
          <a:xfrm>
            <a:off x="0" y="645319"/>
            <a:ext cx="6858000" cy="3857625"/>
          </a:xfrm>
        </p:spPr>
        <p:txBody>
          <a:bodyPr anchor="ctr" anchorCtr="0"/>
          <a:lstStyle/>
          <a:p>
            <a:pPr marL="0" indent="0" algn="just" eaLnBrk="1" hangingPunct="1">
              <a:lnSpc>
                <a:spcPct val="140000"/>
              </a:lnSpc>
              <a:buNone/>
            </a:pP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chỉ</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có</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Chúa</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là</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đấng</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tối</a:t>
            </a:r>
            <a:r>
              <a:rPr lang="en-US" sz="3300" dirty="0">
                <a:solidFill>
                  <a:schemeClr val="bg1"/>
                </a:solidFill>
                <a:latin typeface="+mj-lt"/>
                <a:cs typeface="Times New Roman" panose="02020603050405020304" pitchFamily="18" charset="0"/>
              </a:rPr>
              <a:t> </a:t>
            </a:r>
            <a:r>
              <a:rPr lang="en-US" sz="3300" dirty="0" err="1">
                <a:solidFill>
                  <a:schemeClr val="bg1"/>
                </a:solidFill>
                <a:latin typeface="+mj-lt"/>
                <a:cs typeface="Times New Roman" panose="02020603050405020304" pitchFamily="18" charset="0"/>
              </a:rPr>
              <a:t>cao</a:t>
            </a:r>
            <a:r>
              <a:rPr lang="en-US" sz="3300" dirty="0">
                <a:solidFill>
                  <a:schemeClr val="bg1"/>
                </a:solidFill>
                <a:latin typeface="+mj-lt"/>
                <a:cs typeface="Times New Roman" panose="02020603050405020304" pitchFamily="18" charset="0"/>
              </a:rPr>
              <a:t>.</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a:t>
            </a:r>
            <a:r>
              <a:rPr lang="en-US" sz="3300" u="sng" dirty="0">
                <a:solidFill>
                  <a:srgbClr val="FFFF00"/>
                </a:solidFill>
                <a:latin typeface="+mj-lt"/>
                <a:cs typeface="Times New Roman" panose="02020603050405020304" pitchFamily="18" charset="0"/>
              </a:rPr>
              <a:t>B</a:t>
            </a:r>
            <a:r>
              <a:rPr lang="vi-VN" sz="3300" u="sng" dirty="0">
                <a:solidFill>
                  <a:srgbClr val="FFFF00"/>
                </a:solidFill>
                <a:latin typeface="+mj-lt"/>
                <a:cs typeface="Times New Roman" panose="02020603050405020304" pitchFamily="18" charset="0"/>
              </a:rPr>
              <a:t>:</a:t>
            </a:r>
            <a:r>
              <a:rPr lang="vi-VN" sz="3300" dirty="0">
                <a:solidFill>
                  <a:schemeClr val="bg1"/>
                </a:solidFill>
                <a:latin typeface="+mj-lt"/>
                <a:cs typeface="Times New Roman" panose="02020603050405020304" pitchFamily="18" charset="0"/>
              </a:rPr>
              <a:t> Cùng Đức Chúa Thánh Thần trong vinh quang Đức Chúa Cha. </a:t>
            </a:r>
          </a:p>
          <a:p>
            <a:pPr marL="0" indent="0" algn="just" eaLnBrk="1" hangingPunct="1">
              <a:lnSpc>
                <a:spcPct val="140000"/>
              </a:lnSpc>
              <a:buNone/>
            </a:pPr>
            <a:r>
              <a:rPr lang="vi-VN" sz="3300" u="sng" dirty="0">
                <a:solidFill>
                  <a:srgbClr val="FFFF00"/>
                </a:solidFill>
                <a:latin typeface="+mj-lt"/>
                <a:cs typeface="Times New Roman" panose="02020603050405020304" pitchFamily="18" charset="0"/>
              </a:rPr>
              <a:t>Amen.</a:t>
            </a:r>
          </a:p>
        </p:txBody>
      </p:sp>
    </p:spTree>
    <p:extLst>
      <p:ext uri="{BB962C8B-B14F-4D97-AF65-F5344CB8AC3E}">
        <p14:creationId xmlns:p14="http://schemas.microsoft.com/office/powerpoint/2010/main" val="26980533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45036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263186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xây</a:t>
            </a:r>
            <a:r>
              <a:rPr lang="en-US" sz="6000" dirty="0">
                <a:solidFill>
                  <a:schemeClr val="bg1"/>
                </a:solidFill>
              </a:rPr>
              <a:t> </a:t>
            </a:r>
            <a:r>
              <a:rPr lang="en-US" sz="6000" dirty="0" err="1">
                <a:solidFill>
                  <a:schemeClr val="bg1"/>
                </a:solidFill>
              </a:rPr>
              <a:t>dựng</a:t>
            </a:r>
            <a:r>
              <a:rPr lang="en-US" sz="6000" dirty="0">
                <a:solidFill>
                  <a:schemeClr val="bg1"/>
                </a:solidFill>
              </a:rPr>
              <a:t> </a:t>
            </a:r>
            <a:r>
              <a:rPr lang="en-US" sz="6000" dirty="0" err="1">
                <a:solidFill>
                  <a:schemeClr val="bg1"/>
                </a:solidFill>
              </a:rPr>
              <a:t>đồn</a:t>
            </a:r>
            <a:r>
              <a:rPr lang="en-US" sz="6000" dirty="0">
                <a:solidFill>
                  <a:schemeClr val="bg1"/>
                </a:solidFill>
              </a:rPr>
              <a:t> </a:t>
            </a:r>
            <a:r>
              <a:rPr lang="en-US" sz="6000" dirty="0" err="1">
                <a:solidFill>
                  <a:schemeClr val="bg1"/>
                </a:solidFill>
              </a:rPr>
              <a:t>lũy</a:t>
            </a:r>
            <a:r>
              <a:rPr lang="en-US" sz="6000" dirty="0">
                <a:solidFill>
                  <a:schemeClr val="bg1"/>
                </a:solidFill>
              </a:rPr>
              <a:t> </a:t>
            </a:r>
            <a:r>
              <a:rPr lang="en-US" sz="6000" dirty="0" err="1">
                <a:solidFill>
                  <a:schemeClr val="bg1"/>
                </a:solidFill>
              </a:rPr>
              <a:t>quanh</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sợ</a:t>
            </a:r>
            <a:r>
              <a:rPr lang="en-US" sz="6000" dirty="0">
                <a:solidFill>
                  <a:schemeClr val="bg1"/>
                </a:solidFill>
              </a:rPr>
              <a:t> </a:t>
            </a:r>
            <a:r>
              <a:rPr lang="en-US" sz="6000" dirty="0" err="1">
                <a:solidFill>
                  <a:schemeClr val="bg1"/>
                </a:solidFill>
              </a:rPr>
              <a:t>Ngài</a:t>
            </a:r>
            <a:r>
              <a:rPr lang="en-US" sz="6000" dirty="0">
                <a:solidFill>
                  <a:schemeClr val="bg1"/>
                </a:solidFill>
              </a:rPr>
              <a:t>. </a:t>
            </a:r>
          </a:p>
        </p:txBody>
      </p:sp>
    </p:spTree>
    <p:extLst>
      <p:ext uri="{BB962C8B-B14F-4D97-AF65-F5344CB8AC3E}">
        <p14:creationId xmlns:p14="http://schemas.microsoft.com/office/powerpoint/2010/main" val="28103872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err="1">
                <a:solidFill>
                  <a:srgbClr val="FFFF00"/>
                </a:solidFill>
              </a:rPr>
              <a:t>Đáp</a:t>
            </a:r>
            <a:r>
              <a:rPr lang="en-US" sz="4500" dirty="0">
                <a:solidFill>
                  <a:srgbClr val="FFFF00"/>
                </a:solidFill>
              </a:rPr>
              <a:t> </a:t>
            </a:r>
            <a:r>
              <a:rPr lang="en-US" sz="4500" dirty="0" err="1">
                <a:solidFill>
                  <a:srgbClr val="FFFF00"/>
                </a:solidFill>
              </a:rPr>
              <a:t>Ca</a:t>
            </a:r>
            <a:br>
              <a:rPr lang="en-US" sz="4500" dirty="0">
                <a:solidFill>
                  <a:srgbClr val="FFFF00"/>
                </a:solidFill>
              </a:rPr>
            </a:br>
            <a:r>
              <a:rPr lang="en-US" sz="4500" dirty="0" err="1">
                <a:solidFill>
                  <a:srgbClr val="FFFF00"/>
                </a:solidFill>
              </a:rPr>
              <a:t>Thánh</a:t>
            </a:r>
            <a:r>
              <a:rPr lang="en-US" sz="4500" dirty="0">
                <a:solidFill>
                  <a:srgbClr val="FFFF00"/>
                </a:solidFill>
              </a:rPr>
              <a:t> </a:t>
            </a:r>
            <a:r>
              <a:rPr lang="en-US" sz="4500" dirty="0" err="1">
                <a:solidFill>
                  <a:srgbClr val="FFFF00"/>
                </a:solidFill>
              </a:rPr>
              <a:t>Vịnh</a:t>
            </a:r>
            <a:r>
              <a:rPr lang="en-US" sz="4500" dirty="0">
                <a:solidFill>
                  <a:srgbClr val="FFFF00"/>
                </a:solidFill>
              </a:rPr>
              <a:t> 33</a:t>
            </a:r>
            <a:br>
              <a:rPr lang="en-US" sz="4500" dirty="0">
                <a:solidFill>
                  <a:srgbClr val="FFFF00"/>
                </a:solidFill>
              </a:rPr>
            </a:br>
            <a:r>
              <a:rPr lang="en-US" sz="3600" i="1" dirty="0">
                <a:solidFill>
                  <a:schemeClr val="bg1"/>
                </a:solidFill>
              </a:rPr>
              <a:t>Lm. Kim Long</a:t>
            </a:r>
            <a:br>
              <a:rPr lang="en-US" sz="3600" i="1" dirty="0">
                <a:solidFill>
                  <a:schemeClr val="bg1"/>
                </a:solidFill>
              </a:rPr>
            </a:br>
            <a:r>
              <a:rPr lang="en-US" sz="4500" i="1" dirty="0">
                <a:solidFill>
                  <a:schemeClr val="bg1"/>
                </a:solidFill>
              </a:rPr>
              <a:t>03 </a:t>
            </a:r>
            <a:r>
              <a:rPr lang="en-US" sz="4500" i="1" dirty="0" err="1">
                <a:solidFill>
                  <a:schemeClr val="bg1"/>
                </a:solidFill>
              </a:rPr>
              <a:t>Câu</a:t>
            </a:r>
            <a:endParaRPr lang="en-US" sz="4500" i="1" dirty="0">
              <a:solidFill>
                <a:schemeClr val="bg1"/>
              </a:solidFill>
            </a:endParaRPr>
          </a:p>
        </p:txBody>
      </p:sp>
    </p:spTree>
    <p:extLst>
      <p:ext uri="{BB962C8B-B14F-4D97-AF65-F5344CB8AC3E}">
        <p14:creationId xmlns:p14="http://schemas.microsoft.com/office/powerpoint/2010/main" val="1758034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xây</a:t>
            </a:r>
            <a:r>
              <a:rPr lang="en-US" sz="6000" dirty="0">
                <a:solidFill>
                  <a:schemeClr val="bg1"/>
                </a:solidFill>
              </a:rPr>
              <a:t> </a:t>
            </a:r>
            <a:r>
              <a:rPr lang="en-US" sz="6000" dirty="0" err="1">
                <a:solidFill>
                  <a:schemeClr val="bg1"/>
                </a:solidFill>
              </a:rPr>
              <a:t>dựng</a:t>
            </a:r>
            <a:r>
              <a:rPr lang="en-US" sz="6000" dirty="0">
                <a:solidFill>
                  <a:schemeClr val="bg1"/>
                </a:solidFill>
              </a:rPr>
              <a:t> </a:t>
            </a:r>
            <a:r>
              <a:rPr lang="en-US" sz="6000" dirty="0" err="1">
                <a:solidFill>
                  <a:schemeClr val="bg1"/>
                </a:solidFill>
              </a:rPr>
              <a:t>đồn</a:t>
            </a:r>
            <a:r>
              <a:rPr lang="en-US" sz="6000" dirty="0">
                <a:solidFill>
                  <a:schemeClr val="bg1"/>
                </a:solidFill>
              </a:rPr>
              <a:t> </a:t>
            </a:r>
            <a:r>
              <a:rPr lang="en-US" sz="6000" dirty="0" err="1">
                <a:solidFill>
                  <a:schemeClr val="bg1"/>
                </a:solidFill>
              </a:rPr>
              <a:t>lũy</a:t>
            </a:r>
            <a:r>
              <a:rPr lang="en-US" sz="6000" dirty="0">
                <a:solidFill>
                  <a:schemeClr val="bg1"/>
                </a:solidFill>
              </a:rPr>
              <a:t> </a:t>
            </a:r>
            <a:r>
              <a:rPr lang="en-US" sz="6000" dirty="0" err="1">
                <a:solidFill>
                  <a:schemeClr val="bg1"/>
                </a:solidFill>
              </a:rPr>
              <a:t>quanh</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sợ</a:t>
            </a:r>
            <a:r>
              <a:rPr lang="en-US" sz="6000" dirty="0">
                <a:solidFill>
                  <a:schemeClr val="bg1"/>
                </a:solidFill>
              </a:rPr>
              <a:t> </a:t>
            </a:r>
            <a:r>
              <a:rPr lang="en-US" sz="6000" dirty="0" err="1">
                <a:solidFill>
                  <a:schemeClr val="bg1"/>
                </a:solidFill>
              </a:rPr>
              <a:t>Ngài</a:t>
            </a:r>
            <a:r>
              <a:rPr lang="en-US" sz="6000" dirty="0">
                <a:solidFill>
                  <a:schemeClr val="bg1"/>
                </a:solidFill>
              </a:rPr>
              <a:t>. </a:t>
            </a:r>
          </a:p>
        </p:txBody>
      </p:sp>
    </p:spTree>
    <p:extLst>
      <p:ext uri="{BB962C8B-B14F-4D97-AF65-F5344CB8AC3E}">
        <p14:creationId xmlns:p14="http://schemas.microsoft.com/office/powerpoint/2010/main" val="4048688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dirty="0">
                <a:solidFill>
                  <a:srgbClr val="FFFF00"/>
                </a:solidFill>
              </a:rPr>
              <a:t>Tk1:</a:t>
            </a:r>
            <a:r>
              <a:rPr lang="en-US" sz="4050" dirty="0">
                <a:solidFill>
                  <a:schemeClr val="bg1"/>
                </a:solidFill>
              </a:rPr>
              <a:t> </a:t>
            </a:r>
            <a:r>
              <a:rPr lang="en-US" sz="4050" dirty="0" err="1">
                <a:solidFill>
                  <a:schemeClr val="bg1"/>
                </a:solidFill>
              </a:rPr>
              <a:t>Tôi</a:t>
            </a:r>
            <a:r>
              <a:rPr lang="en-US" sz="4050" dirty="0">
                <a:solidFill>
                  <a:schemeClr val="bg1"/>
                </a:solidFill>
              </a:rPr>
              <a:t> </a:t>
            </a:r>
            <a:r>
              <a:rPr lang="en-US" sz="4050" dirty="0" err="1">
                <a:solidFill>
                  <a:schemeClr val="bg1"/>
                </a:solidFill>
              </a:rPr>
              <a:t>luôn</a:t>
            </a:r>
            <a:r>
              <a:rPr lang="en-US" sz="4050" dirty="0">
                <a:solidFill>
                  <a:schemeClr val="bg1"/>
                </a:solidFill>
              </a:rPr>
              <a:t> </a:t>
            </a:r>
            <a:r>
              <a:rPr lang="en-US" sz="4050" dirty="0" err="1">
                <a:solidFill>
                  <a:schemeClr val="bg1"/>
                </a:solidFill>
              </a:rPr>
              <a:t>luôn</a:t>
            </a:r>
            <a:r>
              <a:rPr lang="en-US" sz="4050" dirty="0">
                <a:solidFill>
                  <a:schemeClr val="bg1"/>
                </a:solidFill>
              </a:rPr>
              <a:t> </a:t>
            </a:r>
            <a:r>
              <a:rPr lang="en-US" sz="4050" dirty="0" err="1">
                <a:solidFill>
                  <a:schemeClr val="bg1"/>
                </a:solidFill>
              </a:rPr>
              <a:t>ca</a:t>
            </a:r>
            <a:r>
              <a:rPr lang="en-US" sz="4050" dirty="0">
                <a:solidFill>
                  <a:schemeClr val="bg1"/>
                </a:solidFill>
              </a:rPr>
              <a:t> </a:t>
            </a:r>
            <a:r>
              <a:rPr lang="en-US" sz="4050" dirty="0" err="1">
                <a:solidFill>
                  <a:schemeClr val="bg1"/>
                </a:solidFill>
              </a:rPr>
              <a:t>tụng</a:t>
            </a:r>
            <a:r>
              <a:rPr lang="en-US" sz="4050" dirty="0">
                <a:solidFill>
                  <a:schemeClr val="bg1"/>
                </a:solidFill>
              </a:rPr>
              <a:t> </a:t>
            </a:r>
            <a:r>
              <a:rPr lang="en-US" sz="4050" dirty="0" err="1">
                <a:solidFill>
                  <a:schemeClr val="bg1"/>
                </a:solidFill>
              </a:rPr>
              <a:t>Chúa</a:t>
            </a:r>
            <a:r>
              <a:rPr lang="en-US" sz="4050" dirty="0">
                <a:solidFill>
                  <a:schemeClr val="bg1"/>
                </a:solidFill>
              </a:rPr>
              <a:t> </a:t>
            </a:r>
            <a:r>
              <a:rPr lang="en-US" sz="4050" dirty="0" err="1">
                <a:solidFill>
                  <a:schemeClr val="bg1"/>
                </a:solidFill>
              </a:rPr>
              <a:t>câu</a:t>
            </a:r>
            <a:r>
              <a:rPr lang="en-US" sz="4050" dirty="0">
                <a:solidFill>
                  <a:schemeClr val="bg1"/>
                </a:solidFill>
              </a:rPr>
              <a:t> </a:t>
            </a:r>
            <a:r>
              <a:rPr lang="en-US" sz="4050" dirty="0" err="1">
                <a:solidFill>
                  <a:schemeClr val="bg1"/>
                </a:solidFill>
              </a:rPr>
              <a:t>hát</a:t>
            </a:r>
            <a:r>
              <a:rPr lang="en-US" sz="4050" dirty="0">
                <a:solidFill>
                  <a:schemeClr val="bg1"/>
                </a:solidFill>
              </a:rPr>
              <a:t> </a:t>
            </a:r>
            <a:r>
              <a:rPr lang="en-US" sz="4050" dirty="0" err="1">
                <a:solidFill>
                  <a:schemeClr val="bg1"/>
                </a:solidFill>
              </a:rPr>
              <a:t>mừng</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chẳng</a:t>
            </a:r>
            <a:r>
              <a:rPr lang="en-US" sz="4050" dirty="0">
                <a:solidFill>
                  <a:schemeClr val="bg1"/>
                </a:solidFill>
              </a:rPr>
              <a:t> </a:t>
            </a:r>
            <a:r>
              <a:rPr lang="en-US" sz="4050" dirty="0" err="1">
                <a:solidFill>
                  <a:schemeClr val="bg1"/>
                </a:solidFill>
              </a:rPr>
              <a:t>ngớt</a:t>
            </a:r>
            <a:r>
              <a:rPr lang="en-US" sz="4050" dirty="0">
                <a:solidFill>
                  <a:schemeClr val="bg1"/>
                </a:solidFill>
              </a:rPr>
              <a:t> </a:t>
            </a:r>
            <a:r>
              <a:rPr lang="en-US" sz="4050" dirty="0" err="1">
                <a:solidFill>
                  <a:schemeClr val="bg1"/>
                </a:solidFill>
              </a:rPr>
              <a:t>trên</a:t>
            </a:r>
            <a:r>
              <a:rPr lang="en-US" sz="4050" dirty="0">
                <a:solidFill>
                  <a:schemeClr val="bg1"/>
                </a:solidFill>
              </a:rPr>
              <a:t> </a:t>
            </a:r>
            <a:r>
              <a:rPr lang="en-US" sz="4050" dirty="0" err="1">
                <a:solidFill>
                  <a:schemeClr val="bg1"/>
                </a:solidFill>
              </a:rPr>
              <a:t>môi</a:t>
            </a:r>
            <a:r>
              <a:rPr lang="en-US" sz="4050" dirty="0">
                <a:solidFill>
                  <a:schemeClr val="bg1"/>
                </a:solidFill>
              </a:rPr>
              <a:t>. </a:t>
            </a:r>
            <a:r>
              <a:rPr lang="en-US" sz="4050" dirty="0" err="1">
                <a:solidFill>
                  <a:schemeClr val="bg1"/>
                </a:solidFill>
              </a:rPr>
              <a:t>Chúa</a:t>
            </a:r>
            <a:r>
              <a:rPr lang="en-US" sz="4050" dirty="0">
                <a:solidFill>
                  <a:schemeClr val="bg1"/>
                </a:solidFill>
              </a:rPr>
              <a:t> </a:t>
            </a:r>
            <a:r>
              <a:rPr lang="en-US" sz="4050" dirty="0" err="1">
                <a:solidFill>
                  <a:schemeClr val="bg1"/>
                </a:solidFill>
              </a:rPr>
              <a:t>đã</a:t>
            </a:r>
            <a:r>
              <a:rPr lang="en-US" sz="4050" dirty="0">
                <a:solidFill>
                  <a:schemeClr val="bg1"/>
                </a:solidFill>
              </a:rPr>
              <a:t> </a:t>
            </a:r>
            <a:r>
              <a:rPr lang="en-US" sz="4050" dirty="0" err="1">
                <a:solidFill>
                  <a:schemeClr val="bg1"/>
                </a:solidFill>
              </a:rPr>
              <a:t>làm</a:t>
            </a:r>
            <a:r>
              <a:rPr lang="en-US" sz="4050" dirty="0">
                <a:solidFill>
                  <a:schemeClr val="bg1"/>
                </a:solidFill>
              </a:rPr>
              <a:t> </a:t>
            </a:r>
            <a:r>
              <a:rPr lang="en-US" sz="4050" dirty="0" err="1">
                <a:solidFill>
                  <a:schemeClr val="bg1"/>
                </a:solidFill>
              </a:rPr>
              <a:t>tôi</a:t>
            </a:r>
            <a:r>
              <a:rPr lang="en-US" sz="4050" dirty="0">
                <a:solidFill>
                  <a:schemeClr val="bg1"/>
                </a:solidFill>
              </a:rPr>
              <a:t> </a:t>
            </a:r>
            <a:r>
              <a:rPr lang="en-US" sz="4050" dirty="0" err="1">
                <a:solidFill>
                  <a:schemeClr val="bg1"/>
                </a:solidFill>
              </a:rPr>
              <a:t>hãnh</a:t>
            </a:r>
            <a:r>
              <a:rPr lang="en-US" sz="4050" dirty="0">
                <a:solidFill>
                  <a:schemeClr val="bg1"/>
                </a:solidFill>
              </a:rPr>
              <a:t> </a:t>
            </a:r>
            <a:r>
              <a:rPr lang="en-US" sz="4050" dirty="0" err="1">
                <a:solidFill>
                  <a:schemeClr val="bg1"/>
                </a:solidFill>
              </a:rPr>
              <a:t>diện</a:t>
            </a:r>
            <a:r>
              <a:rPr lang="en-US" sz="4050" dirty="0">
                <a:solidFill>
                  <a:schemeClr val="bg1"/>
                </a:solidFill>
              </a:rPr>
              <a:t>, </a:t>
            </a:r>
            <a:r>
              <a:rPr lang="en-US" sz="4050" dirty="0" err="1">
                <a:solidFill>
                  <a:schemeClr val="bg1"/>
                </a:solidFill>
              </a:rPr>
              <a:t>xin</a:t>
            </a:r>
            <a:r>
              <a:rPr lang="en-US" sz="4050" dirty="0">
                <a:solidFill>
                  <a:schemeClr val="bg1"/>
                </a:solidFill>
              </a:rPr>
              <a:t> </a:t>
            </a:r>
            <a:r>
              <a:rPr lang="en-US" sz="4050" dirty="0" err="1">
                <a:solidFill>
                  <a:schemeClr val="bg1"/>
                </a:solidFill>
              </a:rPr>
              <a:t>các</a:t>
            </a:r>
            <a:r>
              <a:rPr lang="en-US" sz="4050" dirty="0">
                <a:solidFill>
                  <a:schemeClr val="bg1"/>
                </a:solidFill>
              </a:rPr>
              <a:t> </a:t>
            </a:r>
            <a:r>
              <a:rPr lang="en-US" sz="4050" dirty="0" err="1">
                <a:solidFill>
                  <a:schemeClr val="bg1"/>
                </a:solidFill>
              </a:rPr>
              <a:t>bạn</a:t>
            </a:r>
            <a:r>
              <a:rPr lang="en-US" sz="4050" dirty="0">
                <a:solidFill>
                  <a:schemeClr val="bg1"/>
                </a:solidFill>
              </a:rPr>
              <a:t> </a:t>
            </a:r>
            <a:r>
              <a:rPr lang="en-US" sz="4050" dirty="0" err="1">
                <a:solidFill>
                  <a:schemeClr val="bg1"/>
                </a:solidFill>
              </a:rPr>
              <a:t>nghèo</a:t>
            </a:r>
            <a:r>
              <a:rPr lang="en-US" sz="4050" dirty="0">
                <a:solidFill>
                  <a:schemeClr val="bg1"/>
                </a:solidFill>
              </a:rPr>
              <a:t> </a:t>
            </a:r>
            <a:r>
              <a:rPr lang="en-US" sz="4050" dirty="0" err="1">
                <a:solidFill>
                  <a:schemeClr val="bg1"/>
                </a:solidFill>
              </a:rPr>
              <a:t>nghe</a:t>
            </a:r>
            <a:r>
              <a:rPr lang="en-US" sz="4050" dirty="0">
                <a:solidFill>
                  <a:schemeClr val="bg1"/>
                </a:solidFill>
              </a:rPr>
              <a:t> </a:t>
            </a:r>
            <a:r>
              <a:rPr lang="en-US" sz="4050" dirty="0" err="1">
                <a:solidFill>
                  <a:schemeClr val="bg1"/>
                </a:solidFill>
              </a:rPr>
              <a:t>nói</a:t>
            </a:r>
            <a:r>
              <a:rPr lang="en-US" sz="4050" dirty="0">
                <a:solidFill>
                  <a:schemeClr val="bg1"/>
                </a:solidFill>
              </a:rPr>
              <a:t> </a:t>
            </a:r>
            <a:r>
              <a:rPr lang="en-US" sz="4050" dirty="0" err="1">
                <a:solidFill>
                  <a:schemeClr val="bg1"/>
                </a:solidFill>
              </a:rPr>
              <a:t>mà</a:t>
            </a:r>
            <a:r>
              <a:rPr lang="en-US" sz="4050" dirty="0">
                <a:solidFill>
                  <a:schemeClr val="bg1"/>
                </a:solidFill>
              </a:rPr>
              <a:t> </a:t>
            </a:r>
            <a:r>
              <a:rPr lang="en-US" sz="4050" dirty="0" err="1">
                <a:solidFill>
                  <a:schemeClr val="bg1"/>
                </a:solidFill>
              </a:rPr>
              <a:t>vui</a:t>
            </a:r>
            <a:r>
              <a:rPr lang="en-US" sz="4050" dirty="0">
                <a:solidFill>
                  <a:schemeClr val="bg1"/>
                </a:solidFill>
              </a:rPr>
              <a:t> </a:t>
            </a:r>
            <a:r>
              <a:rPr lang="en-US" sz="4050" dirty="0" err="1">
                <a:solidFill>
                  <a:schemeClr val="bg1"/>
                </a:solidFill>
              </a:rPr>
              <a:t>lên</a:t>
            </a:r>
            <a:r>
              <a:rPr lang="en-US" sz="4050" dirty="0">
                <a:solidFill>
                  <a:schemeClr val="bg1"/>
                </a:solidFill>
              </a:rPr>
              <a:t>. </a:t>
            </a:r>
          </a:p>
        </p:txBody>
      </p:sp>
    </p:spTree>
    <p:extLst>
      <p:ext uri="{BB962C8B-B14F-4D97-AF65-F5344CB8AC3E}">
        <p14:creationId xmlns:p14="http://schemas.microsoft.com/office/powerpoint/2010/main" val="3549200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xây</a:t>
            </a:r>
            <a:r>
              <a:rPr lang="en-US" sz="6000" dirty="0">
                <a:solidFill>
                  <a:schemeClr val="bg1"/>
                </a:solidFill>
              </a:rPr>
              <a:t> </a:t>
            </a:r>
            <a:r>
              <a:rPr lang="en-US" sz="6000" dirty="0" err="1">
                <a:solidFill>
                  <a:schemeClr val="bg1"/>
                </a:solidFill>
              </a:rPr>
              <a:t>dựng</a:t>
            </a:r>
            <a:r>
              <a:rPr lang="en-US" sz="6000" dirty="0">
                <a:solidFill>
                  <a:schemeClr val="bg1"/>
                </a:solidFill>
              </a:rPr>
              <a:t> </a:t>
            </a:r>
            <a:r>
              <a:rPr lang="en-US" sz="6000" dirty="0" err="1">
                <a:solidFill>
                  <a:schemeClr val="bg1"/>
                </a:solidFill>
              </a:rPr>
              <a:t>đồn</a:t>
            </a:r>
            <a:r>
              <a:rPr lang="en-US" sz="6000" dirty="0">
                <a:solidFill>
                  <a:schemeClr val="bg1"/>
                </a:solidFill>
              </a:rPr>
              <a:t> </a:t>
            </a:r>
            <a:r>
              <a:rPr lang="en-US" sz="6000" dirty="0" err="1">
                <a:solidFill>
                  <a:schemeClr val="bg1"/>
                </a:solidFill>
              </a:rPr>
              <a:t>lũy</a:t>
            </a:r>
            <a:r>
              <a:rPr lang="en-US" sz="6000" dirty="0">
                <a:solidFill>
                  <a:schemeClr val="bg1"/>
                </a:solidFill>
              </a:rPr>
              <a:t> </a:t>
            </a:r>
            <a:r>
              <a:rPr lang="en-US" sz="6000" dirty="0" err="1">
                <a:solidFill>
                  <a:schemeClr val="bg1"/>
                </a:solidFill>
              </a:rPr>
              <a:t>quanh</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sợ</a:t>
            </a:r>
            <a:r>
              <a:rPr lang="en-US" sz="6000" dirty="0">
                <a:solidFill>
                  <a:schemeClr val="bg1"/>
                </a:solidFill>
              </a:rPr>
              <a:t> </a:t>
            </a:r>
            <a:r>
              <a:rPr lang="en-US" sz="6000" dirty="0" err="1">
                <a:solidFill>
                  <a:schemeClr val="bg1"/>
                </a:solidFill>
              </a:rPr>
              <a:t>Ngài</a:t>
            </a:r>
            <a:r>
              <a:rPr lang="en-US" sz="6000" dirty="0">
                <a:solidFill>
                  <a:schemeClr val="bg1"/>
                </a:solidFill>
              </a:rPr>
              <a:t>. </a:t>
            </a:r>
          </a:p>
        </p:txBody>
      </p:sp>
    </p:spTree>
    <p:extLst>
      <p:ext uri="{BB962C8B-B14F-4D97-AF65-F5344CB8AC3E}">
        <p14:creationId xmlns:p14="http://schemas.microsoft.com/office/powerpoint/2010/main" val="321791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en-US" sz="4950" u="sng" dirty="0">
                <a:solidFill>
                  <a:srgbClr val="FFFF00"/>
                </a:solidFill>
              </a:rPr>
              <a:t>Tk2:</a:t>
            </a:r>
            <a:r>
              <a:rPr lang="en-US" sz="4950" dirty="0">
                <a:solidFill>
                  <a:schemeClr val="bg1"/>
                </a:solidFill>
              </a:rPr>
              <a:t> </a:t>
            </a:r>
            <a:r>
              <a:rPr lang="en-US" sz="4950" dirty="0" err="1">
                <a:solidFill>
                  <a:schemeClr val="bg1"/>
                </a:solidFill>
              </a:rPr>
              <a:t>Xin</a:t>
            </a:r>
            <a:r>
              <a:rPr lang="en-US" sz="4950" dirty="0">
                <a:solidFill>
                  <a:schemeClr val="bg1"/>
                </a:solidFill>
              </a:rPr>
              <a:t> </a:t>
            </a:r>
            <a:r>
              <a:rPr lang="en-US" sz="4950" dirty="0" err="1">
                <a:solidFill>
                  <a:schemeClr val="bg1"/>
                </a:solidFill>
              </a:rPr>
              <a:t>theo</a:t>
            </a:r>
            <a:r>
              <a:rPr lang="en-US" sz="4950" dirty="0">
                <a:solidFill>
                  <a:schemeClr val="bg1"/>
                </a:solidFill>
              </a:rPr>
              <a:t> </a:t>
            </a:r>
            <a:r>
              <a:rPr lang="en-US" sz="4950" dirty="0" err="1">
                <a:solidFill>
                  <a:schemeClr val="bg1"/>
                </a:solidFill>
              </a:rPr>
              <a:t>tôi</a:t>
            </a:r>
            <a:r>
              <a:rPr lang="en-US" sz="4950" dirty="0">
                <a:solidFill>
                  <a:schemeClr val="bg1"/>
                </a:solidFill>
              </a:rPr>
              <a:t> </a:t>
            </a:r>
            <a:r>
              <a:rPr lang="en-US" sz="4950" dirty="0" err="1">
                <a:solidFill>
                  <a:schemeClr val="bg1"/>
                </a:solidFill>
              </a:rPr>
              <a:t>ca</a:t>
            </a:r>
            <a:r>
              <a:rPr lang="en-US" sz="4950" dirty="0">
                <a:solidFill>
                  <a:schemeClr val="bg1"/>
                </a:solidFill>
              </a:rPr>
              <a:t> </a:t>
            </a:r>
            <a:r>
              <a:rPr lang="en-US" sz="4950" dirty="0" err="1">
                <a:solidFill>
                  <a:schemeClr val="bg1"/>
                </a:solidFill>
              </a:rPr>
              <a:t>ngợi</a:t>
            </a:r>
            <a:r>
              <a:rPr lang="en-US" sz="4950" dirty="0">
                <a:solidFill>
                  <a:schemeClr val="bg1"/>
                </a:solidFill>
              </a:rPr>
              <a:t> </a:t>
            </a:r>
            <a:r>
              <a:rPr lang="en-US" sz="4950" dirty="0" err="1">
                <a:solidFill>
                  <a:schemeClr val="bg1"/>
                </a:solidFill>
              </a:rPr>
              <a:t>Chúa</a:t>
            </a:r>
            <a:r>
              <a:rPr lang="en-US" sz="4950" dirty="0">
                <a:solidFill>
                  <a:schemeClr val="bg1"/>
                </a:solidFill>
              </a:rPr>
              <a:t>, ta </a:t>
            </a:r>
            <a:r>
              <a:rPr lang="en-US" sz="4950" dirty="0" err="1">
                <a:solidFill>
                  <a:schemeClr val="bg1"/>
                </a:solidFill>
              </a:rPr>
              <a:t>hãy</a:t>
            </a:r>
            <a:r>
              <a:rPr lang="en-US" sz="4950" dirty="0">
                <a:solidFill>
                  <a:schemeClr val="bg1"/>
                </a:solidFill>
              </a:rPr>
              <a:t> </a:t>
            </a:r>
            <a:r>
              <a:rPr lang="en-US" sz="4950" dirty="0" err="1">
                <a:solidFill>
                  <a:schemeClr val="bg1"/>
                </a:solidFill>
              </a:rPr>
              <a:t>hiệp</a:t>
            </a:r>
            <a:r>
              <a:rPr lang="en-US" sz="4950" dirty="0">
                <a:solidFill>
                  <a:schemeClr val="bg1"/>
                </a:solidFill>
              </a:rPr>
              <a:t> </a:t>
            </a:r>
            <a:r>
              <a:rPr lang="en-US" sz="4950" dirty="0" err="1">
                <a:solidFill>
                  <a:schemeClr val="bg1"/>
                </a:solidFill>
              </a:rPr>
              <a:t>lời</a:t>
            </a:r>
            <a:r>
              <a:rPr lang="en-US" sz="4950" dirty="0">
                <a:solidFill>
                  <a:schemeClr val="bg1"/>
                </a:solidFill>
              </a:rPr>
              <a:t> </a:t>
            </a:r>
            <a:r>
              <a:rPr lang="en-US" sz="4950" dirty="0" err="1">
                <a:solidFill>
                  <a:schemeClr val="bg1"/>
                </a:solidFill>
              </a:rPr>
              <a:t>mừng</a:t>
            </a:r>
            <a:r>
              <a:rPr lang="en-US" sz="4950" dirty="0">
                <a:solidFill>
                  <a:schemeClr val="bg1"/>
                </a:solidFill>
              </a:rPr>
              <a:t> </a:t>
            </a:r>
            <a:r>
              <a:rPr lang="en-US" sz="4950" dirty="0" err="1">
                <a:solidFill>
                  <a:schemeClr val="bg1"/>
                </a:solidFill>
              </a:rPr>
              <a:t>chúc</a:t>
            </a:r>
            <a:r>
              <a:rPr lang="en-US" sz="4950" dirty="0">
                <a:solidFill>
                  <a:schemeClr val="bg1"/>
                </a:solidFill>
              </a:rPr>
              <a:t> </a:t>
            </a:r>
            <a:r>
              <a:rPr lang="en-US" sz="4950" dirty="0" err="1">
                <a:solidFill>
                  <a:schemeClr val="bg1"/>
                </a:solidFill>
              </a:rPr>
              <a:t>Uy</a:t>
            </a:r>
            <a:r>
              <a:rPr lang="en-US" sz="4950" dirty="0">
                <a:solidFill>
                  <a:schemeClr val="bg1"/>
                </a:solidFill>
              </a:rPr>
              <a:t> </a:t>
            </a:r>
            <a:r>
              <a:rPr lang="en-US" sz="4950" dirty="0" err="1">
                <a:solidFill>
                  <a:schemeClr val="bg1"/>
                </a:solidFill>
              </a:rPr>
              <a:t>Danh</a:t>
            </a:r>
            <a:r>
              <a:rPr lang="en-US" sz="4950" dirty="0">
                <a:solidFill>
                  <a:schemeClr val="bg1"/>
                </a:solidFill>
              </a:rPr>
              <a:t>. </a:t>
            </a:r>
            <a:r>
              <a:rPr lang="en-US" sz="4950" dirty="0" err="1">
                <a:solidFill>
                  <a:schemeClr val="bg1"/>
                </a:solidFill>
              </a:rPr>
              <a:t>Chúa</a:t>
            </a:r>
            <a:r>
              <a:rPr lang="en-US" sz="4950" dirty="0">
                <a:solidFill>
                  <a:schemeClr val="bg1"/>
                </a:solidFill>
              </a:rPr>
              <a:t> </a:t>
            </a:r>
            <a:r>
              <a:rPr lang="en-US" sz="4950" dirty="0" err="1">
                <a:solidFill>
                  <a:schemeClr val="bg1"/>
                </a:solidFill>
              </a:rPr>
              <a:t>đáp</a:t>
            </a:r>
            <a:r>
              <a:rPr lang="en-US" sz="4950" dirty="0">
                <a:solidFill>
                  <a:schemeClr val="bg1"/>
                </a:solidFill>
              </a:rPr>
              <a:t> </a:t>
            </a:r>
            <a:r>
              <a:rPr lang="en-US" sz="4950" dirty="0" err="1">
                <a:solidFill>
                  <a:schemeClr val="bg1"/>
                </a:solidFill>
              </a:rPr>
              <a:t>lời</a:t>
            </a:r>
            <a:r>
              <a:rPr lang="en-US" sz="4950" dirty="0">
                <a:solidFill>
                  <a:schemeClr val="bg1"/>
                </a:solidFill>
              </a:rPr>
              <a:t> </a:t>
            </a:r>
            <a:r>
              <a:rPr lang="en-US" sz="4950" dirty="0" err="1">
                <a:solidFill>
                  <a:schemeClr val="bg1"/>
                </a:solidFill>
              </a:rPr>
              <a:t>tôi</a:t>
            </a:r>
            <a:r>
              <a:rPr lang="en-US" sz="4950" dirty="0">
                <a:solidFill>
                  <a:schemeClr val="bg1"/>
                </a:solidFill>
              </a:rPr>
              <a:t> </a:t>
            </a:r>
            <a:r>
              <a:rPr lang="en-US" sz="4950" dirty="0" err="1">
                <a:solidFill>
                  <a:schemeClr val="bg1"/>
                </a:solidFill>
              </a:rPr>
              <a:t>khẩn</a:t>
            </a:r>
            <a:r>
              <a:rPr lang="en-US" sz="4950" dirty="0">
                <a:solidFill>
                  <a:schemeClr val="bg1"/>
                </a:solidFill>
              </a:rPr>
              <a:t> </a:t>
            </a:r>
            <a:r>
              <a:rPr lang="en-US" sz="4950" dirty="0" err="1">
                <a:solidFill>
                  <a:schemeClr val="bg1"/>
                </a:solidFill>
              </a:rPr>
              <a:t>cầu</a:t>
            </a:r>
            <a:r>
              <a:rPr lang="en-US" sz="4950" dirty="0">
                <a:solidFill>
                  <a:schemeClr val="bg1"/>
                </a:solidFill>
              </a:rPr>
              <a:t>, </a:t>
            </a:r>
            <a:r>
              <a:rPr lang="en-US" sz="4950" dirty="0" err="1">
                <a:solidFill>
                  <a:schemeClr val="bg1"/>
                </a:solidFill>
              </a:rPr>
              <a:t>cho</a:t>
            </a:r>
            <a:r>
              <a:rPr lang="en-US" sz="4950" dirty="0">
                <a:solidFill>
                  <a:schemeClr val="bg1"/>
                </a:solidFill>
              </a:rPr>
              <a:t> </a:t>
            </a:r>
            <a:r>
              <a:rPr lang="en-US" sz="4950" dirty="0" err="1">
                <a:solidFill>
                  <a:schemeClr val="bg1"/>
                </a:solidFill>
              </a:rPr>
              <a:t>thoát</a:t>
            </a:r>
            <a:r>
              <a:rPr lang="en-US" sz="4950" dirty="0">
                <a:solidFill>
                  <a:schemeClr val="bg1"/>
                </a:solidFill>
              </a:rPr>
              <a:t> </a:t>
            </a:r>
            <a:r>
              <a:rPr lang="en-US" sz="4950" dirty="0" err="1">
                <a:solidFill>
                  <a:schemeClr val="bg1"/>
                </a:solidFill>
              </a:rPr>
              <a:t>mọi</a:t>
            </a:r>
            <a:r>
              <a:rPr lang="en-US" sz="4950" dirty="0">
                <a:solidFill>
                  <a:schemeClr val="bg1"/>
                </a:solidFill>
              </a:rPr>
              <a:t> </a:t>
            </a:r>
            <a:r>
              <a:rPr lang="en-US" sz="4950" dirty="0" err="1">
                <a:solidFill>
                  <a:schemeClr val="bg1"/>
                </a:solidFill>
              </a:rPr>
              <a:t>điều</a:t>
            </a:r>
            <a:r>
              <a:rPr lang="en-US" sz="4950" dirty="0">
                <a:solidFill>
                  <a:schemeClr val="bg1"/>
                </a:solidFill>
              </a:rPr>
              <a:t> </a:t>
            </a:r>
            <a:r>
              <a:rPr lang="en-US" sz="4950" dirty="0" err="1">
                <a:solidFill>
                  <a:schemeClr val="bg1"/>
                </a:solidFill>
              </a:rPr>
              <a:t>kinh</a:t>
            </a:r>
            <a:r>
              <a:rPr lang="en-US" sz="4950" dirty="0">
                <a:solidFill>
                  <a:schemeClr val="bg1"/>
                </a:solidFill>
              </a:rPr>
              <a:t> </a:t>
            </a:r>
            <a:r>
              <a:rPr lang="en-US" sz="4950" dirty="0" err="1">
                <a:solidFill>
                  <a:schemeClr val="bg1"/>
                </a:solidFill>
              </a:rPr>
              <a:t>hãi</a:t>
            </a:r>
            <a:r>
              <a:rPr lang="en-US" sz="4950" dirty="0">
                <a:solidFill>
                  <a:schemeClr val="bg1"/>
                </a:solidFill>
              </a:rPr>
              <a:t> </a:t>
            </a:r>
            <a:r>
              <a:rPr lang="en-US" sz="4950" dirty="0" err="1">
                <a:solidFill>
                  <a:schemeClr val="bg1"/>
                </a:solidFill>
              </a:rPr>
              <a:t>và</a:t>
            </a:r>
            <a:r>
              <a:rPr lang="en-US" sz="4950" dirty="0">
                <a:solidFill>
                  <a:schemeClr val="bg1"/>
                </a:solidFill>
              </a:rPr>
              <a:t> lo </a:t>
            </a:r>
            <a:r>
              <a:rPr lang="en-US" sz="4950" dirty="0" err="1">
                <a:solidFill>
                  <a:schemeClr val="bg1"/>
                </a:solidFill>
              </a:rPr>
              <a:t>âu</a:t>
            </a:r>
            <a:r>
              <a:rPr lang="en-US" sz="4950" dirty="0">
                <a:solidFill>
                  <a:schemeClr val="bg1"/>
                </a:solidFill>
              </a:rPr>
              <a:t>. </a:t>
            </a:r>
          </a:p>
        </p:txBody>
      </p:sp>
    </p:spTree>
    <p:extLst>
      <p:ext uri="{BB962C8B-B14F-4D97-AF65-F5344CB8AC3E}">
        <p14:creationId xmlns:p14="http://schemas.microsoft.com/office/powerpoint/2010/main" val="20944149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xây</a:t>
            </a:r>
            <a:r>
              <a:rPr lang="en-US" sz="6000" dirty="0">
                <a:solidFill>
                  <a:schemeClr val="bg1"/>
                </a:solidFill>
              </a:rPr>
              <a:t> </a:t>
            </a:r>
            <a:r>
              <a:rPr lang="en-US" sz="6000" dirty="0" err="1">
                <a:solidFill>
                  <a:schemeClr val="bg1"/>
                </a:solidFill>
              </a:rPr>
              <a:t>dựng</a:t>
            </a:r>
            <a:r>
              <a:rPr lang="en-US" sz="6000" dirty="0">
                <a:solidFill>
                  <a:schemeClr val="bg1"/>
                </a:solidFill>
              </a:rPr>
              <a:t> </a:t>
            </a:r>
            <a:r>
              <a:rPr lang="en-US" sz="6000" dirty="0" err="1">
                <a:solidFill>
                  <a:schemeClr val="bg1"/>
                </a:solidFill>
              </a:rPr>
              <a:t>đồn</a:t>
            </a:r>
            <a:r>
              <a:rPr lang="en-US" sz="6000" dirty="0">
                <a:solidFill>
                  <a:schemeClr val="bg1"/>
                </a:solidFill>
              </a:rPr>
              <a:t> </a:t>
            </a:r>
            <a:r>
              <a:rPr lang="en-US" sz="6000" dirty="0" err="1">
                <a:solidFill>
                  <a:schemeClr val="bg1"/>
                </a:solidFill>
              </a:rPr>
              <a:t>lũy</a:t>
            </a:r>
            <a:r>
              <a:rPr lang="en-US" sz="6000" dirty="0">
                <a:solidFill>
                  <a:schemeClr val="bg1"/>
                </a:solidFill>
              </a:rPr>
              <a:t> </a:t>
            </a:r>
            <a:r>
              <a:rPr lang="en-US" sz="6000" dirty="0" err="1">
                <a:solidFill>
                  <a:schemeClr val="bg1"/>
                </a:solidFill>
              </a:rPr>
              <a:t>quanh</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sợ</a:t>
            </a:r>
            <a:r>
              <a:rPr lang="en-US" sz="6000" dirty="0">
                <a:solidFill>
                  <a:schemeClr val="bg1"/>
                </a:solidFill>
              </a:rPr>
              <a:t> </a:t>
            </a:r>
            <a:r>
              <a:rPr lang="en-US" sz="6000" dirty="0" err="1">
                <a:solidFill>
                  <a:schemeClr val="bg1"/>
                </a:solidFill>
              </a:rPr>
              <a:t>Ngài</a:t>
            </a:r>
            <a:r>
              <a:rPr lang="en-US" sz="6000" dirty="0">
                <a:solidFill>
                  <a:schemeClr val="bg1"/>
                </a:solidFill>
              </a:rPr>
              <a:t>. </a:t>
            </a:r>
          </a:p>
        </p:txBody>
      </p:sp>
    </p:spTree>
    <p:extLst>
      <p:ext uri="{BB962C8B-B14F-4D97-AF65-F5344CB8AC3E}">
        <p14:creationId xmlns:p14="http://schemas.microsoft.com/office/powerpoint/2010/main" val="32179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dirty="0">
                <a:solidFill>
                  <a:srgbClr val="FFFF00"/>
                </a:solidFill>
              </a:rPr>
              <a:t>Tk3:</a:t>
            </a:r>
            <a:r>
              <a:rPr lang="en-US" sz="4050" dirty="0">
                <a:solidFill>
                  <a:schemeClr val="bg1"/>
                </a:solidFill>
              </a:rPr>
              <a:t> Ai </a:t>
            </a:r>
            <a:r>
              <a:rPr lang="en-US" sz="4050" dirty="0" err="1">
                <a:solidFill>
                  <a:schemeClr val="bg1"/>
                </a:solidFill>
              </a:rPr>
              <a:t>hân</a:t>
            </a:r>
            <a:r>
              <a:rPr lang="en-US" sz="4050" dirty="0">
                <a:solidFill>
                  <a:schemeClr val="bg1"/>
                </a:solidFill>
              </a:rPr>
              <a:t> </a:t>
            </a:r>
            <a:r>
              <a:rPr lang="en-US" sz="4050" dirty="0" err="1">
                <a:solidFill>
                  <a:schemeClr val="bg1"/>
                </a:solidFill>
              </a:rPr>
              <a:t>hoan</a:t>
            </a:r>
            <a:r>
              <a:rPr lang="en-US" sz="4050" dirty="0">
                <a:solidFill>
                  <a:schemeClr val="bg1"/>
                </a:solidFill>
              </a:rPr>
              <a:t> </a:t>
            </a:r>
            <a:r>
              <a:rPr lang="en-US" sz="4050" dirty="0" err="1">
                <a:solidFill>
                  <a:schemeClr val="bg1"/>
                </a:solidFill>
              </a:rPr>
              <a:t>trông</a:t>
            </a:r>
            <a:r>
              <a:rPr lang="en-US" sz="4050" dirty="0">
                <a:solidFill>
                  <a:schemeClr val="bg1"/>
                </a:solidFill>
              </a:rPr>
              <a:t> </a:t>
            </a:r>
            <a:r>
              <a:rPr lang="en-US" sz="4050" dirty="0" err="1">
                <a:solidFill>
                  <a:schemeClr val="bg1"/>
                </a:solidFill>
              </a:rPr>
              <a:t>về</a:t>
            </a:r>
            <a:r>
              <a:rPr lang="en-US" sz="4050" dirty="0">
                <a:solidFill>
                  <a:schemeClr val="bg1"/>
                </a:solidFill>
              </a:rPr>
              <a:t> </a:t>
            </a:r>
            <a:r>
              <a:rPr lang="en-US" sz="4050" dirty="0" err="1">
                <a:solidFill>
                  <a:schemeClr val="bg1"/>
                </a:solidFill>
              </a:rPr>
              <a:t>Chúa</a:t>
            </a:r>
            <a:r>
              <a:rPr lang="en-US" sz="4050" dirty="0">
                <a:solidFill>
                  <a:schemeClr val="bg1"/>
                </a:solidFill>
              </a:rPr>
              <a:t>, </a:t>
            </a:r>
            <a:r>
              <a:rPr lang="en-US" sz="4050" dirty="0" err="1">
                <a:solidFill>
                  <a:schemeClr val="bg1"/>
                </a:solidFill>
              </a:rPr>
              <a:t>luôn</a:t>
            </a:r>
            <a:r>
              <a:rPr lang="en-US" sz="4050" dirty="0">
                <a:solidFill>
                  <a:schemeClr val="bg1"/>
                </a:solidFill>
              </a:rPr>
              <a:t> </a:t>
            </a:r>
            <a:r>
              <a:rPr lang="en-US" sz="4050" dirty="0" err="1">
                <a:solidFill>
                  <a:schemeClr val="bg1"/>
                </a:solidFill>
              </a:rPr>
              <a:t>sẽ</a:t>
            </a:r>
            <a:r>
              <a:rPr lang="en-US" sz="4050" dirty="0">
                <a:solidFill>
                  <a:schemeClr val="bg1"/>
                </a:solidFill>
              </a:rPr>
              <a:t> </a:t>
            </a:r>
            <a:r>
              <a:rPr lang="en-US" sz="4050" dirty="0" err="1">
                <a:solidFill>
                  <a:schemeClr val="bg1"/>
                </a:solidFill>
              </a:rPr>
              <a:t>chẳng</a:t>
            </a:r>
            <a:r>
              <a:rPr lang="en-US" sz="4050" dirty="0">
                <a:solidFill>
                  <a:schemeClr val="bg1"/>
                </a:solidFill>
              </a:rPr>
              <a:t> </a:t>
            </a:r>
            <a:r>
              <a:rPr lang="en-US" sz="4050" dirty="0" err="1">
                <a:solidFill>
                  <a:schemeClr val="bg1"/>
                </a:solidFill>
              </a:rPr>
              <a:t>còn</a:t>
            </a:r>
            <a:r>
              <a:rPr lang="en-US" sz="4050" dirty="0">
                <a:solidFill>
                  <a:schemeClr val="bg1"/>
                </a:solidFill>
              </a:rPr>
              <a:t> </a:t>
            </a:r>
            <a:r>
              <a:rPr lang="en-US" sz="4050" dirty="0" err="1">
                <a:solidFill>
                  <a:schemeClr val="bg1"/>
                </a:solidFill>
              </a:rPr>
              <a:t>nhục</a:t>
            </a:r>
            <a:r>
              <a:rPr lang="en-US" sz="4050" dirty="0">
                <a:solidFill>
                  <a:schemeClr val="bg1"/>
                </a:solidFill>
              </a:rPr>
              <a:t> </a:t>
            </a:r>
            <a:r>
              <a:rPr lang="en-US" sz="4050" dirty="0" err="1">
                <a:solidFill>
                  <a:schemeClr val="bg1"/>
                </a:solidFill>
              </a:rPr>
              <a:t>nhã</a:t>
            </a:r>
            <a:r>
              <a:rPr lang="en-US" sz="4050" dirty="0">
                <a:solidFill>
                  <a:schemeClr val="bg1"/>
                </a:solidFill>
              </a:rPr>
              <a:t> </a:t>
            </a:r>
            <a:r>
              <a:rPr lang="en-US" sz="4050" dirty="0" err="1">
                <a:solidFill>
                  <a:schemeClr val="bg1"/>
                </a:solidFill>
              </a:rPr>
              <a:t>hổ</a:t>
            </a:r>
            <a:r>
              <a:rPr lang="en-US" sz="4050" dirty="0">
                <a:solidFill>
                  <a:schemeClr val="bg1"/>
                </a:solidFill>
              </a:rPr>
              <a:t> </a:t>
            </a:r>
            <a:r>
              <a:rPr lang="en-US" sz="4050" dirty="0" err="1">
                <a:solidFill>
                  <a:schemeClr val="bg1"/>
                </a:solidFill>
              </a:rPr>
              <a:t>ngươi</a:t>
            </a:r>
            <a:r>
              <a:rPr lang="en-US" sz="4050" dirty="0">
                <a:solidFill>
                  <a:schemeClr val="bg1"/>
                </a:solidFill>
              </a:rPr>
              <a:t>. </a:t>
            </a:r>
            <a:r>
              <a:rPr lang="en-US" sz="4050" dirty="0" err="1">
                <a:solidFill>
                  <a:schemeClr val="bg1"/>
                </a:solidFill>
              </a:rPr>
              <a:t>Tiếng</a:t>
            </a:r>
            <a:r>
              <a:rPr lang="en-US" sz="4050" dirty="0">
                <a:solidFill>
                  <a:schemeClr val="bg1"/>
                </a:solidFill>
              </a:rPr>
              <a:t> </a:t>
            </a:r>
            <a:r>
              <a:rPr lang="en-US" sz="4050" dirty="0" err="1">
                <a:solidFill>
                  <a:schemeClr val="bg1"/>
                </a:solidFill>
              </a:rPr>
              <a:t>kẻ</a:t>
            </a:r>
            <a:r>
              <a:rPr lang="en-US" sz="4050" dirty="0">
                <a:solidFill>
                  <a:schemeClr val="bg1"/>
                </a:solidFill>
              </a:rPr>
              <a:t> </a:t>
            </a:r>
            <a:r>
              <a:rPr lang="en-US" sz="4050" dirty="0" err="1">
                <a:solidFill>
                  <a:schemeClr val="bg1"/>
                </a:solidFill>
              </a:rPr>
              <a:t>nghèo</a:t>
            </a:r>
            <a:r>
              <a:rPr lang="en-US" sz="4050" dirty="0">
                <a:solidFill>
                  <a:schemeClr val="bg1"/>
                </a:solidFill>
              </a:rPr>
              <a:t> </a:t>
            </a:r>
            <a:r>
              <a:rPr lang="en-US" sz="4050" dirty="0" err="1">
                <a:solidFill>
                  <a:schemeClr val="bg1"/>
                </a:solidFill>
              </a:rPr>
              <a:t>đây</a:t>
            </a:r>
            <a:r>
              <a:rPr lang="en-US" sz="4050" dirty="0">
                <a:solidFill>
                  <a:schemeClr val="bg1"/>
                </a:solidFill>
              </a:rPr>
              <a:t> </a:t>
            </a:r>
            <a:r>
              <a:rPr lang="en-US" sz="4050" dirty="0" err="1">
                <a:solidFill>
                  <a:schemeClr val="bg1"/>
                </a:solidFill>
              </a:rPr>
              <a:t>khấn</a:t>
            </a:r>
            <a:r>
              <a:rPr lang="en-US" sz="4050" dirty="0">
                <a:solidFill>
                  <a:schemeClr val="bg1"/>
                </a:solidFill>
              </a:rPr>
              <a:t> </a:t>
            </a:r>
            <a:r>
              <a:rPr lang="en-US" sz="4050" dirty="0" err="1">
                <a:solidFill>
                  <a:schemeClr val="bg1"/>
                </a:solidFill>
              </a:rPr>
              <a:t>nài</a:t>
            </a:r>
            <a:r>
              <a:rPr lang="en-US" sz="4050" dirty="0">
                <a:solidFill>
                  <a:schemeClr val="bg1"/>
                </a:solidFill>
              </a:rPr>
              <a:t>, </a:t>
            </a:r>
            <a:r>
              <a:rPr lang="en-US" sz="4050" dirty="0" err="1">
                <a:solidFill>
                  <a:schemeClr val="bg1"/>
                </a:solidFill>
              </a:rPr>
              <a:t>Thiên</a:t>
            </a:r>
            <a:r>
              <a:rPr lang="en-US" sz="4050" dirty="0">
                <a:solidFill>
                  <a:schemeClr val="bg1"/>
                </a:solidFill>
              </a:rPr>
              <a:t> </a:t>
            </a:r>
            <a:r>
              <a:rPr lang="en-US" sz="4050" dirty="0" err="1">
                <a:solidFill>
                  <a:schemeClr val="bg1"/>
                </a:solidFill>
              </a:rPr>
              <a:t>Chúa</a:t>
            </a:r>
            <a:r>
              <a:rPr lang="en-US" sz="4050" dirty="0">
                <a:solidFill>
                  <a:schemeClr val="bg1"/>
                </a:solidFill>
              </a:rPr>
              <a:t> </a:t>
            </a:r>
            <a:r>
              <a:rPr lang="en-US" sz="4050" dirty="0" err="1">
                <a:solidFill>
                  <a:schemeClr val="bg1"/>
                </a:solidFill>
              </a:rPr>
              <a:t>ưng</a:t>
            </a:r>
            <a:r>
              <a:rPr lang="en-US" sz="4050" dirty="0">
                <a:solidFill>
                  <a:schemeClr val="bg1"/>
                </a:solidFill>
              </a:rPr>
              <a:t> </a:t>
            </a:r>
            <a:r>
              <a:rPr lang="en-US" sz="4050" dirty="0" err="1">
                <a:solidFill>
                  <a:schemeClr val="bg1"/>
                </a:solidFill>
              </a:rPr>
              <a:t>nhận</a:t>
            </a:r>
            <a:r>
              <a:rPr lang="en-US" sz="4050" dirty="0">
                <a:solidFill>
                  <a:schemeClr val="bg1"/>
                </a:solidFill>
              </a:rPr>
              <a:t> </a:t>
            </a:r>
            <a:r>
              <a:rPr lang="en-US" sz="4050" dirty="0" err="1">
                <a:solidFill>
                  <a:schemeClr val="bg1"/>
                </a:solidFill>
              </a:rPr>
              <a:t>cho</a:t>
            </a:r>
            <a:r>
              <a:rPr lang="en-US" sz="4050" dirty="0">
                <a:solidFill>
                  <a:schemeClr val="bg1"/>
                </a:solidFill>
              </a:rPr>
              <a:t> </a:t>
            </a:r>
            <a:r>
              <a:rPr lang="en-US" sz="4050" dirty="0" err="1">
                <a:solidFill>
                  <a:schemeClr val="bg1"/>
                </a:solidFill>
              </a:rPr>
              <a:t>thoát</a:t>
            </a:r>
            <a:r>
              <a:rPr lang="en-US" sz="4050" dirty="0">
                <a:solidFill>
                  <a:schemeClr val="bg1"/>
                </a:solidFill>
              </a:rPr>
              <a:t> </a:t>
            </a:r>
            <a:r>
              <a:rPr lang="en-US" sz="4050" dirty="0" err="1">
                <a:solidFill>
                  <a:schemeClr val="bg1"/>
                </a:solidFill>
              </a:rPr>
              <a:t>mọi</a:t>
            </a:r>
            <a:r>
              <a:rPr lang="en-US" sz="4050" dirty="0">
                <a:solidFill>
                  <a:schemeClr val="bg1"/>
                </a:solidFill>
              </a:rPr>
              <a:t> </a:t>
            </a:r>
            <a:r>
              <a:rPr lang="en-US" sz="4050" dirty="0" err="1">
                <a:solidFill>
                  <a:schemeClr val="bg1"/>
                </a:solidFill>
              </a:rPr>
              <a:t>nguy</a:t>
            </a:r>
            <a:r>
              <a:rPr lang="en-US" sz="4050" dirty="0">
                <a:solidFill>
                  <a:schemeClr val="bg1"/>
                </a:solidFill>
              </a:rPr>
              <a:t> nan. </a:t>
            </a:r>
          </a:p>
        </p:txBody>
      </p:sp>
    </p:spTree>
    <p:extLst>
      <p:ext uri="{BB962C8B-B14F-4D97-AF65-F5344CB8AC3E}">
        <p14:creationId xmlns:p14="http://schemas.microsoft.com/office/powerpoint/2010/main" val="2094414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6000" u="sng" dirty="0" err="1">
                <a:solidFill>
                  <a:srgbClr val="FFFF00"/>
                </a:solidFill>
              </a:rPr>
              <a:t>Đk</a:t>
            </a:r>
            <a:r>
              <a:rPr lang="en-US" sz="6000" u="sng" dirty="0">
                <a:solidFill>
                  <a:srgbClr val="FFFF00"/>
                </a:solidFill>
              </a:rPr>
              <a:t>:</a:t>
            </a:r>
            <a:r>
              <a:rPr lang="en-US" sz="6000" dirty="0">
                <a:solidFill>
                  <a:schemeClr val="bg1"/>
                </a:solidFill>
              </a:rPr>
              <a:t> </a:t>
            </a:r>
            <a:r>
              <a:rPr lang="en-US" sz="6000" dirty="0" err="1">
                <a:solidFill>
                  <a:schemeClr val="bg1"/>
                </a:solidFill>
              </a:rPr>
              <a:t>Thiên</a:t>
            </a:r>
            <a:r>
              <a:rPr lang="en-US" sz="6000" dirty="0">
                <a:solidFill>
                  <a:schemeClr val="bg1"/>
                </a:solidFill>
              </a:rPr>
              <a:t> </a:t>
            </a:r>
            <a:r>
              <a:rPr lang="en-US" sz="6000" dirty="0" err="1">
                <a:solidFill>
                  <a:schemeClr val="bg1"/>
                </a:solidFill>
              </a:rPr>
              <a:t>thần</a:t>
            </a:r>
            <a:r>
              <a:rPr lang="en-US" sz="6000" dirty="0">
                <a:solidFill>
                  <a:schemeClr val="bg1"/>
                </a:solidFill>
              </a:rPr>
              <a:t> </a:t>
            </a:r>
            <a:r>
              <a:rPr lang="en-US" sz="6000" dirty="0" err="1">
                <a:solidFill>
                  <a:schemeClr val="bg1"/>
                </a:solidFill>
              </a:rPr>
              <a:t>của</a:t>
            </a:r>
            <a:r>
              <a:rPr lang="en-US" sz="6000" dirty="0">
                <a:solidFill>
                  <a:schemeClr val="bg1"/>
                </a:solidFill>
              </a:rPr>
              <a:t> </a:t>
            </a:r>
            <a:r>
              <a:rPr lang="en-US" sz="6000" dirty="0" err="1">
                <a:solidFill>
                  <a:schemeClr val="bg1"/>
                </a:solidFill>
              </a:rPr>
              <a:t>Chúa</a:t>
            </a:r>
            <a:r>
              <a:rPr lang="en-US" sz="6000" dirty="0">
                <a:solidFill>
                  <a:schemeClr val="bg1"/>
                </a:solidFill>
              </a:rPr>
              <a:t> </a:t>
            </a:r>
            <a:r>
              <a:rPr lang="en-US" sz="6000" dirty="0" err="1">
                <a:solidFill>
                  <a:schemeClr val="bg1"/>
                </a:solidFill>
              </a:rPr>
              <a:t>xây</a:t>
            </a:r>
            <a:r>
              <a:rPr lang="en-US" sz="6000" dirty="0">
                <a:solidFill>
                  <a:schemeClr val="bg1"/>
                </a:solidFill>
              </a:rPr>
              <a:t> </a:t>
            </a:r>
            <a:r>
              <a:rPr lang="en-US" sz="6000" dirty="0" err="1">
                <a:solidFill>
                  <a:schemeClr val="bg1"/>
                </a:solidFill>
              </a:rPr>
              <a:t>dựng</a:t>
            </a:r>
            <a:r>
              <a:rPr lang="en-US" sz="6000" dirty="0">
                <a:solidFill>
                  <a:schemeClr val="bg1"/>
                </a:solidFill>
              </a:rPr>
              <a:t> </a:t>
            </a:r>
            <a:r>
              <a:rPr lang="en-US" sz="6000" dirty="0" err="1">
                <a:solidFill>
                  <a:schemeClr val="bg1"/>
                </a:solidFill>
              </a:rPr>
              <a:t>đồn</a:t>
            </a:r>
            <a:r>
              <a:rPr lang="en-US" sz="6000" dirty="0">
                <a:solidFill>
                  <a:schemeClr val="bg1"/>
                </a:solidFill>
              </a:rPr>
              <a:t> </a:t>
            </a:r>
            <a:r>
              <a:rPr lang="en-US" sz="6000" dirty="0" err="1">
                <a:solidFill>
                  <a:schemeClr val="bg1"/>
                </a:solidFill>
              </a:rPr>
              <a:t>lũy</a:t>
            </a:r>
            <a:r>
              <a:rPr lang="en-US" sz="6000" dirty="0">
                <a:solidFill>
                  <a:schemeClr val="bg1"/>
                </a:solidFill>
              </a:rPr>
              <a:t> </a:t>
            </a:r>
            <a:r>
              <a:rPr lang="en-US" sz="6000" dirty="0" err="1">
                <a:solidFill>
                  <a:schemeClr val="bg1"/>
                </a:solidFill>
              </a:rPr>
              <a:t>quanh</a:t>
            </a:r>
            <a:r>
              <a:rPr lang="en-US" sz="6000" dirty="0">
                <a:solidFill>
                  <a:schemeClr val="bg1"/>
                </a:solidFill>
              </a:rPr>
              <a:t> </a:t>
            </a:r>
            <a:r>
              <a:rPr lang="en-US" sz="6000" dirty="0" err="1">
                <a:solidFill>
                  <a:schemeClr val="bg1"/>
                </a:solidFill>
              </a:rPr>
              <a:t>kẻ</a:t>
            </a:r>
            <a:r>
              <a:rPr lang="en-US" sz="6000" dirty="0">
                <a:solidFill>
                  <a:schemeClr val="bg1"/>
                </a:solidFill>
              </a:rPr>
              <a:t> </a:t>
            </a:r>
            <a:r>
              <a:rPr lang="en-US" sz="6000" dirty="0" err="1">
                <a:solidFill>
                  <a:schemeClr val="bg1"/>
                </a:solidFill>
              </a:rPr>
              <a:t>kính</a:t>
            </a:r>
            <a:r>
              <a:rPr lang="en-US" sz="6000" dirty="0">
                <a:solidFill>
                  <a:schemeClr val="bg1"/>
                </a:solidFill>
              </a:rPr>
              <a:t> </a:t>
            </a:r>
            <a:r>
              <a:rPr lang="en-US" sz="6000" dirty="0" err="1">
                <a:solidFill>
                  <a:schemeClr val="bg1"/>
                </a:solidFill>
              </a:rPr>
              <a:t>sợ</a:t>
            </a:r>
            <a:r>
              <a:rPr lang="en-US" sz="6000" dirty="0">
                <a:solidFill>
                  <a:schemeClr val="bg1"/>
                </a:solidFill>
              </a:rPr>
              <a:t> </a:t>
            </a:r>
            <a:r>
              <a:rPr lang="en-US" sz="6000" dirty="0" err="1">
                <a:solidFill>
                  <a:schemeClr val="bg1"/>
                </a:solidFill>
              </a:rPr>
              <a:t>Ngài</a:t>
            </a:r>
            <a:r>
              <a:rPr lang="en-US" sz="6000" dirty="0">
                <a:solidFill>
                  <a:schemeClr val="bg1"/>
                </a:solidFill>
              </a:rPr>
              <a:t>. </a:t>
            </a:r>
          </a:p>
        </p:txBody>
      </p:sp>
    </p:spTree>
    <p:extLst>
      <p:ext uri="{BB962C8B-B14F-4D97-AF65-F5344CB8AC3E}">
        <p14:creationId xmlns:p14="http://schemas.microsoft.com/office/powerpoint/2010/main" val="321791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4050" u="sng" dirty="0">
                <a:solidFill>
                  <a:srgbClr val="FFFF00"/>
                </a:solidFill>
              </a:rPr>
              <a:t>Tk4:</a:t>
            </a:r>
            <a:r>
              <a:rPr lang="en-US" sz="4050" dirty="0">
                <a:solidFill>
                  <a:schemeClr val="bg1"/>
                </a:solidFill>
              </a:rPr>
              <a:t> </a:t>
            </a:r>
            <a:r>
              <a:rPr lang="en-US" sz="4050" dirty="0" err="1">
                <a:solidFill>
                  <a:schemeClr val="bg1"/>
                </a:solidFill>
              </a:rPr>
              <a:t>Bao</a:t>
            </a:r>
            <a:r>
              <a:rPr lang="en-US" sz="4050" dirty="0">
                <a:solidFill>
                  <a:schemeClr val="bg1"/>
                </a:solidFill>
              </a:rPr>
              <a:t> </a:t>
            </a:r>
            <a:r>
              <a:rPr lang="en-US" sz="4050" dirty="0" err="1">
                <a:solidFill>
                  <a:schemeClr val="bg1"/>
                </a:solidFill>
              </a:rPr>
              <a:t>cơ</a:t>
            </a:r>
            <a:r>
              <a:rPr lang="en-US" sz="4050" dirty="0">
                <a:solidFill>
                  <a:schemeClr val="bg1"/>
                </a:solidFill>
              </a:rPr>
              <a:t> </a:t>
            </a:r>
            <a:r>
              <a:rPr lang="en-US" sz="4050" dirty="0" err="1">
                <a:solidFill>
                  <a:schemeClr val="bg1"/>
                </a:solidFill>
              </a:rPr>
              <a:t>binh</a:t>
            </a:r>
            <a:r>
              <a:rPr lang="en-US" sz="4050" dirty="0">
                <a:solidFill>
                  <a:schemeClr val="bg1"/>
                </a:solidFill>
              </a:rPr>
              <a:t> </a:t>
            </a:r>
            <a:r>
              <a:rPr lang="en-US" sz="4050" dirty="0" err="1">
                <a:solidFill>
                  <a:schemeClr val="bg1"/>
                </a:solidFill>
              </a:rPr>
              <a:t>xây</a:t>
            </a:r>
            <a:r>
              <a:rPr lang="en-US" sz="4050" dirty="0">
                <a:solidFill>
                  <a:schemeClr val="bg1"/>
                </a:solidFill>
              </a:rPr>
              <a:t> </a:t>
            </a:r>
            <a:r>
              <a:rPr lang="en-US" sz="4050" dirty="0" err="1">
                <a:solidFill>
                  <a:schemeClr val="bg1"/>
                </a:solidFill>
              </a:rPr>
              <a:t>đồn</a:t>
            </a:r>
            <a:r>
              <a:rPr lang="en-US" sz="4050" dirty="0">
                <a:solidFill>
                  <a:schemeClr val="bg1"/>
                </a:solidFill>
              </a:rPr>
              <a:t> </a:t>
            </a:r>
            <a:r>
              <a:rPr lang="en-US" sz="4050" dirty="0" err="1">
                <a:solidFill>
                  <a:schemeClr val="bg1"/>
                </a:solidFill>
              </a:rPr>
              <a:t>lũy</a:t>
            </a:r>
            <a:r>
              <a:rPr lang="en-US" sz="4050" dirty="0">
                <a:solidFill>
                  <a:schemeClr val="bg1"/>
                </a:solidFill>
              </a:rPr>
              <a:t> </a:t>
            </a:r>
            <a:r>
              <a:rPr lang="en-US" sz="4050" dirty="0" err="1">
                <a:solidFill>
                  <a:schemeClr val="bg1"/>
                </a:solidFill>
              </a:rPr>
              <a:t>quanh</a:t>
            </a:r>
            <a:r>
              <a:rPr lang="en-US" sz="4050" dirty="0">
                <a:solidFill>
                  <a:schemeClr val="bg1"/>
                </a:solidFill>
              </a:rPr>
              <a:t> </a:t>
            </a:r>
            <a:r>
              <a:rPr lang="en-US" sz="4050" dirty="0" err="1">
                <a:solidFill>
                  <a:schemeClr val="bg1"/>
                </a:solidFill>
              </a:rPr>
              <a:t>kẻ</a:t>
            </a:r>
            <a:r>
              <a:rPr lang="en-US" sz="4050" dirty="0">
                <a:solidFill>
                  <a:schemeClr val="bg1"/>
                </a:solidFill>
              </a:rPr>
              <a:t> </a:t>
            </a:r>
            <a:r>
              <a:rPr lang="en-US" sz="4050" dirty="0" err="1">
                <a:solidFill>
                  <a:schemeClr val="bg1"/>
                </a:solidFill>
              </a:rPr>
              <a:t>cậy</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giải</a:t>
            </a:r>
            <a:r>
              <a:rPr lang="en-US" sz="4050" dirty="0">
                <a:solidFill>
                  <a:schemeClr val="bg1"/>
                </a:solidFill>
              </a:rPr>
              <a:t> </a:t>
            </a:r>
            <a:r>
              <a:rPr lang="en-US" sz="4050" dirty="0" err="1">
                <a:solidFill>
                  <a:schemeClr val="bg1"/>
                </a:solidFill>
              </a:rPr>
              <a:t>thoát</a:t>
            </a:r>
            <a:r>
              <a:rPr lang="en-US" sz="4050" dirty="0">
                <a:solidFill>
                  <a:schemeClr val="bg1"/>
                </a:solidFill>
              </a:rPr>
              <a:t> </a:t>
            </a:r>
            <a:r>
              <a:rPr lang="en-US" sz="4050" dirty="0" err="1">
                <a:solidFill>
                  <a:schemeClr val="bg1"/>
                </a:solidFill>
              </a:rPr>
              <a:t>cứu</a:t>
            </a:r>
            <a:r>
              <a:rPr lang="en-US" sz="4050" dirty="0">
                <a:solidFill>
                  <a:schemeClr val="bg1"/>
                </a:solidFill>
              </a:rPr>
              <a:t> </a:t>
            </a:r>
            <a:r>
              <a:rPr lang="en-US" sz="4050" dirty="0" err="1">
                <a:solidFill>
                  <a:schemeClr val="bg1"/>
                </a:solidFill>
              </a:rPr>
              <a:t>nguy</a:t>
            </a:r>
            <a:r>
              <a:rPr lang="en-US" sz="4050" dirty="0">
                <a:solidFill>
                  <a:schemeClr val="bg1"/>
                </a:solidFill>
              </a:rPr>
              <a:t>. </a:t>
            </a:r>
            <a:r>
              <a:rPr lang="en-US" sz="4050" dirty="0" err="1">
                <a:solidFill>
                  <a:schemeClr val="bg1"/>
                </a:solidFill>
              </a:rPr>
              <a:t>Hãy</a:t>
            </a:r>
            <a:r>
              <a:rPr lang="en-US" sz="4050" dirty="0">
                <a:solidFill>
                  <a:schemeClr val="bg1"/>
                </a:solidFill>
              </a:rPr>
              <a:t> </a:t>
            </a:r>
            <a:r>
              <a:rPr lang="en-US" sz="4050" dirty="0" err="1">
                <a:solidFill>
                  <a:schemeClr val="bg1"/>
                </a:solidFill>
              </a:rPr>
              <a:t>nếm</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bao</a:t>
            </a:r>
            <a:r>
              <a:rPr lang="en-US" sz="4050" dirty="0">
                <a:solidFill>
                  <a:schemeClr val="bg1"/>
                </a:solidFill>
              </a:rPr>
              <a:t> </a:t>
            </a:r>
            <a:r>
              <a:rPr lang="en-US" sz="4050" dirty="0" err="1">
                <a:solidFill>
                  <a:schemeClr val="bg1"/>
                </a:solidFill>
              </a:rPr>
              <a:t>tốt</a:t>
            </a:r>
            <a:r>
              <a:rPr lang="en-US" sz="4050" dirty="0">
                <a:solidFill>
                  <a:schemeClr val="bg1"/>
                </a:solidFill>
              </a:rPr>
              <a:t> </a:t>
            </a:r>
            <a:r>
              <a:rPr lang="en-US" sz="4050" dirty="0" err="1">
                <a:solidFill>
                  <a:schemeClr val="bg1"/>
                </a:solidFill>
              </a:rPr>
              <a:t>lành</a:t>
            </a:r>
            <a:r>
              <a:rPr lang="en-US" sz="4050" dirty="0">
                <a:solidFill>
                  <a:schemeClr val="bg1"/>
                </a:solidFill>
              </a:rPr>
              <a:t> </a:t>
            </a:r>
            <a:r>
              <a:rPr lang="en-US" sz="4050" dirty="0" err="1">
                <a:solidFill>
                  <a:schemeClr val="bg1"/>
                </a:solidFill>
              </a:rPr>
              <a:t>nương</a:t>
            </a:r>
            <a:r>
              <a:rPr lang="en-US" sz="4050" dirty="0">
                <a:solidFill>
                  <a:schemeClr val="bg1"/>
                </a:solidFill>
              </a:rPr>
              <a:t> </a:t>
            </a:r>
            <a:r>
              <a:rPr lang="en-US" sz="4050" dirty="0" err="1">
                <a:solidFill>
                  <a:schemeClr val="bg1"/>
                </a:solidFill>
              </a:rPr>
              <a:t>náu</a:t>
            </a:r>
            <a:r>
              <a:rPr lang="en-US" sz="4050" dirty="0">
                <a:solidFill>
                  <a:schemeClr val="bg1"/>
                </a:solidFill>
              </a:rPr>
              <a:t> </a:t>
            </a:r>
            <a:r>
              <a:rPr lang="en-US" sz="4050" dirty="0" err="1">
                <a:solidFill>
                  <a:schemeClr val="bg1"/>
                </a:solidFill>
              </a:rPr>
              <a:t>bên</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vinh</a:t>
            </a:r>
            <a:r>
              <a:rPr lang="en-US" sz="4050" dirty="0">
                <a:solidFill>
                  <a:schemeClr val="bg1"/>
                </a:solidFill>
              </a:rPr>
              <a:t> </a:t>
            </a:r>
            <a:r>
              <a:rPr lang="en-US" sz="4050" dirty="0" err="1">
                <a:solidFill>
                  <a:schemeClr val="bg1"/>
                </a:solidFill>
              </a:rPr>
              <a:t>phúc</a:t>
            </a:r>
            <a:r>
              <a:rPr lang="en-US" sz="4050" dirty="0">
                <a:solidFill>
                  <a:schemeClr val="bg1"/>
                </a:solidFill>
              </a:rPr>
              <a:t> </a:t>
            </a:r>
            <a:r>
              <a:rPr lang="en-US" sz="4050" dirty="0" err="1">
                <a:solidFill>
                  <a:schemeClr val="bg1"/>
                </a:solidFill>
              </a:rPr>
              <a:t>thực</a:t>
            </a:r>
            <a:r>
              <a:rPr lang="en-US" sz="4050" dirty="0">
                <a:solidFill>
                  <a:schemeClr val="bg1"/>
                </a:solidFill>
              </a:rPr>
              <a:t> </a:t>
            </a:r>
            <a:r>
              <a:rPr lang="en-US" sz="4050" dirty="0" err="1">
                <a:solidFill>
                  <a:schemeClr val="bg1"/>
                </a:solidFill>
              </a:rPr>
              <a:t>khôn</a:t>
            </a:r>
            <a:r>
              <a:rPr lang="en-US" sz="4050" dirty="0">
                <a:solidFill>
                  <a:schemeClr val="bg1"/>
                </a:solidFill>
              </a:rPr>
              <a:t> </a:t>
            </a:r>
            <a:r>
              <a:rPr lang="en-US" sz="4050" dirty="0" err="1">
                <a:solidFill>
                  <a:schemeClr val="bg1"/>
                </a:solidFill>
              </a:rPr>
              <a:t>vơi</a:t>
            </a:r>
            <a:r>
              <a:rPr lang="en-US" sz="4050" dirty="0">
                <a:solidFill>
                  <a:schemeClr val="bg1"/>
                </a:solidFill>
              </a:rPr>
              <a:t>. </a:t>
            </a:r>
          </a:p>
        </p:txBody>
      </p:sp>
    </p:spTree>
    <p:extLst>
      <p:ext uri="{BB962C8B-B14F-4D97-AF65-F5344CB8AC3E}">
        <p14:creationId xmlns:p14="http://schemas.microsoft.com/office/powerpoint/2010/main" val="32003760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71991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dirty="0">
                <a:solidFill>
                  <a:srgbClr val="FFFF00"/>
                </a:solidFill>
              </a:rPr>
              <a:t>Alleluia-Alleluia:</a:t>
            </a:r>
            <a:r>
              <a:rPr lang="en-US" sz="4050" dirty="0">
                <a:solidFill>
                  <a:schemeClr val="bg1"/>
                </a:solidFill>
              </a:rPr>
              <a:t> Con </a:t>
            </a:r>
            <a:r>
              <a:rPr lang="en-US" sz="4050" dirty="0" err="1">
                <a:solidFill>
                  <a:schemeClr val="bg1"/>
                </a:solidFill>
              </a:rPr>
              <a:t>là</a:t>
            </a:r>
            <a:r>
              <a:rPr lang="en-US" sz="4050" dirty="0">
                <a:solidFill>
                  <a:schemeClr val="bg1"/>
                </a:solidFill>
              </a:rPr>
              <a:t> </a:t>
            </a:r>
            <a:r>
              <a:rPr lang="en-US" sz="4050" dirty="0" err="1">
                <a:solidFill>
                  <a:schemeClr val="bg1"/>
                </a:solidFill>
              </a:rPr>
              <a:t>Phê-rô</a:t>
            </a:r>
            <a:r>
              <a:rPr lang="en-US" sz="4050" dirty="0">
                <a:solidFill>
                  <a:schemeClr val="bg1"/>
                </a:solidFill>
              </a:rPr>
              <a:t>, </a:t>
            </a:r>
            <a:r>
              <a:rPr lang="en-US" sz="4050" dirty="0" err="1">
                <a:solidFill>
                  <a:schemeClr val="bg1"/>
                </a:solidFill>
              </a:rPr>
              <a:t>nghĩa</a:t>
            </a:r>
            <a:r>
              <a:rPr lang="en-US" sz="4050" dirty="0">
                <a:solidFill>
                  <a:schemeClr val="bg1"/>
                </a:solidFill>
              </a:rPr>
              <a:t> </a:t>
            </a:r>
            <a:r>
              <a:rPr lang="en-US" sz="4050" dirty="0" err="1">
                <a:solidFill>
                  <a:schemeClr val="bg1"/>
                </a:solidFill>
              </a:rPr>
              <a:t>là</a:t>
            </a:r>
            <a:r>
              <a:rPr lang="en-US" sz="4050" dirty="0">
                <a:solidFill>
                  <a:schemeClr val="bg1"/>
                </a:solidFill>
              </a:rPr>
              <a:t> </a:t>
            </a:r>
            <a:r>
              <a:rPr lang="en-US" sz="4050" dirty="0" err="1">
                <a:solidFill>
                  <a:schemeClr val="bg1"/>
                </a:solidFill>
              </a:rPr>
              <a:t>Đá</a:t>
            </a:r>
            <a:r>
              <a:rPr lang="en-US" sz="4050" dirty="0">
                <a:solidFill>
                  <a:schemeClr val="bg1"/>
                </a:solidFill>
              </a:rPr>
              <a:t>, </a:t>
            </a:r>
            <a:r>
              <a:rPr lang="en-US" sz="4050" dirty="0" err="1">
                <a:solidFill>
                  <a:schemeClr val="bg1"/>
                </a:solidFill>
              </a:rPr>
              <a:t>và</a:t>
            </a:r>
            <a:r>
              <a:rPr lang="en-US" sz="4050" dirty="0">
                <a:solidFill>
                  <a:schemeClr val="bg1"/>
                </a:solidFill>
              </a:rPr>
              <a:t> </a:t>
            </a:r>
            <a:r>
              <a:rPr lang="en-US" sz="4050" dirty="0" err="1">
                <a:solidFill>
                  <a:schemeClr val="bg1"/>
                </a:solidFill>
              </a:rPr>
              <a:t>trên</a:t>
            </a:r>
            <a:r>
              <a:rPr lang="en-US" sz="4050" dirty="0">
                <a:solidFill>
                  <a:schemeClr val="bg1"/>
                </a:solidFill>
              </a:rPr>
              <a:t> </a:t>
            </a:r>
            <a:r>
              <a:rPr lang="en-US" sz="4050" dirty="0" err="1">
                <a:solidFill>
                  <a:schemeClr val="bg1"/>
                </a:solidFill>
              </a:rPr>
              <a:t>Đá</a:t>
            </a:r>
            <a:r>
              <a:rPr lang="en-US" sz="4050" dirty="0">
                <a:solidFill>
                  <a:schemeClr val="bg1"/>
                </a:solidFill>
              </a:rPr>
              <a:t> </a:t>
            </a:r>
            <a:r>
              <a:rPr lang="en-US" sz="4050" dirty="0" err="1">
                <a:solidFill>
                  <a:schemeClr val="bg1"/>
                </a:solidFill>
              </a:rPr>
              <a:t>này</a:t>
            </a:r>
            <a:r>
              <a:rPr lang="en-US" sz="4050" dirty="0">
                <a:solidFill>
                  <a:schemeClr val="bg1"/>
                </a:solidFill>
              </a:rPr>
              <a:t> </a:t>
            </a:r>
            <a:r>
              <a:rPr lang="en-US" sz="4050" dirty="0" err="1">
                <a:solidFill>
                  <a:schemeClr val="bg1"/>
                </a:solidFill>
              </a:rPr>
              <a:t>Thầy</a:t>
            </a:r>
            <a:r>
              <a:rPr lang="en-US" sz="4050" dirty="0">
                <a:solidFill>
                  <a:schemeClr val="bg1"/>
                </a:solidFill>
              </a:rPr>
              <a:t> </a:t>
            </a:r>
            <a:r>
              <a:rPr lang="en-US" sz="4050" dirty="0" err="1">
                <a:solidFill>
                  <a:schemeClr val="bg1"/>
                </a:solidFill>
              </a:rPr>
              <a:t>sẽ</a:t>
            </a:r>
            <a:r>
              <a:rPr lang="en-US" sz="4050" dirty="0">
                <a:solidFill>
                  <a:schemeClr val="bg1"/>
                </a:solidFill>
              </a:rPr>
              <a:t> </a:t>
            </a:r>
            <a:r>
              <a:rPr lang="en-US" sz="4050" dirty="0" err="1">
                <a:solidFill>
                  <a:schemeClr val="bg1"/>
                </a:solidFill>
              </a:rPr>
              <a:t>xây</a:t>
            </a:r>
            <a:r>
              <a:rPr lang="en-US" sz="4050" dirty="0">
                <a:solidFill>
                  <a:schemeClr val="bg1"/>
                </a:solidFill>
              </a:rPr>
              <a:t> </a:t>
            </a:r>
            <a:r>
              <a:rPr lang="en-US" sz="4050" dirty="0" err="1">
                <a:solidFill>
                  <a:schemeClr val="bg1"/>
                </a:solidFill>
              </a:rPr>
              <a:t>Hội</a:t>
            </a:r>
            <a:r>
              <a:rPr lang="en-US" sz="4050" dirty="0">
                <a:solidFill>
                  <a:schemeClr val="bg1"/>
                </a:solidFill>
              </a:rPr>
              <a:t> </a:t>
            </a:r>
            <a:r>
              <a:rPr lang="en-US" sz="4050" dirty="0" err="1">
                <a:solidFill>
                  <a:schemeClr val="bg1"/>
                </a:solidFill>
              </a:rPr>
              <a:t>Thánh</a:t>
            </a:r>
            <a:r>
              <a:rPr lang="en-US" sz="4050" dirty="0">
                <a:solidFill>
                  <a:schemeClr val="bg1"/>
                </a:solidFill>
              </a:rPr>
              <a:t> </a:t>
            </a:r>
            <a:r>
              <a:rPr lang="en-US" sz="4050" dirty="0" err="1">
                <a:solidFill>
                  <a:schemeClr val="bg1"/>
                </a:solidFill>
              </a:rPr>
              <a:t>của</a:t>
            </a:r>
            <a:r>
              <a:rPr lang="en-US" sz="4050" dirty="0">
                <a:solidFill>
                  <a:schemeClr val="bg1"/>
                </a:solidFill>
              </a:rPr>
              <a:t> </a:t>
            </a:r>
            <a:r>
              <a:rPr lang="en-US" sz="4050" dirty="0" err="1">
                <a:solidFill>
                  <a:schemeClr val="bg1"/>
                </a:solidFill>
              </a:rPr>
              <a:t>Thầy</a:t>
            </a:r>
            <a:r>
              <a:rPr lang="en-US" sz="4050" dirty="0">
                <a:solidFill>
                  <a:schemeClr val="bg1"/>
                </a:solidFill>
              </a:rPr>
              <a:t> </a:t>
            </a:r>
            <a:r>
              <a:rPr lang="en-US" sz="4050" dirty="0" err="1">
                <a:solidFill>
                  <a:schemeClr val="bg1"/>
                </a:solidFill>
              </a:rPr>
              <a:t>và</a:t>
            </a:r>
            <a:r>
              <a:rPr lang="en-US" sz="4050" dirty="0">
                <a:solidFill>
                  <a:schemeClr val="bg1"/>
                </a:solidFill>
              </a:rPr>
              <a:t> </a:t>
            </a:r>
            <a:r>
              <a:rPr lang="en-US" sz="4050" dirty="0" err="1">
                <a:solidFill>
                  <a:schemeClr val="bg1"/>
                </a:solidFill>
              </a:rPr>
              <a:t>cửa</a:t>
            </a:r>
            <a:r>
              <a:rPr lang="en-US" sz="4050" dirty="0">
                <a:solidFill>
                  <a:schemeClr val="bg1"/>
                </a:solidFill>
              </a:rPr>
              <a:t> </a:t>
            </a:r>
            <a:r>
              <a:rPr lang="en-US" sz="4050" dirty="0" err="1">
                <a:solidFill>
                  <a:schemeClr val="bg1"/>
                </a:solidFill>
              </a:rPr>
              <a:t>địa</a:t>
            </a:r>
            <a:r>
              <a:rPr lang="en-US" sz="4050" dirty="0">
                <a:solidFill>
                  <a:schemeClr val="bg1"/>
                </a:solidFill>
              </a:rPr>
              <a:t> </a:t>
            </a:r>
            <a:r>
              <a:rPr lang="en-US" sz="4050" dirty="0" err="1">
                <a:solidFill>
                  <a:schemeClr val="bg1"/>
                </a:solidFill>
              </a:rPr>
              <a:t>ngục</a:t>
            </a:r>
            <a:r>
              <a:rPr lang="en-US" sz="4050" dirty="0">
                <a:solidFill>
                  <a:schemeClr val="bg1"/>
                </a:solidFill>
              </a:rPr>
              <a:t> </a:t>
            </a:r>
            <a:r>
              <a:rPr lang="en-US" sz="4050" dirty="0" err="1">
                <a:solidFill>
                  <a:schemeClr val="bg1"/>
                </a:solidFill>
              </a:rPr>
              <a:t>sẽ</a:t>
            </a:r>
            <a:r>
              <a:rPr lang="en-US" sz="4050" dirty="0">
                <a:solidFill>
                  <a:schemeClr val="bg1"/>
                </a:solidFill>
              </a:rPr>
              <a:t> </a:t>
            </a:r>
            <a:r>
              <a:rPr lang="en-US" sz="4050" dirty="0" err="1">
                <a:solidFill>
                  <a:schemeClr val="bg1"/>
                </a:solidFill>
              </a:rPr>
              <a:t>không</a:t>
            </a:r>
            <a:r>
              <a:rPr lang="en-US" sz="4050" dirty="0">
                <a:solidFill>
                  <a:schemeClr val="bg1"/>
                </a:solidFill>
              </a:rPr>
              <a:t> </a:t>
            </a:r>
            <a:r>
              <a:rPr lang="en-US" sz="4050" dirty="0" err="1">
                <a:solidFill>
                  <a:schemeClr val="bg1"/>
                </a:solidFill>
              </a:rPr>
              <a:t>thắng</a:t>
            </a:r>
            <a:r>
              <a:rPr lang="en-US" sz="4050" dirty="0">
                <a:solidFill>
                  <a:schemeClr val="bg1"/>
                </a:solidFill>
              </a:rPr>
              <a:t> </a:t>
            </a:r>
            <a:r>
              <a:rPr lang="en-US" sz="4050" dirty="0" err="1">
                <a:solidFill>
                  <a:schemeClr val="bg1"/>
                </a:solidFill>
              </a:rPr>
              <a:t>được</a:t>
            </a:r>
            <a:r>
              <a:rPr lang="en-US" sz="4050" dirty="0">
                <a:solidFill>
                  <a:schemeClr val="bg1"/>
                </a:solidFill>
              </a:rPr>
              <a:t>. </a:t>
            </a:r>
            <a:r>
              <a:rPr lang="en-US" sz="4050" u="sng" dirty="0">
                <a:solidFill>
                  <a:srgbClr val="FFFF00"/>
                </a:solidFill>
                <a:effectLst>
                  <a:outerShdw blurRad="38100" dist="38100" dir="2700000" algn="tl">
                    <a:srgbClr val="000000">
                      <a:alpha val="43137"/>
                    </a:srgbClr>
                  </a:outerShdw>
                </a:effectLst>
              </a:rPr>
              <a:t>Alleluia.</a:t>
            </a:r>
          </a:p>
        </p:txBody>
      </p:sp>
    </p:spTree>
    <p:extLst>
      <p:ext uri="{BB962C8B-B14F-4D97-AF65-F5344CB8AC3E}">
        <p14:creationId xmlns:p14="http://schemas.microsoft.com/office/powerpoint/2010/main" val="20939521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4050" u="sng" dirty="0">
                <a:solidFill>
                  <a:srgbClr val="FFFF00"/>
                </a:solidFill>
              </a:rPr>
              <a:t>Alleluia-Alleluia:</a:t>
            </a:r>
            <a:r>
              <a:rPr lang="en-US" sz="4050" dirty="0">
                <a:solidFill>
                  <a:schemeClr val="bg1"/>
                </a:solidFill>
              </a:rPr>
              <a:t> Con </a:t>
            </a:r>
            <a:r>
              <a:rPr lang="en-US" sz="4050" dirty="0" err="1">
                <a:solidFill>
                  <a:schemeClr val="bg1"/>
                </a:solidFill>
              </a:rPr>
              <a:t>là</a:t>
            </a:r>
            <a:r>
              <a:rPr lang="en-US" sz="4050" dirty="0">
                <a:solidFill>
                  <a:schemeClr val="bg1"/>
                </a:solidFill>
              </a:rPr>
              <a:t> </a:t>
            </a:r>
            <a:r>
              <a:rPr lang="en-US" sz="4050" dirty="0" err="1">
                <a:solidFill>
                  <a:schemeClr val="bg1"/>
                </a:solidFill>
              </a:rPr>
              <a:t>Phê-rô</a:t>
            </a:r>
            <a:r>
              <a:rPr lang="en-US" sz="4050" dirty="0">
                <a:solidFill>
                  <a:schemeClr val="bg1"/>
                </a:solidFill>
              </a:rPr>
              <a:t>, </a:t>
            </a:r>
            <a:r>
              <a:rPr lang="en-US" sz="4050" dirty="0" err="1">
                <a:solidFill>
                  <a:schemeClr val="bg1"/>
                </a:solidFill>
              </a:rPr>
              <a:t>nghĩa</a:t>
            </a:r>
            <a:r>
              <a:rPr lang="en-US" sz="4050" dirty="0">
                <a:solidFill>
                  <a:schemeClr val="bg1"/>
                </a:solidFill>
              </a:rPr>
              <a:t> </a:t>
            </a:r>
            <a:r>
              <a:rPr lang="en-US" sz="4050" dirty="0" err="1">
                <a:solidFill>
                  <a:schemeClr val="bg1"/>
                </a:solidFill>
              </a:rPr>
              <a:t>là</a:t>
            </a:r>
            <a:r>
              <a:rPr lang="en-US" sz="4050" dirty="0">
                <a:solidFill>
                  <a:schemeClr val="bg1"/>
                </a:solidFill>
              </a:rPr>
              <a:t> </a:t>
            </a:r>
            <a:r>
              <a:rPr lang="en-US" sz="4050" dirty="0" err="1">
                <a:solidFill>
                  <a:schemeClr val="bg1"/>
                </a:solidFill>
              </a:rPr>
              <a:t>Đá</a:t>
            </a:r>
            <a:r>
              <a:rPr lang="en-US" sz="4050" dirty="0">
                <a:solidFill>
                  <a:schemeClr val="bg1"/>
                </a:solidFill>
              </a:rPr>
              <a:t>, </a:t>
            </a:r>
            <a:r>
              <a:rPr lang="en-US" sz="4050" dirty="0" err="1">
                <a:solidFill>
                  <a:schemeClr val="bg1"/>
                </a:solidFill>
              </a:rPr>
              <a:t>và</a:t>
            </a:r>
            <a:r>
              <a:rPr lang="en-US" sz="4050" dirty="0">
                <a:solidFill>
                  <a:schemeClr val="bg1"/>
                </a:solidFill>
              </a:rPr>
              <a:t> </a:t>
            </a:r>
            <a:r>
              <a:rPr lang="en-US" sz="4050" dirty="0" err="1">
                <a:solidFill>
                  <a:schemeClr val="bg1"/>
                </a:solidFill>
              </a:rPr>
              <a:t>trên</a:t>
            </a:r>
            <a:r>
              <a:rPr lang="en-US" sz="4050" dirty="0">
                <a:solidFill>
                  <a:schemeClr val="bg1"/>
                </a:solidFill>
              </a:rPr>
              <a:t> </a:t>
            </a:r>
            <a:r>
              <a:rPr lang="en-US" sz="4050" dirty="0" err="1">
                <a:solidFill>
                  <a:schemeClr val="bg1"/>
                </a:solidFill>
              </a:rPr>
              <a:t>Đá</a:t>
            </a:r>
            <a:r>
              <a:rPr lang="en-US" sz="4050" dirty="0">
                <a:solidFill>
                  <a:schemeClr val="bg1"/>
                </a:solidFill>
              </a:rPr>
              <a:t> </a:t>
            </a:r>
            <a:r>
              <a:rPr lang="en-US" sz="4050" dirty="0" err="1">
                <a:solidFill>
                  <a:schemeClr val="bg1"/>
                </a:solidFill>
              </a:rPr>
              <a:t>này</a:t>
            </a:r>
            <a:r>
              <a:rPr lang="en-US" sz="4050" dirty="0">
                <a:solidFill>
                  <a:schemeClr val="bg1"/>
                </a:solidFill>
              </a:rPr>
              <a:t> </a:t>
            </a:r>
            <a:r>
              <a:rPr lang="en-US" sz="4050" dirty="0" err="1">
                <a:solidFill>
                  <a:schemeClr val="bg1"/>
                </a:solidFill>
              </a:rPr>
              <a:t>Thầy</a:t>
            </a:r>
            <a:r>
              <a:rPr lang="en-US" sz="4050" dirty="0">
                <a:solidFill>
                  <a:schemeClr val="bg1"/>
                </a:solidFill>
              </a:rPr>
              <a:t> </a:t>
            </a:r>
            <a:r>
              <a:rPr lang="en-US" sz="4050" dirty="0" err="1">
                <a:solidFill>
                  <a:schemeClr val="bg1"/>
                </a:solidFill>
              </a:rPr>
              <a:t>sẽ</a:t>
            </a:r>
            <a:r>
              <a:rPr lang="en-US" sz="4050" dirty="0">
                <a:solidFill>
                  <a:schemeClr val="bg1"/>
                </a:solidFill>
              </a:rPr>
              <a:t> </a:t>
            </a:r>
            <a:r>
              <a:rPr lang="en-US" sz="4050" dirty="0" err="1">
                <a:solidFill>
                  <a:schemeClr val="bg1"/>
                </a:solidFill>
              </a:rPr>
              <a:t>xây</a:t>
            </a:r>
            <a:r>
              <a:rPr lang="en-US" sz="4050" dirty="0">
                <a:solidFill>
                  <a:schemeClr val="bg1"/>
                </a:solidFill>
              </a:rPr>
              <a:t> </a:t>
            </a:r>
            <a:r>
              <a:rPr lang="en-US" sz="4050" dirty="0" err="1">
                <a:solidFill>
                  <a:schemeClr val="bg1"/>
                </a:solidFill>
              </a:rPr>
              <a:t>Hội</a:t>
            </a:r>
            <a:r>
              <a:rPr lang="en-US" sz="4050" dirty="0">
                <a:solidFill>
                  <a:schemeClr val="bg1"/>
                </a:solidFill>
              </a:rPr>
              <a:t> </a:t>
            </a:r>
            <a:r>
              <a:rPr lang="en-US" sz="4050" dirty="0" err="1">
                <a:solidFill>
                  <a:schemeClr val="bg1"/>
                </a:solidFill>
              </a:rPr>
              <a:t>Thánh</a:t>
            </a:r>
            <a:r>
              <a:rPr lang="en-US" sz="4050" dirty="0">
                <a:solidFill>
                  <a:schemeClr val="bg1"/>
                </a:solidFill>
              </a:rPr>
              <a:t> </a:t>
            </a:r>
            <a:r>
              <a:rPr lang="en-US" sz="4050" dirty="0" err="1">
                <a:solidFill>
                  <a:schemeClr val="bg1"/>
                </a:solidFill>
              </a:rPr>
              <a:t>của</a:t>
            </a:r>
            <a:r>
              <a:rPr lang="en-US" sz="4050" dirty="0">
                <a:solidFill>
                  <a:schemeClr val="bg1"/>
                </a:solidFill>
              </a:rPr>
              <a:t> </a:t>
            </a:r>
            <a:r>
              <a:rPr lang="en-US" sz="4050" dirty="0" err="1">
                <a:solidFill>
                  <a:schemeClr val="bg1"/>
                </a:solidFill>
              </a:rPr>
              <a:t>Thầy</a:t>
            </a:r>
            <a:r>
              <a:rPr lang="en-US" sz="4050" dirty="0">
                <a:solidFill>
                  <a:schemeClr val="bg1"/>
                </a:solidFill>
              </a:rPr>
              <a:t> </a:t>
            </a:r>
            <a:r>
              <a:rPr lang="en-US" sz="4050" dirty="0" err="1">
                <a:solidFill>
                  <a:schemeClr val="bg1"/>
                </a:solidFill>
              </a:rPr>
              <a:t>và</a:t>
            </a:r>
            <a:r>
              <a:rPr lang="en-US" sz="4050" dirty="0">
                <a:solidFill>
                  <a:schemeClr val="bg1"/>
                </a:solidFill>
              </a:rPr>
              <a:t> </a:t>
            </a:r>
            <a:r>
              <a:rPr lang="en-US" sz="4050" dirty="0" err="1">
                <a:solidFill>
                  <a:schemeClr val="bg1"/>
                </a:solidFill>
              </a:rPr>
              <a:t>cửa</a:t>
            </a:r>
            <a:r>
              <a:rPr lang="en-US" sz="4050" dirty="0">
                <a:solidFill>
                  <a:schemeClr val="bg1"/>
                </a:solidFill>
              </a:rPr>
              <a:t> </a:t>
            </a:r>
            <a:r>
              <a:rPr lang="en-US" sz="4050" dirty="0" err="1">
                <a:solidFill>
                  <a:schemeClr val="bg1"/>
                </a:solidFill>
              </a:rPr>
              <a:t>địa</a:t>
            </a:r>
            <a:r>
              <a:rPr lang="en-US" sz="4050" dirty="0">
                <a:solidFill>
                  <a:schemeClr val="bg1"/>
                </a:solidFill>
              </a:rPr>
              <a:t> </a:t>
            </a:r>
            <a:r>
              <a:rPr lang="en-US" sz="4050" dirty="0" err="1">
                <a:solidFill>
                  <a:schemeClr val="bg1"/>
                </a:solidFill>
              </a:rPr>
              <a:t>ngục</a:t>
            </a:r>
            <a:r>
              <a:rPr lang="en-US" sz="4050" dirty="0">
                <a:solidFill>
                  <a:schemeClr val="bg1"/>
                </a:solidFill>
              </a:rPr>
              <a:t> </a:t>
            </a:r>
            <a:r>
              <a:rPr lang="en-US" sz="4050" dirty="0" err="1">
                <a:solidFill>
                  <a:schemeClr val="bg1"/>
                </a:solidFill>
              </a:rPr>
              <a:t>sẽ</a:t>
            </a:r>
            <a:r>
              <a:rPr lang="en-US" sz="4050" dirty="0">
                <a:solidFill>
                  <a:schemeClr val="bg1"/>
                </a:solidFill>
              </a:rPr>
              <a:t> </a:t>
            </a:r>
            <a:r>
              <a:rPr lang="en-US" sz="4050" dirty="0" err="1">
                <a:solidFill>
                  <a:schemeClr val="bg1"/>
                </a:solidFill>
              </a:rPr>
              <a:t>không</a:t>
            </a:r>
            <a:r>
              <a:rPr lang="en-US" sz="4050" dirty="0">
                <a:solidFill>
                  <a:schemeClr val="bg1"/>
                </a:solidFill>
              </a:rPr>
              <a:t> </a:t>
            </a:r>
            <a:r>
              <a:rPr lang="en-US" sz="4050" dirty="0" err="1">
                <a:solidFill>
                  <a:schemeClr val="bg1"/>
                </a:solidFill>
              </a:rPr>
              <a:t>thắng</a:t>
            </a:r>
            <a:r>
              <a:rPr lang="en-US" sz="4050" dirty="0">
                <a:solidFill>
                  <a:schemeClr val="bg1"/>
                </a:solidFill>
              </a:rPr>
              <a:t> </a:t>
            </a:r>
            <a:r>
              <a:rPr lang="en-US" sz="4050" dirty="0" err="1">
                <a:solidFill>
                  <a:schemeClr val="bg1"/>
                </a:solidFill>
              </a:rPr>
              <a:t>được</a:t>
            </a:r>
            <a:r>
              <a:rPr lang="en-US" sz="4050" dirty="0">
                <a:solidFill>
                  <a:schemeClr val="bg1"/>
                </a:solidFill>
              </a:rPr>
              <a:t>. </a:t>
            </a:r>
            <a:r>
              <a:rPr lang="en-US" sz="4050" u="sng" dirty="0">
                <a:solidFill>
                  <a:srgbClr val="FFFF00"/>
                </a:solidFill>
                <a:effectLst>
                  <a:outerShdw blurRad="38100" dist="38100" dir="2700000" algn="tl">
                    <a:srgbClr val="000000">
                      <a:alpha val="43137"/>
                    </a:srgbClr>
                  </a:outerShdw>
                </a:effectLst>
              </a:rPr>
              <a:t>Alleluia.</a:t>
            </a:r>
          </a:p>
        </p:txBody>
      </p:sp>
    </p:spTree>
    <p:extLst>
      <p:ext uri="{BB962C8B-B14F-4D97-AF65-F5344CB8AC3E}">
        <p14:creationId xmlns:p14="http://schemas.microsoft.com/office/powerpoint/2010/main" val="1719912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069442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r>
              <a:rPr lang="en-US" sz="4500" dirty="0">
                <a:solidFill>
                  <a:srgbClr val="FFFF00"/>
                </a:solidFill>
                <a:cs typeface="Times New Roman" pitchFamily="18" charset="0"/>
              </a:rPr>
              <a:t>KINH TIN KÍNH</a:t>
            </a:r>
          </a:p>
        </p:txBody>
      </p:sp>
    </p:spTree>
    <p:extLst>
      <p:ext uri="{BB962C8B-B14F-4D97-AF65-F5344CB8AC3E}">
        <p14:creationId xmlns:p14="http://schemas.microsoft.com/office/powerpoint/2010/main" val="170662454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tin kính một Thiên Chúa là Cha toàn năng, Đấng tạo thành trời đất, muôn vật hữu hình và vô hình.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414122047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en-US" sz="4950" dirty="0" err="1">
                <a:solidFill>
                  <a:schemeClr val="bg1"/>
                </a:solidFill>
                <a:cs typeface="Times New Roman" pitchFamily="18" charset="0"/>
              </a:rPr>
              <a:t>Tôi</a:t>
            </a:r>
            <a:r>
              <a:rPr lang="en-US" sz="4950" dirty="0">
                <a:solidFill>
                  <a:schemeClr val="bg1"/>
                </a:solidFill>
                <a:cs typeface="Times New Roman" pitchFamily="18" charset="0"/>
              </a:rPr>
              <a:t> tin </a:t>
            </a:r>
            <a:r>
              <a:rPr lang="en-US" sz="4950" dirty="0" err="1">
                <a:solidFill>
                  <a:schemeClr val="bg1"/>
                </a:solidFill>
                <a:cs typeface="Times New Roman" pitchFamily="18" charset="0"/>
              </a:rPr>
              <a:t>kính</a:t>
            </a:r>
            <a:r>
              <a:rPr lang="en-US" sz="4950" dirty="0">
                <a:solidFill>
                  <a:schemeClr val="bg1"/>
                </a:solidFill>
                <a:cs typeface="Times New Roman" pitchFamily="18" charset="0"/>
              </a:rPr>
              <a:t>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Giêsu</a:t>
            </a:r>
            <a:r>
              <a:rPr lang="en-US" sz="4950" dirty="0">
                <a:solidFill>
                  <a:schemeClr val="bg1"/>
                </a:solidFill>
                <a:cs typeface="Times New Roman" pitchFamily="18" charset="0"/>
              </a:rPr>
              <a:t> </a:t>
            </a:r>
            <a:r>
              <a:rPr lang="en-US" sz="4950" dirty="0" err="1">
                <a:solidFill>
                  <a:schemeClr val="bg1"/>
                </a:solidFill>
                <a:cs typeface="Times New Roman" pitchFamily="18" charset="0"/>
              </a:rPr>
              <a:t>Kitô</a:t>
            </a:r>
            <a:r>
              <a:rPr lang="en-US" sz="4950" dirty="0">
                <a:solidFill>
                  <a:schemeClr val="bg1"/>
                </a:solidFill>
                <a:cs typeface="Times New Roman" pitchFamily="18" charset="0"/>
              </a:rPr>
              <a:t>, Con </a:t>
            </a:r>
            <a:r>
              <a:rPr lang="en-US" sz="4950" dirty="0" err="1">
                <a:solidFill>
                  <a:schemeClr val="bg1"/>
                </a:solidFill>
                <a:cs typeface="Times New Roman" pitchFamily="18" charset="0"/>
              </a:rPr>
              <a:t>Một</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vi-VN" sz="4950" dirty="0">
                <a:solidFill>
                  <a:schemeClr val="bg1"/>
                </a:solidFill>
                <a:cs typeface="Times New Roman" pitchFamily="18" charset="0"/>
              </a:rPr>
              <a:t>Sinh bởi Đức Chúa Cha từ trước muôn đời. </a:t>
            </a:r>
            <a:endParaRPr lang="en-US" sz="4950" dirty="0">
              <a:solidFill>
                <a:schemeClr val="bg1"/>
              </a:solidFill>
              <a:cs typeface="Times New Roman" pitchFamily="18" charset="0"/>
            </a:endParaRPr>
          </a:p>
        </p:txBody>
      </p:sp>
    </p:spTree>
    <p:extLst>
      <p:ext uri="{BB962C8B-B14F-4D97-AF65-F5344CB8AC3E}">
        <p14:creationId xmlns:p14="http://schemas.microsoft.com/office/powerpoint/2010/main" val="27833776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Người là Thiên Chúa bởi Thiên Chúa, Ánh Sáng bởi Ánh Sáng,</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 </a:t>
            </a:r>
            <a:r>
              <a:rPr lang="en-US" sz="4950" dirty="0" err="1">
                <a:solidFill>
                  <a:schemeClr val="bg1"/>
                </a:solidFill>
                <a:cs typeface="Times New Roman" pitchFamily="18" charset="0"/>
              </a:rPr>
              <a:t>bởi</a:t>
            </a:r>
            <a:r>
              <a:rPr lang="en-US" sz="4950" dirty="0">
                <a:solidFill>
                  <a:schemeClr val="bg1"/>
                </a:solidFill>
                <a:cs typeface="Times New Roman" pitchFamily="18" charset="0"/>
              </a:rPr>
              <a:t> </a:t>
            </a:r>
            <a:r>
              <a:rPr lang="en-US" sz="4950" dirty="0" err="1">
                <a:solidFill>
                  <a:schemeClr val="bg1"/>
                </a:solidFill>
                <a:cs typeface="Times New Roman" pitchFamily="18" charset="0"/>
              </a:rPr>
              <a:t>Thiên</a:t>
            </a:r>
            <a:r>
              <a:rPr lang="en-US" sz="4950" dirty="0">
                <a:solidFill>
                  <a:schemeClr val="bg1"/>
                </a:solidFill>
                <a:cs typeface="Times New Roman" pitchFamily="18" charset="0"/>
              </a:rPr>
              <a:t> </a:t>
            </a:r>
            <a:r>
              <a:rPr lang="en-US" sz="4950" dirty="0" err="1">
                <a:solidFill>
                  <a:schemeClr val="bg1"/>
                </a:solidFill>
                <a:cs typeface="Times New Roman" pitchFamily="18" charset="0"/>
              </a:rPr>
              <a:t>Chúa</a:t>
            </a:r>
            <a:r>
              <a:rPr lang="en-US" sz="4950" dirty="0">
                <a:solidFill>
                  <a:schemeClr val="bg1"/>
                </a:solidFill>
                <a:cs typeface="Times New Roman" pitchFamily="18" charset="0"/>
              </a:rPr>
              <a:t> </a:t>
            </a:r>
            <a:r>
              <a:rPr lang="en-US" sz="4950" dirty="0" err="1">
                <a:solidFill>
                  <a:schemeClr val="bg1"/>
                </a:solidFill>
                <a:cs typeface="Times New Roman" pitchFamily="18" charset="0"/>
              </a:rPr>
              <a:t>thật</a:t>
            </a:r>
            <a:r>
              <a:rPr lang="en-US" sz="4950" dirty="0">
                <a:solidFill>
                  <a:schemeClr val="bg1"/>
                </a:solidFill>
                <a:cs typeface="Times New Roman" pitchFamily="18" charset="0"/>
              </a:rPr>
              <a:t>,</a:t>
            </a:r>
          </a:p>
        </p:txBody>
      </p:sp>
    </p:spTree>
    <p:extLst>
      <p:ext uri="{BB962C8B-B14F-4D97-AF65-F5344CB8AC3E}">
        <p14:creationId xmlns:p14="http://schemas.microsoft.com/office/powerpoint/2010/main" val="26415909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rPr>
              <a:t>được sinh ra mà không phải được tạo thành, đồng bản thể với Đức Chúa Cha: nhờ Người mà muôn vật được tạo thành.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39511636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5400" dirty="0">
                <a:solidFill>
                  <a:schemeClr val="bg1"/>
                </a:solidFill>
              </a:rPr>
              <a:t>Vì loài người chúng ta và để cứu độ chúng ta,</a:t>
            </a:r>
            <a:r>
              <a:rPr lang="en-US" sz="5400" dirty="0">
                <a:solidFill>
                  <a:schemeClr val="bg1"/>
                </a:solidFill>
              </a:rPr>
              <a:t> </a:t>
            </a:r>
            <a:r>
              <a:rPr lang="vi-VN" sz="5400" dirty="0">
                <a:solidFill>
                  <a:schemeClr val="bg1"/>
                </a:solidFill>
                <a:cs typeface="Times New Roman" pitchFamily="18" charset="0"/>
              </a:rPr>
              <a:t>Người đã từ trời xuống thế. </a:t>
            </a:r>
            <a:endParaRPr lang="en-US" sz="5400" dirty="0">
              <a:solidFill>
                <a:schemeClr val="bg1"/>
              </a:solidFill>
              <a:cs typeface="Times New Roman" pitchFamily="18" charset="0"/>
            </a:endParaRPr>
          </a:p>
        </p:txBody>
      </p:sp>
    </p:spTree>
    <p:extLst>
      <p:ext uri="{BB962C8B-B14F-4D97-AF65-F5344CB8AC3E}">
        <p14:creationId xmlns:p14="http://schemas.microsoft.com/office/powerpoint/2010/main" val="23792120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rgbClr val="FFFF00"/>
                </a:solidFill>
                <a:cs typeface="Times New Roman" pitchFamily="18" charset="0"/>
              </a:rPr>
              <a:t>Bởi phép Đức Chúa Thánh Thần, Người đã nhập thể trong lòng Trinh Nữ Maria, và đã làm người.</a:t>
            </a:r>
            <a:endParaRPr lang="en-US" sz="4950" dirty="0">
              <a:solidFill>
                <a:srgbClr val="FFFF00"/>
              </a:solidFill>
              <a:cs typeface="Times New Roman" pitchFamily="18" charset="0"/>
            </a:endParaRPr>
          </a:p>
        </p:txBody>
      </p:sp>
    </p:spTree>
    <p:extLst>
      <p:ext uri="{BB962C8B-B14F-4D97-AF65-F5344CB8AC3E}">
        <p14:creationId xmlns:p14="http://schemas.microsoft.com/office/powerpoint/2010/main" val="34399575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fontScale="90000"/>
          </a:bodyPr>
          <a:lstStyle/>
          <a:p>
            <a:pPr algn="just"/>
            <a:r>
              <a:rPr lang="vi-VN" sz="4500" dirty="0">
                <a:solidFill>
                  <a:schemeClr val="bg1"/>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4500" dirty="0">
              <a:solidFill>
                <a:schemeClr val="bg1"/>
              </a:solidFill>
              <a:latin typeface="+mj-lt"/>
              <a:cs typeface="Times New Roman" pitchFamily="18" charset="0"/>
            </a:endParaRPr>
          </a:p>
        </p:txBody>
      </p:sp>
    </p:spTree>
    <p:extLst>
      <p:ext uri="{BB962C8B-B14F-4D97-AF65-F5344CB8AC3E}">
        <p14:creationId xmlns:p14="http://schemas.microsoft.com/office/powerpoint/2010/main" val="76213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78336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3975" dirty="0">
                <a:solidFill>
                  <a:schemeClr val="bg1"/>
                </a:solidFill>
              </a:rPr>
              <a:t>Người lên trời, ngự bên hữu Đức Chúa Cha, và Người sẽ lại đến trong vinh quang để phán xét kẻ sống và kẻ chết, Nước Người sẽ không bao giờ cùng.</a:t>
            </a:r>
            <a:endParaRPr lang="en-US" sz="3975" dirty="0">
              <a:solidFill>
                <a:schemeClr val="bg1"/>
              </a:solidFill>
              <a:cs typeface="Times New Roman" pitchFamily="18" charset="0"/>
            </a:endParaRPr>
          </a:p>
        </p:txBody>
      </p:sp>
    </p:spTree>
    <p:extLst>
      <p:ext uri="{BB962C8B-B14F-4D97-AF65-F5344CB8AC3E}">
        <p14:creationId xmlns:p14="http://schemas.microsoft.com/office/powerpoint/2010/main" val="11762677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a:bodyPr>
          <a:lstStyle/>
          <a:p>
            <a:pPr algn="just"/>
            <a:r>
              <a:rPr lang="vi-VN" sz="4500" dirty="0">
                <a:solidFill>
                  <a:schemeClr val="bg1"/>
                </a:solidFill>
                <a:cs typeface="Times New Roman" pitchFamily="18" charset="0"/>
              </a:rPr>
              <a:t>Tôi tin kính Đức Chúa Thánh Thần là Thiên Chúa và là Đấng ban sự sống, Người bởi Đức Chúa Cha và Đức Chúa Con mà ra,</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22273316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4500" dirty="0">
                <a:solidFill>
                  <a:schemeClr val="bg1"/>
                </a:solidFill>
              </a:rPr>
              <a:t>Người được phụng thờ và tôn vinh cùng với Đức Chúa Cha và Đức Chúa Con: Người đã dùng các tiên tri mà phán dạy. </a:t>
            </a:r>
            <a:endParaRPr lang="en-US" sz="4500" dirty="0">
              <a:solidFill>
                <a:schemeClr val="bg1"/>
              </a:solidFill>
              <a:cs typeface="Times New Roman" pitchFamily="18" charset="0"/>
            </a:endParaRPr>
          </a:p>
        </p:txBody>
      </p:sp>
    </p:spTree>
    <p:extLst>
      <p:ext uri="{BB962C8B-B14F-4D97-AF65-F5344CB8AC3E}">
        <p14:creationId xmlns:p14="http://schemas.microsoft.com/office/powerpoint/2010/main" val="1308085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Autofit/>
          </a:bodyPr>
          <a:lstStyle/>
          <a:p>
            <a:pPr algn="just"/>
            <a:r>
              <a:rPr lang="vi-VN" sz="6000" dirty="0">
                <a:solidFill>
                  <a:schemeClr val="bg1"/>
                </a:solidFill>
              </a:rPr>
              <a:t>Tôi tin Hội Thánh duy nhất thánh thiện công giáo và tông truyền.</a:t>
            </a:r>
            <a:endParaRPr lang="en-US" sz="6000" dirty="0">
              <a:solidFill>
                <a:schemeClr val="bg1"/>
              </a:solidFill>
              <a:cs typeface="Times New Roman" pitchFamily="18" charset="0"/>
            </a:endParaRPr>
          </a:p>
        </p:txBody>
      </p:sp>
    </p:spTree>
    <p:extLst>
      <p:ext uri="{BB962C8B-B14F-4D97-AF65-F5344CB8AC3E}">
        <p14:creationId xmlns:p14="http://schemas.microsoft.com/office/powerpoint/2010/main" val="1307122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33"/>
            <a:ext cx="6858000" cy="3857624"/>
          </a:xfrm>
        </p:spPr>
        <p:txBody>
          <a:bodyPr>
            <a:normAutofit fontScale="90000"/>
          </a:bodyPr>
          <a:lstStyle/>
          <a:p>
            <a:pPr algn="just"/>
            <a:r>
              <a:rPr lang="vi-VN" sz="4950" dirty="0">
                <a:solidFill>
                  <a:schemeClr val="bg1"/>
                </a:solidFill>
                <a:cs typeface="Times New Roman" pitchFamily="18" charset="0"/>
              </a:rPr>
              <a:t>Tôi tuyên xưng có một Phép Rửa để tha tội. Tôi trông đợi kẻ chết sống lại và sự</a:t>
            </a:r>
            <a:r>
              <a:rPr lang="en-US" sz="4950" dirty="0">
                <a:solidFill>
                  <a:schemeClr val="bg1"/>
                </a:solidFill>
                <a:cs typeface="Times New Roman" pitchFamily="18" charset="0"/>
              </a:rPr>
              <a:t> </a:t>
            </a:r>
            <a:r>
              <a:rPr lang="vi-VN" sz="4950" dirty="0">
                <a:solidFill>
                  <a:schemeClr val="bg1"/>
                </a:solidFill>
                <a:cs typeface="Times New Roman" pitchFamily="18" charset="0"/>
              </a:rPr>
              <a:t>sống đời sau. </a:t>
            </a:r>
            <a:r>
              <a:rPr lang="vi-VN" sz="4950" u="sng" dirty="0">
                <a:solidFill>
                  <a:srgbClr val="FFFF00"/>
                </a:solidFill>
                <a:cs typeface="Times New Roman" pitchFamily="18" charset="0"/>
              </a:rPr>
              <a:t>Amen.</a:t>
            </a:r>
            <a:endParaRPr lang="en-US" sz="4950" u="sng" dirty="0">
              <a:solidFill>
                <a:srgbClr val="FFFF00"/>
              </a:solidFill>
              <a:cs typeface="Times New Roman" pitchFamily="18" charset="0"/>
            </a:endParaRPr>
          </a:p>
        </p:txBody>
      </p:sp>
    </p:spTree>
    <p:extLst>
      <p:ext uri="{BB962C8B-B14F-4D97-AF65-F5344CB8AC3E}">
        <p14:creationId xmlns:p14="http://schemas.microsoft.com/office/powerpoint/2010/main" val="11088789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br>
              <a:rPr lang="en-US" altLang="en-US" sz="5400" u="sng" dirty="0">
                <a:solidFill>
                  <a:schemeClr val="bg1"/>
                </a:solidFill>
                <a:cs typeface="Times New Roman" panose="02020603050405020304" pitchFamily="18" charset="0"/>
              </a:rPr>
            </a:br>
            <a:endParaRPr lang="en-US" sz="4950" dirty="0">
              <a:solidFill>
                <a:schemeClr val="bg1"/>
              </a:solidFill>
              <a:cs typeface="Times New Roman" pitchFamily="18" charset="0"/>
            </a:endParaRPr>
          </a:p>
        </p:txBody>
      </p:sp>
      <p:sp>
        <p:nvSpPr>
          <p:cNvPr id="4" name="TextBox 3"/>
          <p:cNvSpPr txBox="1"/>
          <p:nvPr/>
        </p:nvSpPr>
        <p:spPr>
          <a:xfrm>
            <a:off x="3771900" y="761955"/>
            <a:ext cx="2800350" cy="461665"/>
          </a:xfrm>
          <a:prstGeom prst="rect">
            <a:avLst/>
          </a:prstGeom>
          <a:noFill/>
        </p:spPr>
        <p:txBody>
          <a:bodyPr wrap="square" rtlCol="0">
            <a:spAutoFit/>
          </a:bodyPr>
          <a:lstStyle/>
          <a:p>
            <a:r>
              <a:rPr lang="en-US" sz="2400">
                <a:solidFill>
                  <a:prstClr val="white"/>
                </a:solidFill>
              </a:rPr>
              <a:t>Lời Nguyện Tín Hữu</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6212113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45319"/>
            <a:ext cx="6858000" cy="3857625"/>
          </a:xfrm>
          <a:prstGeom prst="rect">
            <a:avLst/>
          </a:prstGeom>
        </p:spPr>
      </p:pic>
      <p:sp>
        <p:nvSpPr>
          <p:cNvPr id="4" name="Rectangle 3"/>
          <p:cNvSpPr/>
          <p:nvPr/>
        </p:nvSpPr>
        <p:spPr>
          <a:xfrm>
            <a:off x="3028950" y="2516981"/>
            <a:ext cx="3429000" cy="1315745"/>
          </a:xfrm>
          <a:prstGeom prst="rect">
            <a:avLst/>
          </a:prstGeom>
        </p:spPr>
        <p:txBody>
          <a:bodyPr>
            <a:spAutoFit/>
          </a:bodyPr>
          <a:lstStyle/>
          <a:p>
            <a:pPr algn="ctr"/>
            <a:r>
              <a:rPr lang="en-US" sz="4950" dirty="0" err="1">
                <a:solidFill>
                  <a:srgbClr val="FFFF00"/>
                </a:solidFill>
              </a:rPr>
              <a:t>Trầm</a:t>
            </a:r>
            <a:r>
              <a:rPr lang="en-US" sz="4950" dirty="0">
                <a:solidFill>
                  <a:srgbClr val="FFFF00"/>
                </a:solidFill>
              </a:rPr>
              <a:t> Ca</a:t>
            </a:r>
            <a:br>
              <a:rPr lang="en-US" sz="4050" dirty="0">
                <a:solidFill>
                  <a:srgbClr val="FFFF00"/>
                </a:solidFill>
              </a:rPr>
            </a:br>
            <a:r>
              <a:rPr lang="en-US" sz="3000" i="1" dirty="0">
                <a:solidFill>
                  <a:schemeClr val="bg1"/>
                </a:solidFill>
              </a:rPr>
              <a:t>Q. Vi</a:t>
            </a:r>
          </a:p>
        </p:txBody>
      </p:sp>
    </p:spTree>
    <p:extLst>
      <p:ext uri="{BB962C8B-B14F-4D97-AF65-F5344CB8AC3E}">
        <p14:creationId xmlns:p14="http://schemas.microsoft.com/office/powerpoint/2010/main" val="1719912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4050" u="sng" dirty="0">
                <a:solidFill>
                  <a:srgbClr val="FFFF00"/>
                </a:solidFill>
                <a:cs typeface="Times New Roman" pitchFamily="18" charset="0"/>
              </a:rPr>
              <a:t>Tk1:</a:t>
            </a:r>
            <a:r>
              <a:rPr lang="en-US" sz="4050" dirty="0">
                <a:solidFill>
                  <a:srgbClr val="003399"/>
                </a:solidFill>
                <a:cs typeface="Times New Roman" pitchFamily="18" charset="0"/>
              </a:rPr>
              <a:t> </a:t>
            </a:r>
            <a:r>
              <a:rPr lang="en-US" sz="4050" dirty="0" err="1">
                <a:solidFill>
                  <a:schemeClr val="bg1"/>
                </a:solidFill>
              </a:rPr>
              <a:t>Trầm</a:t>
            </a:r>
            <a:r>
              <a:rPr lang="en-US" sz="4050" dirty="0">
                <a:solidFill>
                  <a:schemeClr val="bg1"/>
                </a:solidFill>
              </a:rPr>
              <a:t> h</a:t>
            </a:r>
            <a:r>
              <a:rPr lang="vi-VN" sz="4050" dirty="0">
                <a:solidFill>
                  <a:schemeClr val="bg1"/>
                </a:solidFill>
              </a:rPr>
              <a:t>ư</a:t>
            </a:r>
            <a:r>
              <a:rPr lang="en-US" sz="4050" dirty="0" err="1">
                <a:solidFill>
                  <a:schemeClr val="bg1"/>
                </a:solidFill>
              </a:rPr>
              <a:t>ơng</a:t>
            </a:r>
            <a:r>
              <a:rPr lang="en-US" sz="4050" dirty="0">
                <a:solidFill>
                  <a:schemeClr val="bg1"/>
                </a:solidFill>
              </a:rPr>
              <a:t> </a:t>
            </a:r>
            <a:r>
              <a:rPr lang="en-US" sz="4050" dirty="0" err="1">
                <a:solidFill>
                  <a:schemeClr val="bg1"/>
                </a:solidFill>
              </a:rPr>
              <a:t>th</a:t>
            </a:r>
            <a:r>
              <a:rPr lang="vi-VN" sz="4050" dirty="0">
                <a:solidFill>
                  <a:schemeClr val="bg1"/>
                </a:solidFill>
              </a:rPr>
              <a:t>ơ</a:t>
            </a:r>
            <a:r>
              <a:rPr lang="en-US" sz="4050" dirty="0">
                <a:solidFill>
                  <a:schemeClr val="bg1"/>
                </a:solidFill>
              </a:rPr>
              <a:t>m bay </a:t>
            </a:r>
            <a:r>
              <a:rPr lang="en-US" sz="4050" dirty="0" err="1">
                <a:solidFill>
                  <a:schemeClr val="bg1"/>
                </a:solidFill>
              </a:rPr>
              <a:t>lên</a:t>
            </a:r>
            <a:r>
              <a:rPr lang="en-US" sz="4050" dirty="0">
                <a:solidFill>
                  <a:schemeClr val="bg1"/>
                </a:solidFill>
              </a:rPr>
              <a:t> </a:t>
            </a:r>
            <a:r>
              <a:rPr lang="en-US" sz="4050" dirty="0" err="1">
                <a:solidFill>
                  <a:schemeClr val="bg1"/>
                </a:solidFill>
              </a:rPr>
              <a:t>tòa</a:t>
            </a:r>
            <a:r>
              <a:rPr lang="en-US" sz="4050" dirty="0">
                <a:solidFill>
                  <a:schemeClr val="bg1"/>
                </a:solidFill>
              </a:rPr>
              <a:t> </a:t>
            </a:r>
            <a:r>
              <a:rPr lang="en-US" sz="4050" dirty="0" err="1">
                <a:solidFill>
                  <a:schemeClr val="bg1"/>
                </a:solidFill>
              </a:rPr>
              <a:t>cao</a:t>
            </a:r>
            <a:r>
              <a:rPr lang="en-US" sz="4050" dirty="0">
                <a:solidFill>
                  <a:schemeClr val="bg1"/>
                </a:solidFill>
              </a:rPr>
              <a:t>, </a:t>
            </a:r>
            <a:r>
              <a:rPr lang="en-US" sz="4050" dirty="0" err="1">
                <a:solidFill>
                  <a:schemeClr val="bg1"/>
                </a:solidFill>
              </a:rPr>
              <a:t>tựa</a:t>
            </a:r>
            <a:r>
              <a:rPr lang="en-US" sz="4050" dirty="0">
                <a:solidFill>
                  <a:schemeClr val="bg1"/>
                </a:solidFill>
              </a:rPr>
              <a:t> </a:t>
            </a:r>
            <a:r>
              <a:rPr lang="en-US" sz="4050" dirty="0" err="1">
                <a:solidFill>
                  <a:schemeClr val="bg1"/>
                </a:solidFill>
              </a:rPr>
              <a:t>đóa</a:t>
            </a:r>
            <a:r>
              <a:rPr lang="en-US" sz="4050" dirty="0">
                <a:solidFill>
                  <a:schemeClr val="bg1"/>
                </a:solidFill>
              </a:rPr>
              <a:t> </a:t>
            </a:r>
            <a:r>
              <a:rPr lang="en-US" sz="4050" dirty="0" err="1">
                <a:solidFill>
                  <a:schemeClr val="bg1"/>
                </a:solidFill>
              </a:rPr>
              <a:t>hoa</a:t>
            </a:r>
            <a:r>
              <a:rPr lang="en-US" sz="4050" dirty="0">
                <a:solidFill>
                  <a:schemeClr val="bg1"/>
                </a:solidFill>
              </a:rPr>
              <a:t> đ</a:t>
            </a:r>
            <a:r>
              <a:rPr lang="vi-VN" sz="4050" dirty="0">
                <a:solidFill>
                  <a:schemeClr val="bg1"/>
                </a:solidFill>
              </a:rPr>
              <a:t>ơ</a:t>
            </a:r>
            <a:r>
              <a:rPr lang="en-US" sz="4050" dirty="0">
                <a:solidFill>
                  <a:schemeClr val="bg1"/>
                </a:solidFill>
              </a:rPr>
              <a:t>n s</a:t>
            </a:r>
            <a:r>
              <a:rPr lang="vi-VN" sz="4050" dirty="0">
                <a:solidFill>
                  <a:schemeClr val="bg1"/>
                </a:solidFill>
              </a:rPr>
              <a:t>ơ</a:t>
            </a:r>
            <a:r>
              <a:rPr lang="en-US" sz="4050" dirty="0">
                <a:solidFill>
                  <a:schemeClr val="bg1"/>
                </a:solidFill>
              </a:rPr>
              <a:t> </a:t>
            </a:r>
            <a:r>
              <a:rPr lang="en-US" sz="4050" dirty="0" err="1">
                <a:solidFill>
                  <a:schemeClr val="bg1"/>
                </a:solidFill>
              </a:rPr>
              <a:t>dâng</a:t>
            </a:r>
            <a:r>
              <a:rPr lang="en-US" sz="4050" dirty="0">
                <a:solidFill>
                  <a:schemeClr val="bg1"/>
                </a:solidFill>
              </a:rPr>
              <a:t> </a:t>
            </a:r>
            <a:r>
              <a:rPr lang="en-US" sz="4050" dirty="0" err="1">
                <a:solidFill>
                  <a:schemeClr val="bg1"/>
                </a:solidFill>
              </a:rPr>
              <a:t>về</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Là</a:t>
            </a:r>
            <a:r>
              <a:rPr lang="en-US" sz="4050" dirty="0">
                <a:solidFill>
                  <a:schemeClr val="bg1"/>
                </a:solidFill>
              </a:rPr>
              <a:t> </a:t>
            </a:r>
            <a:r>
              <a:rPr lang="en-US" sz="4050" dirty="0" err="1">
                <a:solidFill>
                  <a:schemeClr val="bg1"/>
                </a:solidFill>
              </a:rPr>
              <a:t>tâm</a:t>
            </a:r>
            <a:r>
              <a:rPr lang="en-US" sz="4050" dirty="0">
                <a:solidFill>
                  <a:schemeClr val="bg1"/>
                </a:solidFill>
              </a:rPr>
              <a:t> t</a:t>
            </a:r>
            <a:r>
              <a:rPr lang="vi-VN" sz="4050" dirty="0">
                <a:solidFill>
                  <a:schemeClr val="bg1"/>
                </a:solidFill>
              </a:rPr>
              <a:t>ư</a:t>
            </a:r>
            <a:r>
              <a:rPr lang="en-US" sz="4050" dirty="0">
                <a:solidFill>
                  <a:schemeClr val="bg1"/>
                </a:solidFill>
              </a:rPr>
              <a:t> </a:t>
            </a:r>
            <a:r>
              <a:rPr lang="en-US" sz="4050" dirty="0" err="1">
                <a:solidFill>
                  <a:schemeClr val="bg1"/>
                </a:solidFill>
              </a:rPr>
              <a:t>miên</a:t>
            </a:r>
            <a:r>
              <a:rPr lang="en-US" sz="4050" dirty="0">
                <a:solidFill>
                  <a:schemeClr val="bg1"/>
                </a:solidFill>
              </a:rPr>
              <a:t> man bao </a:t>
            </a:r>
            <a:r>
              <a:rPr lang="en-US" sz="4050" dirty="0" err="1">
                <a:solidFill>
                  <a:schemeClr val="bg1"/>
                </a:solidFill>
              </a:rPr>
              <a:t>buồn</a:t>
            </a:r>
            <a:r>
              <a:rPr lang="en-US" sz="4050" dirty="0">
                <a:solidFill>
                  <a:schemeClr val="bg1"/>
                </a:solidFill>
              </a:rPr>
              <a:t> </a:t>
            </a:r>
            <a:r>
              <a:rPr lang="en-US" sz="4050" dirty="0" err="1">
                <a:solidFill>
                  <a:schemeClr val="bg1"/>
                </a:solidFill>
              </a:rPr>
              <a:t>vui</a:t>
            </a:r>
            <a:r>
              <a:rPr lang="en-US" sz="4050" dirty="0">
                <a:solidFill>
                  <a:schemeClr val="bg1"/>
                </a:solidFill>
              </a:rPr>
              <a:t>, </a:t>
            </a:r>
            <a:r>
              <a:rPr lang="en-US" sz="4050" dirty="0" err="1">
                <a:solidFill>
                  <a:schemeClr val="bg1"/>
                </a:solidFill>
              </a:rPr>
              <a:t>đến</a:t>
            </a:r>
            <a:r>
              <a:rPr lang="en-US" sz="4050" dirty="0">
                <a:solidFill>
                  <a:schemeClr val="bg1"/>
                </a:solidFill>
              </a:rPr>
              <a:t> </a:t>
            </a:r>
            <a:r>
              <a:rPr lang="en-US" sz="4050" dirty="0" err="1">
                <a:solidFill>
                  <a:schemeClr val="bg1"/>
                </a:solidFill>
              </a:rPr>
              <a:t>với</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thân</a:t>
            </a:r>
            <a:r>
              <a:rPr lang="en-US" sz="4050" dirty="0">
                <a:solidFill>
                  <a:schemeClr val="bg1"/>
                </a:solidFill>
              </a:rPr>
              <a:t> </a:t>
            </a:r>
            <a:r>
              <a:rPr lang="en-US" sz="4050" dirty="0" err="1">
                <a:solidFill>
                  <a:schemeClr val="bg1"/>
                </a:solidFill>
              </a:rPr>
              <a:t>th</a:t>
            </a:r>
            <a:r>
              <a:rPr lang="vi-VN" sz="4050" dirty="0">
                <a:solidFill>
                  <a:schemeClr val="bg1"/>
                </a:solidFill>
              </a:rPr>
              <a:t>ư</a:t>
            </a:r>
            <a:r>
              <a:rPr lang="en-US" sz="4050" dirty="0">
                <a:solidFill>
                  <a:schemeClr val="bg1"/>
                </a:solidFill>
              </a:rPr>
              <a:t>a </a:t>
            </a:r>
            <a:r>
              <a:rPr lang="en-US" sz="4050" dirty="0" err="1">
                <a:solidFill>
                  <a:schemeClr val="bg1"/>
                </a:solidFill>
              </a:rPr>
              <a:t>với</a:t>
            </a:r>
            <a:r>
              <a:rPr lang="en-US" sz="4050" dirty="0">
                <a:solidFill>
                  <a:schemeClr val="bg1"/>
                </a:solidFill>
              </a:rPr>
              <a:t> </a:t>
            </a:r>
            <a:r>
              <a:rPr lang="en-US" sz="4050" dirty="0" err="1">
                <a:solidFill>
                  <a:schemeClr val="bg1"/>
                </a:solidFill>
              </a:rPr>
              <a:t>Ngài</a:t>
            </a:r>
            <a:r>
              <a:rPr lang="en-US" sz="4050" dirty="0">
                <a:solidFill>
                  <a:schemeClr val="bg1"/>
                </a:solidFill>
              </a:rPr>
              <a:t>… </a:t>
            </a:r>
            <a:endParaRPr lang="vi-VN" sz="5400" dirty="0">
              <a:solidFill>
                <a:schemeClr val="bg1"/>
              </a:solidFill>
              <a:cs typeface="Times New Roman" pitchFamily="18" charset="0"/>
            </a:endParaRPr>
          </a:p>
        </p:txBody>
      </p:sp>
    </p:spTree>
    <p:extLst>
      <p:ext uri="{BB962C8B-B14F-4D97-AF65-F5344CB8AC3E}">
        <p14:creationId xmlns:p14="http://schemas.microsoft.com/office/powerpoint/2010/main" val="4336558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4050" u="sng" dirty="0">
                <a:solidFill>
                  <a:srgbClr val="FFFF00"/>
                </a:solidFill>
                <a:cs typeface="Times New Roman" pitchFamily="18" charset="0"/>
              </a:rPr>
              <a:t>***:</a:t>
            </a:r>
            <a:r>
              <a:rPr lang="en-US" sz="4050" dirty="0">
                <a:solidFill>
                  <a:srgbClr val="003399"/>
                </a:solidFill>
                <a:cs typeface="Times New Roman" pitchFamily="18" charset="0"/>
              </a:rPr>
              <a:t> </a:t>
            </a:r>
            <a:r>
              <a:rPr lang="en-US" sz="4050" dirty="0" err="1">
                <a:solidFill>
                  <a:schemeClr val="bg1"/>
                </a:solidFill>
                <a:cs typeface="Times New Roman" pitchFamily="18" charset="0"/>
              </a:rPr>
              <a:t>Là</a:t>
            </a:r>
            <a:r>
              <a:rPr lang="en-US" sz="4050" dirty="0">
                <a:solidFill>
                  <a:schemeClr val="bg1"/>
                </a:solidFill>
                <a:cs typeface="Times New Roman" pitchFamily="18" charset="0"/>
              </a:rPr>
              <a:t> </a:t>
            </a:r>
            <a:r>
              <a:rPr lang="en-US" sz="4050" dirty="0" err="1">
                <a:solidFill>
                  <a:schemeClr val="bg1"/>
                </a:solidFill>
                <a:cs typeface="Times New Roman" pitchFamily="18" charset="0"/>
              </a:rPr>
              <a:t>bánh</a:t>
            </a:r>
            <a:r>
              <a:rPr lang="en-US" sz="4050" dirty="0">
                <a:solidFill>
                  <a:schemeClr val="bg1"/>
                </a:solidFill>
                <a:cs typeface="Times New Roman" pitchFamily="18" charset="0"/>
              </a:rPr>
              <a:t> </a:t>
            </a:r>
            <a:r>
              <a:rPr lang="en-US" sz="4050" dirty="0" err="1">
                <a:solidFill>
                  <a:schemeClr val="bg1"/>
                </a:solidFill>
                <a:cs typeface="Times New Roman" pitchFamily="18" charset="0"/>
              </a:rPr>
              <a:t>miến</a:t>
            </a:r>
            <a:r>
              <a:rPr lang="en-US" sz="4050" dirty="0">
                <a:solidFill>
                  <a:schemeClr val="bg1"/>
                </a:solidFill>
                <a:cs typeface="Times New Roman" pitchFamily="18" charset="0"/>
              </a:rPr>
              <a:t> </a:t>
            </a:r>
            <a:r>
              <a:rPr lang="en-US" sz="4050" dirty="0" err="1">
                <a:solidFill>
                  <a:schemeClr val="bg1"/>
                </a:solidFill>
                <a:cs typeface="Times New Roman" pitchFamily="18" charset="0"/>
              </a:rPr>
              <a:t>với</a:t>
            </a:r>
            <a:r>
              <a:rPr lang="en-US" sz="4050" dirty="0">
                <a:solidFill>
                  <a:schemeClr val="bg1"/>
                </a:solidFill>
                <a:cs typeface="Times New Roman" pitchFamily="18" charset="0"/>
              </a:rPr>
              <a:t> </a:t>
            </a:r>
            <a:r>
              <a:rPr lang="en-US" sz="4050" dirty="0" err="1">
                <a:solidFill>
                  <a:schemeClr val="bg1"/>
                </a:solidFill>
                <a:cs typeface="Times New Roman" pitchFamily="18" charset="0"/>
              </a:rPr>
              <a:t>chén</a:t>
            </a:r>
            <a:r>
              <a:rPr lang="en-US" sz="4050" dirty="0">
                <a:solidFill>
                  <a:schemeClr val="bg1"/>
                </a:solidFill>
                <a:cs typeface="Times New Roman" pitchFamily="18" charset="0"/>
              </a:rPr>
              <a:t> </a:t>
            </a:r>
            <a:r>
              <a:rPr lang="en-US" sz="4050" dirty="0" err="1">
                <a:solidFill>
                  <a:schemeClr val="bg1"/>
                </a:solidFill>
                <a:cs typeface="Times New Roman" pitchFamily="18" charset="0"/>
              </a:rPr>
              <a:t>nho</a:t>
            </a:r>
            <a:r>
              <a:rPr lang="en-US" sz="4050" dirty="0">
                <a:solidFill>
                  <a:schemeClr val="bg1"/>
                </a:solidFill>
                <a:cs typeface="Times New Roman" pitchFamily="18" charset="0"/>
              </a:rPr>
              <a:t> </a:t>
            </a:r>
            <a:r>
              <a:rPr lang="en-US" sz="4050" dirty="0" err="1">
                <a:solidFill>
                  <a:schemeClr val="bg1"/>
                </a:solidFill>
                <a:cs typeface="Times New Roman" pitchFamily="18" charset="0"/>
              </a:rPr>
              <a:t>tinh</a:t>
            </a:r>
            <a:r>
              <a:rPr lang="en-US" sz="4050" dirty="0">
                <a:solidFill>
                  <a:schemeClr val="bg1"/>
                </a:solidFill>
                <a:cs typeface="Times New Roman" pitchFamily="18" charset="0"/>
              </a:rPr>
              <a:t> </a:t>
            </a:r>
            <a:r>
              <a:rPr lang="en-US" sz="4050" dirty="0" err="1">
                <a:solidFill>
                  <a:schemeClr val="bg1"/>
                </a:solidFill>
                <a:cs typeface="Times New Roman" pitchFamily="18" charset="0"/>
              </a:rPr>
              <a:t>tuyền</a:t>
            </a:r>
            <a:r>
              <a:rPr lang="en-US" sz="4050" dirty="0">
                <a:solidFill>
                  <a:schemeClr val="bg1"/>
                </a:solidFill>
                <a:cs typeface="Times New Roman" pitchFamily="18" charset="0"/>
              </a:rPr>
              <a:t>. </a:t>
            </a:r>
            <a:r>
              <a:rPr lang="en-US" sz="4050" dirty="0" err="1">
                <a:solidFill>
                  <a:schemeClr val="bg1"/>
                </a:solidFill>
                <a:cs typeface="Times New Roman" pitchFamily="18" charset="0"/>
              </a:rPr>
              <a:t>Đời</a:t>
            </a:r>
            <a:r>
              <a:rPr lang="en-US" sz="4050" dirty="0">
                <a:solidFill>
                  <a:schemeClr val="bg1"/>
                </a:solidFill>
                <a:cs typeface="Times New Roman" pitchFamily="18" charset="0"/>
              </a:rPr>
              <a:t> m</a:t>
            </a:r>
            <a:r>
              <a:rPr lang="vi-VN" sz="4050" dirty="0">
                <a:solidFill>
                  <a:schemeClr val="bg1"/>
                </a:solidFill>
                <a:cs typeface="Times New Roman" pitchFamily="18" charset="0"/>
              </a:rPr>
              <a:t>ư</a:t>
            </a:r>
            <a:r>
              <a:rPr lang="en-US" sz="4050" dirty="0">
                <a:solidFill>
                  <a:schemeClr val="bg1"/>
                </a:solidFill>
                <a:cs typeface="Times New Roman" pitchFamily="18" charset="0"/>
              </a:rPr>
              <a:t>a </a:t>
            </a:r>
            <a:r>
              <a:rPr lang="en-US" sz="4050" dirty="0" err="1">
                <a:solidFill>
                  <a:schemeClr val="bg1"/>
                </a:solidFill>
                <a:cs typeface="Times New Roman" pitchFamily="18" charset="0"/>
              </a:rPr>
              <a:t>nắng</a:t>
            </a:r>
            <a:r>
              <a:rPr lang="en-US" sz="4050" dirty="0">
                <a:solidFill>
                  <a:schemeClr val="bg1"/>
                </a:solidFill>
                <a:cs typeface="Times New Roman" pitchFamily="18" charset="0"/>
              </a:rPr>
              <a:t> </a:t>
            </a:r>
            <a:r>
              <a:rPr lang="en-US" sz="4050" dirty="0" err="1">
                <a:solidFill>
                  <a:schemeClr val="bg1"/>
                </a:solidFill>
                <a:cs typeface="Times New Roman" pitchFamily="18" charset="0"/>
              </a:rPr>
              <a:t>góp</a:t>
            </a:r>
            <a:r>
              <a:rPr lang="en-US" sz="4050" dirty="0">
                <a:solidFill>
                  <a:schemeClr val="bg1"/>
                </a:solidFill>
                <a:cs typeface="Times New Roman" pitchFamily="18" charset="0"/>
              </a:rPr>
              <a:t> </a:t>
            </a:r>
            <a:r>
              <a:rPr lang="en-US" sz="4050" dirty="0" err="1">
                <a:solidFill>
                  <a:schemeClr val="bg1"/>
                </a:solidFill>
                <a:cs typeface="Times New Roman" pitchFamily="18" charset="0"/>
              </a:rPr>
              <a:t>sức</a:t>
            </a:r>
            <a:r>
              <a:rPr lang="en-US" sz="4050" dirty="0">
                <a:solidFill>
                  <a:schemeClr val="bg1"/>
                </a:solidFill>
                <a:cs typeface="Times New Roman" pitchFamily="18" charset="0"/>
              </a:rPr>
              <a:t> </a:t>
            </a:r>
            <a:r>
              <a:rPr lang="en-US" sz="4050" dirty="0" err="1">
                <a:solidFill>
                  <a:schemeClr val="bg1"/>
                </a:solidFill>
                <a:cs typeface="Times New Roman" pitchFamily="18" charset="0"/>
              </a:rPr>
              <a:t>trên</a:t>
            </a:r>
            <a:r>
              <a:rPr lang="en-US" sz="4050" dirty="0">
                <a:solidFill>
                  <a:schemeClr val="bg1"/>
                </a:solidFill>
                <a:cs typeface="Times New Roman" pitchFamily="18" charset="0"/>
              </a:rPr>
              <a:t> n</a:t>
            </a:r>
            <a:r>
              <a:rPr lang="vi-VN" sz="4050" dirty="0">
                <a:solidFill>
                  <a:schemeClr val="bg1"/>
                </a:solidFill>
                <a:cs typeface="Times New Roman" pitchFamily="18" charset="0"/>
              </a:rPr>
              <a:t>ư</a:t>
            </a:r>
            <a:r>
              <a:rPr lang="en-US" sz="4050" dirty="0" err="1">
                <a:solidFill>
                  <a:schemeClr val="bg1"/>
                </a:solidFill>
                <a:cs typeface="Times New Roman" pitchFamily="18" charset="0"/>
              </a:rPr>
              <a:t>ơng</a:t>
            </a:r>
            <a:r>
              <a:rPr lang="en-US" sz="4050" dirty="0">
                <a:solidFill>
                  <a:schemeClr val="bg1"/>
                </a:solidFill>
                <a:cs typeface="Times New Roman" pitchFamily="18" charset="0"/>
              </a:rPr>
              <a:t> </a:t>
            </a:r>
            <a:r>
              <a:rPr lang="en-US" sz="4050" dirty="0" err="1">
                <a:solidFill>
                  <a:schemeClr val="bg1"/>
                </a:solidFill>
                <a:cs typeface="Times New Roman" pitchFamily="18" charset="0"/>
              </a:rPr>
              <a:t>đồng</a:t>
            </a:r>
            <a:r>
              <a:rPr lang="en-US" sz="4050" dirty="0">
                <a:solidFill>
                  <a:schemeClr val="bg1"/>
                </a:solidFill>
                <a:cs typeface="Times New Roman" pitchFamily="18" charset="0"/>
              </a:rPr>
              <a:t>. Xin </a:t>
            </a:r>
            <a:r>
              <a:rPr lang="en-US" sz="4050" dirty="0" err="1">
                <a:solidFill>
                  <a:schemeClr val="bg1"/>
                </a:solidFill>
                <a:cs typeface="Times New Roman" pitchFamily="18" charset="0"/>
              </a:rPr>
              <a:t>kính</a:t>
            </a:r>
            <a:r>
              <a:rPr lang="en-US" sz="4050" dirty="0">
                <a:solidFill>
                  <a:schemeClr val="bg1"/>
                </a:solidFill>
                <a:cs typeface="Times New Roman" pitchFamily="18" charset="0"/>
              </a:rPr>
              <a:t> </a:t>
            </a:r>
            <a:r>
              <a:rPr lang="en-US" sz="4050" dirty="0" err="1">
                <a:solidFill>
                  <a:schemeClr val="bg1"/>
                </a:solidFill>
                <a:cs typeface="Times New Roman" pitchFamily="18" charset="0"/>
              </a:rPr>
              <a:t>dâng</a:t>
            </a:r>
            <a:r>
              <a:rPr lang="en-US" sz="4050" dirty="0">
                <a:solidFill>
                  <a:schemeClr val="bg1"/>
                </a:solidFill>
                <a:cs typeface="Times New Roman" pitchFamily="18" charset="0"/>
              </a:rPr>
              <a:t> </a:t>
            </a:r>
            <a:r>
              <a:rPr lang="en-US" sz="4050" dirty="0" err="1">
                <a:solidFill>
                  <a:schemeClr val="bg1"/>
                </a:solidFill>
                <a:cs typeface="Times New Roman" pitchFamily="18" charset="0"/>
              </a:rPr>
              <a:t>lên</a:t>
            </a:r>
            <a:r>
              <a:rPr lang="en-US" sz="4050" dirty="0">
                <a:solidFill>
                  <a:schemeClr val="bg1"/>
                </a:solidFill>
                <a:cs typeface="Times New Roman" pitchFamily="18" charset="0"/>
              </a:rPr>
              <a:t>, </a:t>
            </a:r>
            <a:r>
              <a:rPr lang="en-US" sz="4050" dirty="0" err="1">
                <a:solidFill>
                  <a:schemeClr val="bg1"/>
                </a:solidFill>
                <a:cs typeface="Times New Roman" pitchFamily="18" charset="0"/>
              </a:rPr>
              <a:t>xin</a:t>
            </a:r>
            <a:r>
              <a:rPr lang="en-US" sz="4050" dirty="0">
                <a:solidFill>
                  <a:schemeClr val="bg1"/>
                </a:solidFill>
                <a:cs typeface="Times New Roman" pitchFamily="18" charset="0"/>
              </a:rPr>
              <a:t> </a:t>
            </a:r>
            <a:r>
              <a:rPr lang="en-US" sz="4050" dirty="0" err="1">
                <a:solidFill>
                  <a:schemeClr val="bg1"/>
                </a:solidFill>
                <a:cs typeface="Times New Roman" pitchFamily="18" charset="0"/>
              </a:rPr>
              <a:t>lắng</a:t>
            </a:r>
            <a:r>
              <a:rPr lang="en-US" sz="4050" dirty="0">
                <a:solidFill>
                  <a:schemeClr val="bg1"/>
                </a:solidFill>
                <a:cs typeface="Times New Roman" pitchFamily="18" charset="0"/>
              </a:rPr>
              <a:t> </a:t>
            </a:r>
            <a:r>
              <a:rPr lang="en-US" sz="4050" dirty="0" err="1">
                <a:solidFill>
                  <a:schemeClr val="bg1"/>
                </a:solidFill>
                <a:cs typeface="Times New Roman" pitchFamily="18" charset="0"/>
              </a:rPr>
              <a:t>nghe</a:t>
            </a:r>
            <a:r>
              <a:rPr lang="en-US" sz="4050" dirty="0">
                <a:solidFill>
                  <a:schemeClr val="bg1"/>
                </a:solidFill>
                <a:cs typeface="Times New Roman" pitchFamily="18" charset="0"/>
              </a:rPr>
              <a:t> con, </a:t>
            </a:r>
            <a:r>
              <a:rPr lang="en-US" sz="4050" dirty="0" err="1">
                <a:solidFill>
                  <a:schemeClr val="bg1"/>
                </a:solidFill>
                <a:cs typeface="Times New Roman" pitchFamily="18" charset="0"/>
              </a:rPr>
              <a:t>xin</a:t>
            </a:r>
            <a:r>
              <a:rPr lang="en-US" sz="4050" dirty="0">
                <a:solidFill>
                  <a:schemeClr val="bg1"/>
                </a:solidFill>
                <a:cs typeface="Times New Roman" pitchFamily="18" charset="0"/>
              </a:rPr>
              <a:t> </a:t>
            </a:r>
            <a:r>
              <a:rPr lang="en-US" sz="4050" dirty="0" err="1">
                <a:solidFill>
                  <a:schemeClr val="bg1"/>
                </a:solidFill>
                <a:cs typeface="Times New Roman" pitchFamily="18" charset="0"/>
              </a:rPr>
              <a:t>đoái</a:t>
            </a:r>
            <a:r>
              <a:rPr lang="en-US" sz="4050" dirty="0">
                <a:solidFill>
                  <a:schemeClr val="bg1"/>
                </a:solidFill>
                <a:cs typeface="Times New Roman" pitchFamily="18" charset="0"/>
              </a:rPr>
              <a:t> </a:t>
            </a:r>
            <a:r>
              <a:rPr lang="en-US" sz="4050" dirty="0" err="1">
                <a:solidFill>
                  <a:schemeClr val="bg1"/>
                </a:solidFill>
                <a:cs typeface="Times New Roman" pitchFamily="18" charset="0"/>
              </a:rPr>
              <a:t>th</a:t>
            </a:r>
            <a:r>
              <a:rPr lang="vi-VN" sz="4050" dirty="0">
                <a:solidFill>
                  <a:schemeClr val="bg1"/>
                </a:solidFill>
                <a:cs typeface="Times New Roman" pitchFamily="18" charset="0"/>
              </a:rPr>
              <a:t>ư</a:t>
            </a:r>
            <a:r>
              <a:rPr lang="en-US" sz="4050" dirty="0" err="1">
                <a:solidFill>
                  <a:schemeClr val="bg1"/>
                </a:solidFill>
                <a:cs typeface="Times New Roman" pitchFamily="18" charset="0"/>
              </a:rPr>
              <a:t>ơng</a:t>
            </a:r>
            <a:r>
              <a:rPr lang="en-US" sz="4050" dirty="0">
                <a:solidFill>
                  <a:schemeClr val="bg1"/>
                </a:solidFill>
                <a:cs typeface="Times New Roman" pitchFamily="18" charset="0"/>
              </a:rPr>
              <a:t> </a:t>
            </a:r>
            <a:r>
              <a:rPr lang="en-US" sz="4050" dirty="0" err="1">
                <a:solidFill>
                  <a:schemeClr val="bg1"/>
                </a:solidFill>
                <a:cs typeface="Times New Roman" pitchFamily="18" charset="0"/>
              </a:rPr>
              <a:t>nhận</a:t>
            </a:r>
            <a:r>
              <a:rPr lang="en-US" sz="4050" dirty="0">
                <a:solidFill>
                  <a:schemeClr val="bg1"/>
                </a:solidFill>
                <a:cs typeface="Times New Roman" pitchFamily="18" charset="0"/>
              </a:rPr>
              <a:t> </a:t>
            </a:r>
            <a:r>
              <a:rPr lang="en-US" sz="4050" dirty="0" err="1">
                <a:solidFill>
                  <a:schemeClr val="bg1"/>
                </a:solidFill>
                <a:cs typeface="Times New Roman" pitchFamily="18" charset="0"/>
              </a:rPr>
              <a:t>Chúa</a:t>
            </a:r>
            <a:r>
              <a:rPr lang="en-US" sz="4050" dirty="0">
                <a:solidFill>
                  <a:schemeClr val="bg1"/>
                </a:solidFill>
                <a:cs typeface="Times New Roman" pitchFamily="18" charset="0"/>
              </a:rPr>
              <a:t> </a:t>
            </a:r>
            <a:r>
              <a:rPr lang="vi-VN" sz="4050" dirty="0">
                <a:solidFill>
                  <a:schemeClr val="bg1"/>
                </a:solidFill>
                <a:cs typeface="Times New Roman" pitchFamily="18" charset="0"/>
              </a:rPr>
              <a:t>ơ</a:t>
            </a:r>
            <a:r>
              <a:rPr lang="en-US" sz="4050" dirty="0" err="1">
                <a:solidFill>
                  <a:schemeClr val="bg1"/>
                </a:solidFill>
                <a:cs typeface="Times New Roman" pitchFamily="18" charset="0"/>
              </a:rPr>
              <a:t>i</a:t>
            </a:r>
            <a:r>
              <a:rPr lang="en-US" sz="4050" dirty="0">
                <a:solidFill>
                  <a:schemeClr val="bg1"/>
                </a:solidFill>
                <a:cs typeface="Times New Roman" pitchFamily="18" charset="0"/>
              </a:rPr>
              <a:t>. </a:t>
            </a:r>
            <a:endParaRPr lang="vi-VN" sz="4050" dirty="0">
              <a:solidFill>
                <a:schemeClr val="bg1"/>
              </a:solidFill>
            </a:endParaRPr>
          </a:p>
        </p:txBody>
      </p:sp>
    </p:spTree>
    <p:extLst>
      <p:ext uri="{BB962C8B-B14F-4D97-AF65-F5344CB8AC3E}">
        <p14:creationId xmlns:p14="http://schemas.microsoft.com/office/powerpoint/2010/main" val="44810721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900" u="sng" dirty="0" err="1">
                <a:solidFill>
                  <a:srgbClr val="FFFF00"/>
                </a:solidFill>
                <a:cs typeface="Times New Roman" pitchFamily="18" charset="0"/>
              </a:rPr>
              <a:t>Đk</a:t>
            </a:r>
            <a:r>
              <a:rPr lang="en-US" sz="3900" u="sng" dirty="0">
                <a:solidFill>
                  <a:srgbClr val="FFFF00"/>
                </a:solidFill>
                <a:cs typeface="Times New Roman" pitchFamily="18" charset="0"/>
              </a:rPr>
              <a:t>:</a:t>
            </a:r>
            <a:r>
              <a:rPr lang="en-US" sz="3900" dirty="0">
                <a:solidFill>
                  <a:srgbClr val="003399"/>
                </a:solidFill>
                <a:cs typeface="Times New Roman" pitchFamily="18" charset="0"/>
              </a:rPr>
              <a:t> </a:t>
            </a:r>
            <a:r>
              <a:rPr lang="en-US" sz="3900" dirty="0" err="1">
                <a:solidFill>
                  <a:schemeClr val="bg1"/>
                </a:solidFill>
                <a:cs typeface="Times New Roman" pitchFamily="18" charset="0"/>
              </a:rPr>
              <a:t>Đồi</a:t>
            </a:r>
            <a:r>
              <a:rPr lang="en-US" sz="3900" dirty="0">
                <a:solidFill>
                  <a:schemeClr val="bg1"/>
                </a:solidFill>
                <a:cs typeface="Times New Roman" pitchFamily="18" charset="0"/>
              </a:rPr>
              <a:t> </a:t>
            </a:r>
            <a:r>
              <a:rPr lang="en-US" sz="3900" dirty="0" err="1">
                <a:solidFill>
                  <a:schemeClr val="bg1"/>
                </a:solidFill>
                <a:cs typeface="Times New Roman" pitchFamily="18" charset="0"/>
              </a:rPr>
              <a:t>cao</a:t>
            </a:r>
            <a:r>
              <a:rPr lang="en-US" sz="3900" dirty="0">
                <a:solidFill>
                  <a:schemeClr val="bg1"/>
                </a:solidFill>
                <a:cs typeface="Times New Roman" pitchFamily="18" charset="0"/>
              </a:rPr>
              <a:t> Can-</a:t>
            </a:r>
            <a:r>
              <a:rPr lang="en-US" sz="3900" dirty="0" err="1">
                <a:solidFill>
                  <a:schemeClr val="bg1"/>
                </a:solidFill>
                <a:cs typeface="Times New Roman" pitchFamily="18" charset="0"/>
              </a:rPr>
              <a:t>vê</a:t>
            </a:r>
            <a:r>
              <a:rPr lang="en-US" sz="3900" dirty="0">
                <a:solidFill>
                  <a:schemeClr val="bg1"/>
                </a:solidFill>
                <a:cs typeface="Times New Roman" pitchFamily="18" charset="0"/>
              </a:rPr>
              <a:t> n</a:t>
            </a:r>
            <a:r>
              <a:rPr lang="vi-VN" sz="3900" dirty="0">
                <a:solidFill>
                  <a:schemeClr val="bg1"/>
                </a:solidFill>
                <a:cs typeface="Times New Roman" pitchFamily="18" charset="0"/>
              </a:rPr>
              <a:t>ơ</a:t>
            </a:r>
            <a:r>
              <a:rPr lang="en-US" sz="3900" dirty="0" err="1">
                <a:solidFill>
                  <a:schemeClr val="bg1"/>
                </a:solidFill>
                <a:cs typeface="Times New Roman" pitchFamily="18" charset="0"/>
              </a:rPr>
              <a:t>i</a:t>
            </a:r>
            <a:r>
              <a:rPr lang="en-US" sz="3900" dirty="0">
                <a:solidFill>
                  <a:schemeClr val="bg1"/>
                </a:solidFill>
                <a:cs typeface="Times New Roman" pitchFamily="18" charset="0"/>
              </a:rPr>
              <a:t> </a:t>
            </a:r>
            <a:r>
              <a:rPr lang="en-US" sz="3900" dirty="0" err="1">
                <a:solidFill>
                  <a:schemeClr val="bg1"/>
                </a:solidFill>
                <a:cs typeface="Times New Roman" pitchFamily="18" charset="0"/>
              </a:rPr>
              <a:t>chiều</a:t>
            </a:r>
            <a:r>
              <a:rPr lang="en-US" sz="3900" dirty="0">
                <a:solidFill>
                  <a:schemeClr val="bg1"/>
                </a:solidFill>
                <a:cs typeface="Times New Roman" pitchFamily="18" charset="0"/>
              </a:rPr>
              <a:t> x</a:t>
            </a:r>
            <a:r>
              <a:rPr lang="vi-VN" sz="3900" dirty="0">
                <a:solidFill>
                  <a:schemeClr val="bg1"/>
                </a:solidFill>
                <a:cs typeface="Times New Roman" pitchFamily="18" charset="0"/>
              </a:rPr>
              <a:t>ư</a:t>
            </a:r>
            <a:r>
              <a:rPr lang="en-US" sz="3900" dirty="0">
                <a:solidFill>
                  <a:schemeClr val="bg1"/>
                </a:solidFill>
                <a:cs typeface="Times New Roman" pitchFamily="18" charset="0"/>
              </a:rPr>
              <a:t>a </a:t>
            </a:r>
            <a:r>
              <a:rPr lang="en-US" sz="3900" dirty="0" err="1">
                <a:solidFill>
                  <a:schemeClr val="bg1"/>
                </a:solidFill>
                <a:cs typeface="Times New Roman" pitchFamily="18" charset="0"/>
              </a:rPr>
              <a:t>Chúa</a:t>
            </a:r>
            <a:r>
              <a:rPr lang="en-US" sz="3900" dirty="0">
                <a:solidFill>
                  <a:schemeClr val="bg1"/>
                </a:solidFill>
                <a:cs typeface="Times New Roman" pitchFamily="18" charset="0"/>
              </a:rPr>
              <a:t> </a:t>
            </a:r>
            <a:r>
              <a:rPr lang="en-US" sz="3900" dirty="0" err="1">
                <a:solidFill>
                  <a:schemeClr val="bg1"/>
                </a:solidFill>
                <a:cs typeface="Times New Roman" pitchFamily="18" charset="0"/>
              </a:rPr>
              <a:t>hiến</a:t>
            </a:r>
            <a:r>
              <a:rPr lang="en-US" sz="3900" dirty="0">
                <a:solidFill>
                  <a:schemeClr val="bg1"/>
                </a:solidFill>
                <a:cs typeface="Times New Roman" pitchFamily="18" charset="0"/>
              </a:rPr>
              <a:t> </a:t>
            </a:r>
            <a:r>
              <a:rPr lang="en-US" sz="3900" dirty="0" err="1">
                <a:solidFill>
                  <a:schemeClr val="bg1"/>
                </a:solidFill>
                <a:cs typeface="Times New Roman" pitchFamily="18" charset="0"/>
              </a:rPr>
              <a:t>hình</a:t>
            </a:r>
            <a:r>
              <a:rPr lang="en-US" sz="3900" dirty="0">
                <a:solidFill>
                  <a:schemeClr val="bg1"/>
                </a:solidFill>
                <a:cs typeface="Times New Roman" pitchFamily="18" charset="0"/>
              </a:rPr>
              <a:t> </a:t>
            </a:r>
            <a:r>
              <a:rPr lang="en-US" sz="3900" dirty="0" err="1">
                <a:solidFill>
                  <a:schemeClr val="bg1"/>
                </a:solidFill>
                <a:cs typeface="Times New Roman" pitchFamily="18" charset="0"/>
              </a:rPr>
              <a:t>hy</a:t>
            </a:r>
            <a:r>
              <a:rPr lang="en-US" sz="3900" dirty="0">
                <a:solidFill>
                  <a:schemeClr val="bg1"/>
                </a:solidFill>
                <a:cs typeface="Times New Roman" pitchFamily="18" charset="0"/>
              </a:rPr>
              <a:t> </a:t>
            </a:r>
            <a:r>
              <a:rPr lang="en-US" sz="3900" dirty="0" err="1">
                <a:solidFill>
                  <a:schemeClr val="bg1"/>
                </a:solidFill>
                <a:cs typeface="Times New Roman" pitchFamily="18" charset="0"/>
              </a:rPr>
              <a:t>sinh</a:t>
            </a:r>
            <a:r>
              <a:rPr lang="en-US" sz="3900" dirty="0">
                <a:solidFill>
                  <a:schemeClr val="bg1"/>
                </a:solidFill>
                <a:cs typeface="Times New Roman" pitchFamily="18" charset="0"/>
              </a:rPr>
              <a:t> </a:t>
            </a:r>
            <a:r>
              <a:rPr lang="en-US" sz="3900" dirty="0" err="1">
                <a:solidFill>
                  <a:schemeClr val="bg1"/>
                </a:solidFill>
                <a:cs typeface="Times New Roman" pitchFamily="18" charset="0"/>
              </a:rPr>
              <a:t>vì</a:t>
            </a:r>
            <a:r>
              <a:rPr lang="en-US" sz="3900" dirty="0">
                <a:solidFill>
                  <a:schemeClr val="bg1"/>
                </a:solidFill>
                <a:cs typeface="Times New Roman" pitchFamily="18" charset="0"/>
              </a:rPr>
              <a:t> </a:t>
            </a:r>
            <a:r>
              <a:rPr lang="en-US" sz="3900" dirty="0" err="1">
                <a:solidFill>
                  <a:schemeClr val="bg1"/>
                </a:solidFill>
                <a:cs typeface="Times New Roman" pitchFamily="18" charset="0"/>
              </a:rPr>
              <a:t>nhân</a:t>
            </a:r>
            <a:r>
              <a:rPr lang="en-US" sz="3900" dirty="0">
                <a:solidFill>
                  <a:schemeClr val="bg1"/>
                </a:solidFill>
                <a:cs typeface="Times New Roman" pitchFamily="18" charset="0"/>
              </a:rPr>
              <a:t> </a:t>
            </a:r>
            <a:r>
              <a:rPr lang="en-US" sz="3900" dirty="0" err="1">
                <a:solidFill>
                  <a:schemeClr val="bg1"/>
                </a:solidFill>
                <a:cs typeface="Times New Roman" pitchFamily="18" charset="0"/>
              </a:rPr>
              <a:t>thế</a:t>
            </a:r>
            <a:r>
              <a:rPr lang="en-US" sz="3900" dirty="0">
                <a:solidFill>
                  <a:schemeClr val="bg1"/>
                </a:solidFill>
                <a:cs typeface="Times New Roman" pitchFamily="18" charset="0"/>
              </a:rPr>
              <a:t>, </a:t>
            </a:r>
            <a:r>
              <a:rPr lang="en-US" sz="3900" dirty="0" err="1">
                <a:solidFill>
                  <a:schemeClr val="bg1"/>
                </a:solidFill>
                <a:cs typeface="Times New Roman" pitchFamily="18" charset="0"/>
              </a:rPr>
              <a:t>và</a:t>
            </a:r>
            <a:r>
              <a:rPr lang="en-US" sz="3900" dirty="0">
                <a:solidFill>
                  <a:schemeClr val="bg1"/>
                </a:solidFill>
                <a:cs typeface="Times New Roman" pitchFamily="18" charset="0"/>
              </a:rPr>
              <a:t> nay con </a:t>
            </a:r>
            <a:r>
              <a:rPr lang="en-US" sz="3900" dirty="0" err="1">
                <a:solidFill>
                  <a:schemeClr val="bg1"/>
                </a:solidFill>
                <a:cs typeface="Times New Roman" pitchFamily="18" charset="0"/>
              </a:rPr>
              <a:t>dâng</a:t>
            </a:r>
            <a:r>
              <a:rPr lang="en-US" sz="3900" dirty="0">
                <a:solidFill>
                  <a:schemeClr val="bg1"/>
                </a:solidFill>
                <a:cs typeface="Times New Roman" pitchFamily="18" charset="0"/>
              </a:rPr>
              <a:t> </a:t>
            </a:r>
            <a:r>
              <a:rPr lang="en-US" sz="3900" dirty="0" err="1">
                <a:solidFill>
                  <a:schemeClr val="bg1"/>
                </a:solidFill>
                <a:cs typeface="Times New Roman" pitchFamily="18" charset="0"/>
              </a:rPr>
              <a:t>lên</a:t>
            </a:r>
            <a:r>
              <a:rPr lang="en-US" sz="3900" dirty="0">
                <a:solidFill>
                  <a:schemeClr val="bg1"/>
                </a:solidFill>
                <a:cs typeface="Times New Roman" pitchFamily="18" charset="0"/>
              </a:rPr>
              <a:t> </a:t>
            </a:r>
            <a:r>
              <a:rPr lang="en-US" sz="3900" dirty="0" err="1">
                <a:solidFill>
                  <a:schemeClr val="bg1"/>
                </a:solidFill>
                <a:cs typeface="Times New Roman" pitchFamily="18" charset="0"/>
              </a:rPr>
              <a:t>hy</a:t>
            </a:r>
            <a:r>
              <a:rPr lang="en-US" sz="3900" dirty="0">
                <a:solidFill>
                  <a:schemeClr val="bg1"/>
                </a:solidFill>
                <a:cs typeface="Times New Roman" pitchFamily="18" charset="0"/>
              </a:rPr>
              <a:t> </a:t>
            </a:r>
            <a:r>
              <a:rPr lang="en-US" sz="3900" dirty="0" err="1">
                <a:solidFill>
                  <a:schemeClr val="bg1"/>
                </a:solidFill>
                <a:cs typeface="Times New Roman" pitchFamily="18" charset="0"/>
              </a:rPr>
              <a:t>tế</a:t>
            </a:r>
            <a:r>
              <a:rPr lang="en-US" sz="3900" dirty="0">
                <a:solidFill>
                  <a:schemeClr val="bg1"/>
                </a:solidFill>
                <a:cs typeface="Times New Roman" pitchFamily="18" charset="0"/>
              </a:rPr>
              <a:t> </a:t>
            </a:r>
            <a:r>
              <a:rPr lang="en-US" sz="3900" dirty="0" err="1">
                <a:solidFill>
                  <a:schemeClr val="bg1"/>
                </a:solidFill>
                <a:cs typeface="Times New Roman" pitchFamily="18" charset="0"/>
              </a:rPr>
              <a:t>xác</a:t>
            </a:r>
            <a:r>
              <a:rPr lang="en-US" sz="3900" dirty="0">
                <a:solidFill>
                  <a:schemeClr val="bg1"/>
                </a:solidFill>
                <a:cs typeface="Times New Roman" pitchFamily="18" charset="0"/>
              </a:rPr>
              <a:t> </a:t>
            </a:r>
            <a:r>
              <a:rPr lang="en-US" sz="3900" dirty="0" err="1">
                <a:solidFill>
                  <a:schemeClr val="bg1"/>
                </a:solidFill>
                <a:cs typeface="Times New Roman" pitchFamily="18" charset="0"/>
              </a:rPr>
              <a:t>thân</a:t>
            </a:r>
            <a:r>
              <a:rPr lang="en-US" sz="3900" dirty="0">
                <a:solidFill>
                  <a:schemeClr val="bg1"/>
                </a:solidFill>
                <a:cs typeface="Times New Roman" pitchFamily="18" charset="0"/>
              </a:rPr>
              <a:t> con </a:t>
            </a:r>
            <a:r>
              <a:rPr lang="en-US" sz="3900" dirty="0" err="1">
                <a:solidFill>
                  <a:schemeClr val="bg1"/>
                </a:solidFill>
                <a:cs typeface="Times New Roman" pitchFamily="18" charset="0"/>
              </a:rPr>
              <a:t>với</a:t>
            </a:r>
            <a:r>
              <a:rPr lang="en-US" sz="3900" dirty="0">
                <a:solidFill>
                  <a:schemeClr val="bg1"/>
                </a:solidFill>
                <a:cs typeface="Times New Roman" pitchFamily="18" charset="0"/>
              </a:rPr>
              <a:t> </a:t>
            </a:r>
            <a:r>
              <a:rPr lang="en-US" sz="3900" dirty="0" err="1">
                <a:solidFill>
                  <a:schemeClr val="bg1"/>
                </a:solidFill>
                <a:cs typeface="Times New Roman" pitchFamily="18" charset="0"/>
              </a:rPr>
              <a:t>tấm</a:t>
            </a:r>
            <a:r>
              <a:rPr lang="en-US" sz="3900" dirty="0">
                <a:solidFill>
                  <a:schemeClr val="bg1"/>
                </a:solidFill>
                <a:cs typeface="Times New Roman" pitchFamily="18" charset="0"/>
              </a:rPr>
              <a:t> </a:t>
            </a:r>
            <a:r>
              <a:rPr lang="en-US" sz="3900" dirty="0" err="1">
                <a:solidFill>
                  <a:schemeClr val="bg1"/>
                </a:solidFill>
                <a:cs typeface="Times New Roman" pitchFamily="18" charset="0"/>
              </a:rPr>
              <a:t>linh</a:t>
            </a:r>
            <a:r>
              <a:rPr lang="en-US" sz="3900" dirty="0">
                <a:solidFill>
                  <a:schemeClr val="bg1"/>
                </a:solidFill>
                <a:cs typeface="Times New Roman" pitchFamily="18" charset="0"/>
              </a:rPr>
              <a:t> </a:t>
            </a:r>
            <a:r>
              <a:rPr lang="en-US" sz="3900" dirty="0" err="1">
                <a:solidFill>
                  <a:schemeClr val="bg1"/>
                </a:solidFill>
                <a:cs typeface="Times New Roman" pitchFamily="18" charset="0"/>
              </a:rPr>
              <a:t>hồn</a:t>
            </a:r>
            <a:r>
              <a:rPr lang="en-US" sz="3900" dirty="0">
                <a:solidFill>
                  <a:schemeClr val="bg1"/>
                </a:solidFill>
                <a:cs typeface="Times New Roman" pitchFamily="18" charset="0"/>
              </a:rPr>
              <a:t> con. </a:t>
            </a:r>
            <a:r>
              <a:rPr lang="en-US" sz="3900" dirty="0" err="1">
                <a:solidFill>
                  <a:schemeClr val="bg1"/>
                </a:solidFill>
                <a:cs typeface="Times New Roman" pitchFamily="18" charset="0"/>
              </a:rPr>
              <a:t>Thiết</a:t>
            </a:r>
            <a:r>
              <a:rPr lang="en-US" sz="3900" dirty="0">
                <a:solidFill>
                  <a:schemeClr val="bg1"/>
                </a:solidFill>
                <a:cs typeface="Times New Roman" pitchFamily="18" charset="0"/>
              </a:rPr>
              <a:t> </a:t>
            </a:r>
            <a:r>
              <a:rPr lang="en-US" sz="3900" dirty="0" err="1">
                <a:solidFill>
                  <a:schemeClr val="bg1"/>
                </a:solidFill>
                <a:cs typeface="Times New Roman" pitchFamily="18" charset="0"/>
              </a:rPr>
              <a:t>tha</a:t>
            </a:r>
            <a:r>
              <a:rPr lang="en-US" sz="3900" dirty="0">
                <a:solidFill>
                  <a:schemeClr val="bg1"/>
                </a:solidFill>
                <a:cs typeface="Times New Roman" pitchFamily="18" charset="0"/>
              </a:rPr>
              <a:t> </a:t>
            </a:r>
            <a:r>
              <a:rPr lang="en-US" sz="3900" dirty="0" err="1">
                <a:solidFill>
                  <a:schemeClr val="bg1"/>
                </a:solidFill>
                <a:cs typeface="Times New Roman" pitchFamily="18" charset="0"/>
              </a:rPr>
              <a:t>xin</a:t>
            </a:r>
            <a:r>
              <a:rPr lang="en-US" sz="3900" dirty="0">
                <a:solidFill>
                  <a:schemeClr val="bg1"/>
                </a:solidFill>
                <a:cs typeface="Times New Roman" pitchFamily="18" charset="0"/>
              </a:rPr>
              <a:t> </a:t>
            </a:r>
            <a:r>
              <a:rPr lang="en-US" sz="3900" dirty="0" err="1">
                <a:solidFill>
                  <a:schemeClr val="bg1"/>
                </a:solidFill>
                <a:cs typeface="Times New Roman" pitchFamily="18" charset="0"/>
              </a:rPr>
              <a:t>chút</a:t>
            </a:r>
            <a:r>
              <a:rPr lang="en-US" sz="3900" dirty="0">
                <a:solidFill>
                  <a:schemeClr val="bg1"/>
                </a:solidFill>
                <a:cs typeface="Times New Roman" pitchFamily="18" charset="0"/>
              </a:rPr>
              <a:t> </a:t>
            </a:r>
            <a:r>
              <a:rPr lang="en-US" sz="3900" dirty="0" err="1">
                <a:solidFill>
                  <a:schemeClr val="bg1"/>
                </a:solidFill>
                <a:cs typeface="Times New Roman" pitchFamily="18" charset="0"/>
              </a:rPr>
              <a:t>ân</a:t>
            </a:r>
            <a:r>
              <a:rPr lang="en-US" sz="3900" dirty="0">
                <a:solidFill>
                  <a:schemeClr val="bg1"/>
                </a:solidFill>
                <a:cs typeface="Times New Roman" pitchFamily="18" charset="0"/>
              </a:rPr>
              <a:t> </a:t>
            </a:r>
            <a:r>
              <a:rPr lang="en-US" sz="3900" dirty="0" err="1">
                <a:solidFill>
                  <a:schemeClr val="bg1"/>
                </a:solidFill>
                <a:cs typeface="Times New Roman" pitchFamily="18" charset="0"/>
              </a:rPr>
              <a:t>tình</a:t>
            </a:r>
            <a:r>
              <a:rPr lang="en-US" sz="3900" dirty="0">
                <a:solidFill>
                  <a:schemeClr val="bg1"/>
                </a:solidFill>
                <a:cs typeface="Times New Roman" pitchFamily="18" charset="0"/>
              </a:rPr>
              <a:t>……</a:t>
            </a:r>
            <a:r>
              <a:rPr lang="en-US" sz="3900" dirty="0" err="1">
                <a:solidFill>
                  <a:schemeClr val="bg1"/>
                </a:solidFill>
                <a:cs typeface="Times New Roman" pitchFamily="18" charset="0"/>
              </a:rPr>
              <a:t>th</a:t>
            </a:r>
            <a:r>
              <a:rPr lang="vi-VN" sz="3900" dirty="0">
                <a:solidFill>
                  <a:schemeClr val="bg1"/>
                </a:solidFill>
                <a:cs typeface="Times New Roman" pitchFamily="18" charset="0"/>
              </a:rPr>
              <a:t>ư</a:t>
            </a:r>
            <a:r>
              <a:rPr lang="en-US" sz="3900" dirty="0" err="1">
                <a:solidFill>
                  <a:schemeClr val="bg1"/>
                </a:solidFill>
                <a:cs typeface="Times New Roman" pitchFamily="18" charset="0"/>
              </a:rPr>
              <a:t>ơng</a:t>
            </a:r>
            <a:r>
              <a:rPr lang="en-US" sz="3900" dirty="0">
                <a:solidFill>
                  <a:schemeClr val="bg1"/>
                </a:solidFill>
                <a:cs typeface="Times New Roman" pitchFamily="18" charset="0"/>
              </a:rPr>
              <a:t> con.</a:t>
            </a:r>
            <a:endParaRPr lang="vi-VN" sz="3900" dirty="0">
              <a:solidFill>
                <a:schemeClr val="bg1"/>
              </a:solidFill>
            </a:endParaRPr>
          </a:p>
        </p:txBody>
      </p:sp>
    </p:spTree>
    <p:extLst>
      <p:ext uri="{BB962C8B-B14F-4D97-AF65-F5344CB8AC3E}">
        <p14:creationId xmlns:p14="http://schemas.microsoft.com/office/powerpoint/2010/main" val="4091105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a:solidFill>
                  <a:srgbClr val="FFFF00"/>
                </a:solidFill>
              </a:rPr>
              <a:t>Ca </a:t>
            </a:r>
            <a:r>
              <a:rPr lang="en-US" sz="4500" dirty="0" err="1">
                <a:solidFill>
                  <a:srgbClr val="FFFF00"/>
                </a:solidFill>
              </a:rPr>
              <a:t>Nhập</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4050" dirty="0" err="1">
                <a:solidFill>
                  <a:srgbClr val="FFFF00"/>
                </a:solidFill>
              </a:rPr>
              <a:t>Mừng</a:t>
            </a:r>
            <a:r>
              <a:rPr lang="en-US" sz="4050" dirty="0">
                <a:solidFill>
                  <a:srgbClr val="FFFF00"/>
                </a:solidFill>
              </a:rPr>
              <a:t> Hai </a:t>
            </a:r>
            <a:r>
              <a:rPr lang="en-US" sz="4050" dirty="0" err="1">
                <a:solidFill>
                  <a:srgbClr val="FFFF00"/>
                </a:solidFill>
              </a:rPr>
              <a:t>Thánh</a:t>
            </a:r>
            <a:r>
              <a:rPr lang="en-US" sz="4050" dirty="0">
                <a:solidFill>
                  <a:srgbClr val="FFFF00"/>
                </a:solidFill>
              </a:rPr>
              <a:t> </a:t>
            </a:r>
            <a:r>
              <a:rPr lang="en-US" sz="4050" dirty="0" err="1">
                <a:solidFill>
                  <a:srgbClr val="FFFF00"/>
                </a:solidFill>
              </a:rPr>
              <a:t>Tông</a:t>
            </a:r>
            <a:r>
              <a:rPr lang="en-US" sz="4050" dirty="0">
                <a:solidFill>
                  <a:srgbClr val="FFFF00"/>
                </a:solidFill>
              </a:rPr>
              <a:t> </a:t>
            </a:r>
            <a:r>
              <a:rPr lang="en-US" sz="4050" dirty="0" err="1">
                <a:solidFill>
                  <a:srgbClr val="FFFF00"/>
                </a:solidFill>
              </a:rPr>
              <a:t>Đồ</a:t>
            </a:r>
            <a:br>
              <a:rPr lang="en-US" sz="4050" dirty="0">
                <a:solidFill>
                  <a:srgbClr val="FFFF00"/>
                </a:solidFill>
              </a:rPr>
            </a:br>
            <a:r>
              <a:rPr lang="en-US" i="1" dirty="0">
                <a:solidFill>
                  <a:schemeClr val="bg1"/>
                </a:solidFill>
              </a:rPr>
              <a:t>Mai </a:t>
            </a:r>
            <a:r>
              <a:rPr lang="en-US" i="1" dirty="0" err="1">
                <a:solidFill>
                  <a:schemeClr val="bg1"/>
                </a:solidFill>
              </a:rPr>
              <a:t>Thiện</a:t>
            </a:r>
            <a:endParaRPr lang="en-US" i="1"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58943"/>
            <a:ext cx="6858000" cy="3857624"/>
          </a:xfrm>
        </p:spPr>
        <p:txBody>
          <a:bodyPr>
            <a:noAutofit/>
          </a:bodyPr>
          <a:lstStyle/>
          <a:p>
            <a:pPr algn="just"/>
            <a:r>
              <a:rPr lang="en-US" sz="4050" u="sng" dirty="0">
                <a:solidFill>
                  <a:srgbClr val="FFFF00"/>
                </a:solidFill>
                <a:cs typeface="Times New Roman" pitchFamily="18" charset="0"/>
              </a:rPr>
              <a:t>Tk2:</a:t>
            </a:r>
            <a:r>
              <a:rPr lang="en-US" sz="4050" dirty="0">
                <a:solidFill>
                  <a:srgbClr val="003399"/>
                </a:solidFill>
                <a:cs typeface="Times New Roman" pitchFamily="18" charset="0"/>
              </a:rPr>
              <a:t> </a:t>
            </a:r>
            <a:r>
              <a:rPr lang="en-US" sz="4050" dirty="0" err="1">
                <a:solidFill>
                  <a:schemeClr val="bg1"/>
                </a:solidFill>
              </a:rPr>
              <a:t>Trầm</a:t>
            </a:r>
            <a:r>
              <a:rPr lang="en-US" sz="4050" dirty="0">
                <a:solidFill>
                  <a:schemeClr val="bg1"/>
                </a:solidFill>
              </a:rPr>
              <a:t> h</a:t>
            </a:r>
            <a:r>
              <a:rPr lang="vi-VN" sz="4050" dirty="0">
                <a:solidFill>
                  <a:schemeClr val="bg1"/>
                </a:solidFill>
              </a:rPr>
              <a:t>ư</a:t>
            </a:r>
            <a:r>
              <a:rPr lang="en-US" sz="4050" dirty="0" err="1">
                <a:solidFill>
                  <a:schemeClr val="bg1"/>
                </a:solidFill>
              </a:rPr>
              <a:t>ơng</a:t>
            </a:r>
            <a:r>
              <a:rPr lang="en-US" sz="4050" dirty="0">
                <a:solidFill>
                  <a:schemeClr val="bg1"/>
                </a:solidFill>
              </a:rPr>
              <a:t> </a:t>
            </a:r>
            <a:r>
              <a:rPr lang="en-US" sz="4050" dirty="0" err="1">
                <a:solidFill>
                  <a:schemeClr val="bg1"/>
                </a:solidFill>
              </a:rPr>
              <a:t>th</a:t>
            </a:r>
            <a:r>
              <a:rPr lang="vi-VN" sz="4050" dirty="0">
                <a:solidFill>
                  <a:schemeClr val="bg1"/>
                </a:solidFill>
              </a:rPr>
              <a:t>ơ</a:t>
            </a:r>
            <a:r>
              <a:rPr lang="en-US" sz="4050" dirty="0">
                <a:solidFill>
                  <a:schemeClr val="bg1"/>
                </a:solidFill>
              </a:rPr>
              <a:t>m bay </a:t>
            </a:r>
            <a:r>
              <a:rPr lang="en-US" sz="4050" dirty="0" err="1">
                <a:solidFill>
                  <a:schemeClr val="bg1"/>
                </a:solidFill>
              </a:rPr>
              <a:t>trên</a:t>
            </a:r>
            <a:r>
              <a:rPr lang="en-US" sz="4050" dirty="0">
                <a:solidFill>
                  <a:schemeClr val="bg1"/>
                </a:solidFill>
              </a:rPr>
              <a:t> </a:t>
            </a:r>
            <a:r>
              <a:rPr lang="en-US" sz="4050" dirty="0" err="1">
                <a:solidFill>
                  <a:schemeClr val="bg1"/>
                </a:solidFill>
              </a:rPr>
              <a:t>tòa</a:t>
            </a:r>
            <a:r>
              <a:rPr lang="en-US" sz="4050" dirty="0">
                <a:solidFill>
                  <a:schemeClr val="bg1"/>
                </a:solidFill>
              </a:rPr>
              <a:t> </a:t>
            </a:r>
            <a:r>
              <a:rPr lang="en-US" sz="4050" dirty="0" err="1">
                <a:solidFill>
                  <a:schemeClr val="bg1"/>
                </a:solidFill>
              </a:rPr>
              <a:t>cao</a:t>
            </a:r>
            <a:r>
              <a:rPr lang="en-US" sz="4050" dirty="0">
                <a:solidFill>
                  <a:schemeClr val="bg1"/>
                </a:solidFill>
              </a:rPr>
              <a:t> </a:t>
            </a:r>
            <a:r>
              <a:rPr lang="en-US" sz="4050" dirty="0" err="1">
                <a:solidFill>
                  <a:schemeClr val="bg1"/>
                </a:solidFill>
              </a:rPr>
              <a:t>tình</a:t>
            </a:r>
            <a:r>
              <a:rPr lang="en-US" sz="4050" dirty="0">
                <a:solidFill>
                  <a:schemeClr val="bg1"/>
                </a:solidFill>
              </a:rPr>
              <a:t> </a:t>
            </a:r>
            <a:r>
              <a:rPr lang="en-US" sz="4050" dirty="0" err="1">
                <a:solidFill>
                  <a:schemeClr val="bg1"/>
                </a:solidFill>
              </a:rPr>
              <a:t>chúng</a:t>
            </a:r>
            <a:r>
              <a:rPr lang="en-US" sz="4050" dirty="0">
                <a:solidFill>
                  <a:schemeClr val="bg1"/>
                </a:solidFill>
              </a:rPr>
              <a:t> con đ</a:t>
            </a:r>
            <a:r>
              <a:rPr lang="vi-VN" sz="4050" dirty="0">
                <a:solidFill>
                  <a:schemeClr val="bg1"/>
                </a:solidFill>
              </a:rPr>
              <a:t>ơ</a:t>
            </a:r>
            <a:r>
              <a:rPr lang="en-US" sz="4050" dirty="0">
                <a:solidFill>
                  <a:schemeClr val="bg1"/>
                </a:solidFill>
              </a:rPr>
              <a:t>n s</a:t>
            </a:r>
            <a:r>
              <a:rPr lang="vi-VN" sz="4050" dirty="0">
                <a:solidFill>
                  <a:schemeClr val="bg1"/>
                </a:solidFill>
              </a:rPr>
              <a:t>ơ</a:t>
            </a:r>
            <a:r>
              <a:rPr lang="en-US" sz="4050" dirty="0">
                <a:solidFill>
                  <a:schemeClr val="bg1"/>
                </a:solidFill>
              </a:rPr>
              <a:t> </a:t>
            </a:r>
            <a:r>
              <a:rPr lang="en-US" sz="4050" dirty="0" err="1">
                <a:solidFill>
                  <a:schemeClr val="bg1"/>
                </a:solidFill>
              </a:rPr>
              <a:t>dâng</a:t>
            </a:r>
            <a:r>
              <a:rPr lang="en-US" sz="4050" dirty="0">
                <a:solidFill>
                  <a:schemeClr val="bg1"/>
                </a:solidFill>
              </a:rPr>
              <a:t> </a:t>
            </a:r>
            <a:r>
              <a:rPr lang="en-US" sz="4050" dirty="0" err="1">
                <a:solidFill>
                  <a:schemeClr val="bg1"/>
                </a:solidFill>
              </a:rPr>
              <a:t>về</a:t>
            </a:r>
            <a:r>
              <a:rPr lang="en-US" sz="4050" dirty="0">
                <a:solidFill>
                  <a:schemeClr val="bg1"/>
                </a:solidFill>
              </a:rPr>
              <a:t> </a:t>
            </a:r>
            <a:r>
              <a:rPr lang="en-US" sz="4050" dirty="0" err="1">
                <a:solidFill>
                  <a:schemeClr val="bg1"/>
                </a:solidFill>
              </a:rPr>
              <a:t>Ngài</a:t>
            </a:r>
            <a:r>
              <a:rPr lang="en-US" sz="4050" dirty="0">
                <a:solidFill>
                  <a:schemeClr val="bg1"/>
                </a:solidFill>
              </a:rPr>
              <a:t>. </a:t>
            </a:r>
            <a:r>
              <a:rPr lang="en-US" sz="4050" dirty="0" err="1">
                <a:solidFill>
                  <a:schemeClr val="bg1"/>
                </a:solidFill>
              </a:rPr>
              <a:t>Giọt</a:t>
            </a:r>
            <a:r>
              <a:rPr lang="en-US" sz="4050" dirty="0">
                <a:solidFill>
                  <a:schemeClr val="bg1"/>
                </a:solidFill>
              </a:rPr>
              <a:t> </a:t>
            </a:r>
            <a:r>
              <a:rPr lang="en-US" sz="4050" dirty="0" err="1">
                <a:solidFill>
                  <a:schemeClr val="bg1"/>
                </a:solidFill>
              </a:rPr>
              <a:t>mồ</a:t>
            </a:r>
            <a:r>
              <a:rPr lang="en-US" sz="4050" dirty="0">
                <a:solidFill>
                  <a:schemeClr val="bg1"/>
                </a:solidFill>
              </a:rPr>
              <a:t> </a:t>
            </a:r>
            <a:r>
              <a:rPr lang="en-US" sz="4050" dirty="0" err="1">
                <a:solidFill>
                  <a:schemeClr val="bg1"/>
                </a:solidFill>
              </a:rPr>
              <a:t>hôi</a:t>
            </a:r>
            <a:r>
              <a:rPr lang="en-US" sz="4050" dirty="0">
                <a:solidFill>
                  <a:schemeClr val="bg1"/>
                </a:solidFill>
              </a:rPr>
              <a:t> </a:t>
            </a:r>
            <a:r>
              <a:rPr lang="en-US" sz="4050" dirty="0" err="1">
                <a:solidFill>
                  <a:schemeClr val="bg1"/>
                </a:solidFill>
              </a:rPr>
              <a:t>công</a:t>
            </a:r>
            <a:r>
              <a:rPr lang="en-US" sz="4050" dirty="0">
                <a:solidFill>
                  <a:schemeClr val="bg1"/>
                </a:solidFill>
              </a:rPr>
              <a:t> lao n</a:t>
            </a:r>
            <a:r>
              <a:rPr lang="vi-VN" sz="4050" dirty="0">
                <a:solidFill>
                  <a:schemeClr val="bg1"/>
                </a:solidFill>
              </a:rPr>
              <a:t>ơ</a:t>
            </a:r>
            <a:r>
              <a:rPr lang="en-US" sz="4050" dirty="0" err="1">
                <a:solidFill>
                  <a:schemeClr val="bg1"/>
                </a:solidFill>
              </a:rPr>
              <a:t>i</a:t>
            </a:r>
            <a:r>
              <a:rPr lang="en-US" sz="4050" dirty="0">
                <a:solidFill>
                  <a:schemeClr val="bg1"/>
                </a:solidFill>
              </a:rPr>
              <a:t> </a:t>
            </a:r>
            <a:r>
              <a:rPr lang="en-US" sz="4050" dirty="0" err="1">
                <a:solidFill>
                  <a:schemeClr val="bg1"/>
                </a:solidFill>
              </a:rPr>
              <a:t>đồng</a:t>
            </a:r>
            <a:r>
              <a:rPr lang="en-US" sz="4050" dirty="0">
                <a:solidFill>
                  <a:schemeClr val="bg1"/>
                </a:solidFill>
              </a:rPr>
              <a:t> </a:t>
            </a:r>
            <a:r>
              <a:rPr lang="en-US" sz="4050" dirty="0" err="1">
                <a:solidFill>
                  <a:schemeClr val="bg1"/>
                </a:solidFill>
              </a:rPr>
              <a:t>sâu</a:t>
            </a:r>
            <a:r>
              <a:rPr lang="en-US" sz="4050" dirty="0">
                <a:solidFill>
                  <a:schemeClr val="bg1"/>
                </a:solidFill>
              </a:rPr>
              <a:t>, </a:t>
            </a:r>
            <a:r>
              <a:rPr lang="en-US" sz="4050" dirty="0" err="1">
                <a:solidFill>
                  <a:schemeClr val="bg1"/>
                </a:solidFill>
              </a:rPr>
              <a:t>Chúa</a:t>
            </a:r>
            <a:r>
              <a:rPr lang="en-US" sz="4050" dirty="0">
                <a:solidFill>
                  <a:schemeClr val="bg1"/>
                </a:solidFill>
              </a:rPr>
              <a:t> </a:t>
            </a:r>
            <a:r>
              <a:rPr lang="en-US" sz="4050" dirty="0" err="1">
                <a:solidFill>
                  <a:schemeClr val="bg1"/>
                </a:solidFill>
              </a:rPr>
              <a:t>đất</a:t>
            </a:r>
            <a:r>
              <a:rPr lang="en-US" sz="4050" dirty="0">
                <a:solidFill>
                  <a:schemeClr val="bg1"/>
                </a:solidFill>
              </a:rPr>
              <a:t> </a:t>
            </a:r>
            <a:r>
              <a:rPr lang="en-US" sz="4050" dirty="0" err="1">
                <a:solidFill>
                  <a:schemeClr val="bg1"/>
                </a:solidFill>
              </a:rPr>
              <a:t>trời</a:t>
            </a:r>
            <a:r>
              <a:rPr lang="en-US" sz="4050" dirty="0">
                <a:solidFill>
                  <a:schemeClr val="bg1"/>
                </a:solidFill>
              </a:rPr>
              <a:t> ban </a:t>
            </a:r>
            <a:r>
              <a:rPr lang="en-US" sz="4050" dirty="0" err="1">
                <a:solidFill>
                  <a:schemeClr val="bg1"/>
                </a:solidFill>
              </a:rPr>
              <a:t>muôn</a:t>
            </a:r>
            <a:r>
              <a:rPr lang="en-US" sz="4050" dirty="0">
                <a:solidFill>
                  <a:schemeClr val="bg1"/>
                </a:solidFill>
              </a:rPr>
              <a:t> </a:t>
            </a:r>
            <a:r>
              <a:rPr lang="en-US" sz="4050" dirty="0" err="1">
                <a:solidFill>
                  <a:schemeClr val="bg1"/>
                </a:solidFill>
              </a:rPr>
              <a:t>phúc</a:t>
            </a:r>
            <a:r>
              <a:rPr lang="en-US" sz="4050" dirty="0">
                <a:solidFill>
                  <a:schemeClr val="bg1"/>
                </a:solidFill>
              </a:rPr>
              <a:t> </a:t>
            </a:r>
            <a:r>
              <a:rPr lang="en-US" sz="4050" dirty="0" err="1">
                <a:solidFill>
                  <a:schemeClr val="bg1"/>
                </a:solidFill>
              </a:rPr>
              <a:t>lành</a:t>
            </a:r>
            <a:r>
              <a:rPr lang="en-US" sz="4050" dirty="0">
                <a:solidFill>
                  <a:schemeClr val="bg1"/>
                </a:solidFill>
              </a:rPr>
              <a:t>…</a:t>
            </a:r>
            <a:endParaRPr lang="vi-VN" sz="4050" dirty="0">
              <a:solidFill>
                <a:schemeClr val="bg1"/>
              </a:solidFill>
            </a:endParaRPr>
          </a:p>
        </p:txBody>
      </p:sp>
    </p:spTree>
    <p:extLst>
      <p:ext uri="{BB962C8B-B14F-4D97-AF65-F5344CB8AC3E}">
        <p14:creationId xmlns:p14="http://schemas.microsoft.com/office/powerpoint/2010/main" val="340439689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4200" u="sng" dirty="0">
                <a:solidFill>
                  <a:srgbClr val="FFFF00"/>
                </a:solidFill>
                <a:cs typeface="Times New Roman" pitchFamily="18" charset="0"/>
              </a:rPr>
              <a:t>***:</a:t>
            </a:r>
            <a:r>
              <a:rPr lang="en-US" sz="4200" dirty="0">
                <a:solidFill>
                  <a:srgbClr val="003399"/>
                </a:solidFill>
                <a:cs typeface="Times New Roman" pitchFamily="18" charset="0"/>
              </a:rPr>
              <a:t> </a:t>
            </a:r>
            <a:r>
              <a:rPr lang="en-US" sz="4200" dirty="0" err="1">
                <a:solidFill>
                  <a:schemeClr val="bg1"/>
                </a:solidFill>
              </a:rPr>
              <a:t>Tình</a:t>
            </a:r>
            <a:r>
              <a:rPr lang="en-US" sz="4200" dirty="0">
                <a:solidFill>
                  <a:schemeClr val="bg1"/>
                </a:solidFill>
              </a:rPr>
              <a:t> </a:t>
            </a:r>
            <a:r>
              <a:rPr lang="en-US" sz="4200" dirty="0" err="1">
                <a:solidFill>
                  <a:schemeClr val="bg1"/>
                </a:solidFill>
              </a:rPr>
              <a:t>yêu</a:t>
            </a:r>
            <a:r>
              <a:rPr lang="en-US" sz="4200" dirty="0">
                <a:solidFill>
                  <a:schemeClr val="bg1"/>
                </a:solidFill>
              </a:rPr>
              <a:t> </a:t>
            </a:r>
            <a:r>
              <a:rPr lang="en-US" sz="4200" dirty="0" err="1">
                <a:solidFill>
                  <a:schemeClr val="bg1"/>
                </a:solidFill>
              </a:rPr>
              <a:t>đó</a:t>
            </a:r>
            <a:r>
              <a:rPr lang="en-US" sz="4200" dirty="0">
                <a:solidFill>
                  <a:schemeClr val="bg1"/>
                </a:solidFill>
              </a:rPr>
              <a:t> </a:t>
            </a:r>
            <a:r>
              <a:rPr lang="en-US" sz="4200" dirty="0" err="1">
                <a:solidFill>
                  <a:schemeClr val="bg1"/>
                </a:solidFill>
              </a:rPr>
              <a:t>Chúa</a:t>
            </a:r>
            <a:r>
              <a:rPr lang="en-US" sz="4200" dirty="0">
                <a:solidFill>
                  <a:schemeClr val="bg1"/>
                </a:solidFill>
              </a:rPr>
              <a:t> </a:t>
            </a:r>
            <a:r>
              <a:rPr lang="en-US" sz="4200" dirty="0" err="1">
                <a:solidFill>
                  <a:schemeClr val="bg1"/>
                </a:solidFill>
              </a:rPr>
              <a:t>đã</a:t>
            </a:r>
            <a:r>
              <a:rPr lang="en-US" sz="4200" dirty="0">
                <a:solidFill>
                  <a:schemeClr val="bg1"/>
                </a:solidFill>
              </a:rPr>
              <a:t> ban </a:t>
            </a:r>
            <a:r>
              <a:rPr lang="en-US" sz="4200" dirty="0" err="1">
                <a:solidFill>
                  <a:schemeClr val="bg1"/>
                </a:solidFill>
              </a:rPr>
              <a:t>cho</a:t>
            </a:r>
            <a:r>
              <a:rPr lang="en-US" sz="4200" dirty="0">
                <a:solidFill>
                  <a:schemeClr val="bg1"/>
                </a:solidFill>
              </a:rPr>
              <a:t> </a:t>
            </a:r>
            <a:r>
              <a:rPr lang="en-US" sz="4200" dirty="0" err="1">
                <a:solidFill>
                  <a:schemeClr val="bg1"/>
                </a:solidFill>
              </a:rPr>
              <a:t>đời</a:t>
            </a:r>
            <a:r>
              <a:rPr lang="en-US" sz="4200" dirty="0">
                <a:solidFill>
                  <a:schemeClr val="bg1"/>
                </a:solidFill>
              </a:rPr>
              <a:t>, </a:t>
            </a:r>
            <a:r>
              <a:rPr lang="en-US" sz="4200" dirty="0" err="1">
                <a:solidFill>
                  <a:schemeClr val="bg1"/>
                </a:solidFill>
              </a:rPr>
              <a:t>giọt</a:t>
            </a:r>
            <a:r>
              <a:rPr lang="en-US" sz="4200" dirty="0">
                <a:solidFill>
                  <a:schemeClr val="bg1"/>
                </a:solidFill>
              </a:rPr>
              <a:t> </a:t>
            </a:r>
            <a:r>
              <a:rPr lang="en-US" sz="4200" dirty="0" err="1">
                <a:solidFill>
                  <a:schemeClr val="bg1"/>
                </a:solidFill>
              </a:rPr>
              <a:t>nến</a:t>
            </a:r>
            <a:r>
              <a:rPr lang="en-US" sz="4200" dirty="0">
                <a:solidFill>
                  <a:schemeClr val="bg1"/>
                </a:solidFill>
              </a:rPr>
              <a:t> </a:t>
            </a:r>
            <a:r>
              <a:rPr lang="en-US" sz="4200" dirty="0" err="1">
                <a:solidFill>
                  <a:schemeClr val="bg1"/>
                </a:solidFill>
              </a:rPr>
              <a:t>trắng</a:t>
            </a:r>
            <a:r>
              <a:rPr lang="en-US" sz="4200" dirty="0">
                <a:solidFill>
                  <a:schemeClr val="bg1"/>
                </a:solidFill>
              </a:rPr>
              <a:t> </a:t>
            </a:r>
            <a:r>
              <a:rPr lang="en-US" sz="4200" dirty="0" err="1">
                <a:solidFill>
                  <a:schemeClr val="bg1"/>
                </a:solidFill>
              </a:rPr>
              <a:t>thắp</a:t>
            </a:r>
            <a:r>
              <a:rPr lang="en-US" sz="4200" dirty="0">
                <a:solidFill>
                  <a:schemeClr val="bg1"/>
                </a:solidFill>
              </a:rPr>
              <a:t> </a:t>
            </a:r>
            <a:r>
              <a:rPr lang="en-US" sz="4200" dirty="0" err="1">
                <a:solidFill>
                  <a:schemeClr val="bg1"/>
                </a:solidFill>
              </a:rPr>
              <a:t>sáng</a:t>
            </a:r>
            <a:r>
              <a:rPr lang="en-US" sz="4200" dirty="0">
                <a:solidFill>
                  <a:schemeClr val="bg1"/>
                </a:solidFill>
              </a:rPr>
              <a:t> </a:t>
            </a:r>
            <a:r>
              <a:rPr lang="en-US" sz="4200" dirty="0" err="1">
                <a:solidFill>
                  <a:schemeClr val="bg1"/>
                </a:solidFill>
              </a:rPr>
              <a:t>trong</a:t>
            </a:r>
            <a:r>
              <a:rPr lang="en-US" sz="4200" dirty="0">
                <a:solidFill>
                  <a:schemeClr val="bg1"/>
                </a:solidFill>
              </a:rPr>
              <a:t> </a:t>
            </a:r>
            <a:r>
              <a:rPr lang="en-US" sz="4200" dirty="0" err="1">
                <a:solidFill>
                  <a:schemeClr val="bg1"/>
                </a:solidFill>
              </a:rPr>
              <a:t>tâm</a:t>
            </a:r>
            <a:r>
              <a:rPr lang="en-US" sz="4200" dirty="0">
                <a:solidFill>
                  <a:schemeClr val="bg1"/>
                </a:solidFill>
              </a:rPr>
              <a:t> </a:t>
            </a:r>
            <a:r>
              <a:rPr lang="en-US" sz="4200" dirty="0" err="1">
                <a:solidFill>
                  <a:schemeClr val="bg1"/>
                </a:solidFill>
              </a:rPr>
              <a:t>hồn</a:t>
            </a:r>
            <a:r>
              <a:rPr lang="en-US" sz="4200" dirty="0">
                <a:solidFill>
                  <a:schemeClr val="bg1"/>
                </a:solidFill>
              </a:rPr>
              <a:t>. </a:t>
            </a:r>
            <a:r>
              <a:rPr lang="en-US" sz="4200" dirty="0">
                <a:solidFill>
                  <a:schemeClr val="bg1"/>
                </a:solidFill>
                <a:cs typeface="Times New Roman" pitchFamily="18" charset="0"/>
              </a:rPr>
              <a:t>Xin </a:t>
            </a:r>
            <a:r>
              <a:rPr lang="en-US" sz="4200" dirty="0" err="1">
                <a:solidFill>
                  <a:schemeClr val="bg1"/>
                </a:solidFill>
                <a:cs typeface="Times New Roman" pitchFamily="18" charset="0"/>
              </a:rPr>
              <a:t>kính</a:t>
            </a:r>
            <a:r>
              <a:rPr lang="en-US" sz="4200" dirty="0">
                <a:solidFill>
                  <a:schemeClr val="bg1"/>
                </a:solidFill>
                <a:cs typeface="Times New Roman" pitchFamily="18" charset="0"/>
              </a:rPr>
              <a:t> </a:t>
            </a:r>
            <a:r>
              <a:rPr lang="en-US" sz="4200" dirty="0" err="1">
                <a:solidFill>
                  <a:schemeClr val="bg1"/>
                </a:solidFill>
                <a:cs typeface="Times New Roman" pitchFamily="18" charset="0"/>
              </a:rPr>
              <a:t>dâng</a:t>
            </a:r>
            <a:r>
              <a:rPr lang="en-US" sz="4200" dirty="0">
                <a:solidFill>
                  <a:schemeClr val="bg1"/>
                </a:solidFill>
                <a:cs typeface="Times New Roman" pitchFamily="18" charset="0"/>
              </a:rPr>
              <a:t> </a:t>
            </a:r>
            <a:r>
              <a:rPr lang="en-US" sz="4200" dirty="0" err="1">
                <a:solidFill>
                  <a:schemeClr val="bg1"/>
                </a:solidFill>
                <a:cs typeface="Times New Roman" pitchFamily="18" charset="0"/>
              </a:rPr>
              <a:t>lên</a:t>
            </a:r>
            <a:r>
              <a:rPr lang="en-US" sz="4200" dirty="0">
                <a:solidFill>
                  <a:schemeClr val="bg1"/>
                </a:solidFill>
                <a:cs typeface="Times New Roman" pitchFamily="18" charset="0"/>
              </a:rPr>
              <a:t>, </a:t>
            </a:r>
            <a:r>
              <a:rPr lang="en-US" sz="4200" dirty="0" err="1">
                <a:solidFill>
                  <a:schemeClr val="bg1"/>
                </a:solidFill>
                <a:cs typeface="Times New Roman" pitchFamily="18" charset="0"/>
              </a:rPr>
              <a:t>xin</a:t>
            </a:r>
            <a:r>
              <a:rPr lang="en-US" sz="4200" dirty="0">
                <a:solidFill>
                  <a:schemeClr val="bg1"/>
                </a:solidFill>
                <a:cs typeface="Times New Roman" pitchFamily="18" charset="0"/>
              </a:rPr>
              <a:t> </a:t>
            </a:r>
            <a:r>
              <a:rPr lang="en-US" sz="4200" dirty="0" err="1">
                <a:solidFill>
                  <a:schemeClr val="bg1"/>
                </a:solidFill>
                <a:cs typeface="Times New Roman" pitchFamily="18" charset="0"/>
              </a:rPr>
              <a:t>lắng</a:t>
            </a:r>
            <a:r>
              <a:rPr lang="en-US" sz="4200" dirty="0">
                <a:solidFill>
                  <a:schemeClr val="bg1"/>
                </a:solidFill>
                <a:cs typeface="Times New Roman" pitchFamily="18" charset="0"/>
              </a:rPr>
              <a:t> </a:t>
            </a:r>
            <a:r>
              <a:rPr lang="en-US" sz="4200" dirty="0" err="1">
                <a:solidFill>
                  <a:schemeClr val="bg1"/>
                </a:solidFill>
                <a:cs typeface="Times New Roman" pitchFamily="18" charset="0"/>
              </a:rPr>
              <a:t>nghe</a:t>
            </a:r>
            <a:r>
              <a:rPr lang="en-US" sz="4200" dirty="0">
                <a:solidFill>
                  <a:schemeClr val="bg1"/>
                </a:solidFill>
                <a:cs typeface="Times New Roman" pitchFamily="18" charset="0"/>
              </a:rPr>
              <a:t> con, </a:t>
            </a:r>
            <a:r>
              <a:rPr lang="en-US" sz="4200" dirty="0" err="1">
                <a:solidFill>
                  <a:schemeClr val="bg1"/>
                </a:solidFill>
                <a:cs typeface="Times New Roman" pitchFamily="18" charset="0"/>
              </a:rPr>
              <a:t>xin</a:t>
            </a:r>
            <a:r>
              <a:rPr lang="en-US" sz="4200" dirty="0">
                <a:solidFill>
                  <a:schemeClr val="bg1"/>
                </a:solidFill>
                <a:cs typeface="Times New Roman" pitchFamily="18" charset="0"/>
              </a:rPr>
              <a:t> </a:t>
            </a:r>
            <a:r>
              <a:rPr lang="en-US" sz="4200" dirty="0" err="1">
                <a:solidFill>
                  <a:schemeClr val="bg1"/>
                </a:solidFill>
                <a:cs typeface="Times New Roman" pitchFamily="18" charset="0"/>
              </a:rPr>
              <a:t>đoái</a:t>
            </a:r>
            <a:r>
              <a:rPr lang="en-US" sz="4200" dirty="0">
                <a:solidFill>
                  <a:schemeClr val="bg1"/>
                </a:solidFill>
                <a:cs typeface="Times New Roman" pitchFamily="18" charset="0"/>
              </a:rPr>
              <a:t> </a:t>
            </a:r>
            <a:r>
              <a:rPr lang="en-US" sz="4200" dirty="0" err="1">
                <a:solidFill>
                  <a:schemeClr val="bg1"/>
                </a:solidFill>
                <a:cs typeface="Times New Roman" pitchFamily="18" charset="0"/>
              </a:rPr>
              <a:t>th</a:t>
            </a:r>
            <a:r>
              <a:rPr lang="vi-VN" sz="4200" dirty="0">
                <a:solidFill>
                  <a:schemeClr val="bg1"/>
                </a:solidFill>
                <a:cs typeface="Times New Roman" pitchFamily="18" charset="0"/>
              </a:rPr>
              <a:t>ư</a:t>
            </a:r>
            <a:r>
              <a:rPr lang="en-US" sz="4200" dirty="0" err="1">
                <a:solidFill>
                  <a:schemeClr val="bg1"/>
                </a:solidFill>
                <a:cs typeface="Times New Roman" pitchFamily="18" charset="0"/>
              </a:rPr>
              <a:t>ơng</a:t>
            </a:r>
            <a:r>
              <a:rPr lang="en-US" sz="4200" dirty="0">
                <a:solidFill>
                  <a:schemeClr val="bg1"/>
                </a:solidFill>
                <a:cs typeface="Times New Roman" pitchFamily="18" charset="0"/>
              </a:rPr>
              <a:t> </a:t>
            </a:r>
            <a:r>
              <a:rPr lang="en-US" sz="4200" dirty="0" err="1">
                <a:solidFill>
                  <a:schemeClr val="bg1"/>
                </a:solidFill>
                <a:cs typeface="Times New Roman" pitchFamily="18" charset="0"/>
              </a:rPr>
              <a:t>nhận</a:t>
            </a:r>
            <a:r>
              <a:rPr lang="en-US" sz="4200" dirty="0">
                <a:solidFill>
                  <a:schemeClr val="bg1"/>
                </a:solidFill>
                <a:cs typeface="Times New Roman" pitchFamily="18" charset="0"/>
              </a:rPr>
              <a:t> </a:t>
            </a:r>
            <a:r>
              <a:rPr lang="en-US" sz="4200" dirty="0" err="1">
                <a:solidFill>
                  <a:schemeClr val="bg1"/>
                </a:solidFill>
                <a:cs typeface="Times New Roman" pitchFamily="18" charset="0"/>
              </a:rPr>
              <a:t>Chúa</a:t>
            </a:r>
            <a:r>
              <a:rPr lang="en-US" sz="4200" dirty="0">
                <a:solidFill>
                  <a:schemeClr val="bg1"/>
                </a:solidFill>
                <a:cs typeface="Times New Roman" pitchFamily="18" charset="0"/>
              </a:rPr>
              <a:t> </a:t>
            </a:r>
            <a:r>
              <a:rPr lang="vi-VN" sz="4200" dirty="0">
                <a:solidFill>
                  <a:schemeClr val="bg1"/>
                </a:solidFill>
                <a:cs typeface="Times New Roman" pitchFamily="18" charset="0"/>
              </a:rPr>
              <a:t>ơ</a:t>
            </a:r>
            <a:r>
              <a:rPr lang="en-US" sz="4200" dirty="0" err="1">
                <a:solidFill>
                  <a:schemeClr val="bg1"/>
                </a:solidFill>
                <a:cs typeface="Times New Roman" pitchFamily="18" charset="0"/>
              </a:rPr>
              <a:t>i</a:t>
            </a:r>
            <a:r>
              <a:rPr lang="en-US" sz="4200" dirty="0">
                <a:solidFill>
                  <a:schemeClr val="bg1"/>
                </a:solidFill>
                <a:cs typeface="Times New Roman" pitchFamily="18" charset="0"/>
              </a:rPr>
              <a:t>. </a:t>
            </a:r>
            <a:endParaRPr lang="vi-VN" sz="4200" dirty="0">
              <a:solidFill>
                <a:schemeClr val="bg1"/>
              </a:solidFill>
            </a:endParaRPr>
          </a:p>
        </p:txBody>
      </p:sp>
    </p:spTree>
    <p:extLst>
      <p:ext uri="{BB962C8B-B14F-4D97-AF65-F5344CB8AC3E}">
        <p14:creationId xmlns:p14="http://schemas.microsoft.com/office/powerpoint/2010/main" val="7901468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19"/>
            <a:ext cx="6858000" cy="3857624"/>
          </a:xfrm>
        </p:spPr>
        <p:txBody>
          <a:bodyPr>
            <a:noAutofit/>
          </a:bodyPr>
          <a:lstStyle/>
          <a:p>
            <a:pPr algn="just"/>
            <a:r>
              <a:rPr lang="en-US" sz="3900" u="sng" dirty="0" err="1">
                <a:solidFill>
                  <a:srgbClr val="FFFF00"/>
                </a:solidFill>
                <a:cs typeface="Times New Roman" pitchFamily="18" charset="0"/>
              </a:rPr>
              <a:t>Đk</a:t>
            </a:r>
            <a:r>
              <a:rPr lang="en-US" sz="3900" u="sng" dirty="0">
                <a:solidFill>
                  <a:srgbClr val="FFFF00"/>
                </a:solidFill>
                <a:cs typeface="Times New Roman" pitchFamily="18" charset="0"/>
              </a:rPr>
              <a:t>:</a:t>
            </a:r>
            <a:r>
              <a:rPr lang="en-US" sz="3900" dirty="0">
                <a:solidFill>
                  <a:srgbClr val="003399"/>
                </a:solidFill>
                <a:cs typeface="Times New Roman" pitchFamily="18" charset="0"/>
              </a:rPr>
              <a:t> </a:t>
            </a:r>
            <a:r>
              <a:rPr lang="en-US" sz="3900" dirty="0" err="1">
                <a:solidFill>
                  <a:schemeClr val="bg1"/>
                </a:solidFill>
                <a:cs typeface="Times New Roman" pitchFamily="18" charset="0"/>
              </a:rPr>
              <a:t>Đồi</a:t>
            </a:r>
            <a:r>
              <a:rPr lang="en-US" sz="3900" dirty="0">
                <a:solidFill>
                  <a:schemeClr val="bg1"/>
                </a:solidFill>
                <a:cs typeface="Times New Roman" pitchFamily="18" charset="0"/>
              </a:rPr>
              <a:t> </a:t>
            </a:r>
            <a:r>
              <a:rPr lang="en-US" sz="3900" dirty="0" err="1">
                <a:solidFill>
                  <a:schemeClr val="bg1"/>
                </a:solidFill>
                <a:cs typeface="Times New Roman" pitchFamily="18" charset="0"/>
              </a:rPr>
              <a:t>cao</a:t>
            </a:r>
            <a:r>
              <a:rPr lang="en-US" sz="3900" dirty="0">
                <a:solidFill>
                  <a:schemeClr val="bg1"/>
                </a:solidFill>
                <a:cs typeface="Times New Roman" pitchFamily="18" charset="0"/>
              </a:rPr>
              <a:t> Can-</a:t>
            </a:r>
            <a:r>
              <a:rPr lang="en-US" sz="3900" dirty="0" err="1">
                <a:solidFill>
                  <a:schemeClr val="bg1"/>
                </a:solidFill>
                <a:cs typeface="Times New Roman" pitchFamily="18" charset="0"/>
              </a:rPr>
              <a:t>vê</a:t>
            </a:r>
            <a:r>
              <a:rPr lang="en-US" sz="3900" dirty="0">
                <a:solidFill>
                  <a:schemeClr val="bg1"/>
                </a:solidFill>
                <a:cs typeface="Times New Roman" pitchFamily="18" charset="0"/>
              </a:rPr>
              <a:t> n</a:t>
            </a:r>
            <a:r>
              <a:rPr lang="vi-VN" sz="3900" dirty="0">
                <a:solidFill>
                  <a:schemeClr val="bg1"/>
                </a:solidFill>
                <a:cs typeface="Times New Roman" pitchFamily="18" charset="0"/>
              </a:rPr>
              <a:t>ơ</a:t>
            </a:r>
            <a:r>
              <a:rPr lang="en-US" sz="3900" dirty="0" err="1">
                <a:solidFill>
                  <a:schemeClr val="bg1"/>
                </a:solidFill>
                <a:cs typeface="Times New Roman" pitchFamily="18" charset="0"/>
              </a:rPr>
              <a:t>i</a:t>
            </a:r>
            <a:r>
              <a:rPr lang="en-US" sz="3900" dirty="0">
                <a:solidFill>
                  <a:schemeClr val="bg1"/>
                </a:solidFill>
                <a:cs typeface="Times New Roman" pitchFamily="18" charset="0"/>
              </a:rPr>
              <a:t> </a:t>
            </a:r>
            <a:r>
              <a:rPr lang="en-US" sz="3900" dirty="0" err="1">
                <a:solidFill>
                  <a:schemeClr val="bg1"/>
                </a:solidFill>
                <a:cs typeface="Times New Roman" pitchFamily="18" charset="0"/>
              </a:rPr>
              <a:t>chiều</a:t>
            </a:r>
            <a:r>
              <a:rPr lang="en-US" sz="3900" dirty="0">
                <a:solidFill>
                  <a:schemeClr val="bg1"/>
                </a:solidFill>
                <a:cs typeface="Times New Roman" pitchFamily="18" charset="0"/>
              </a:rPr>
              <a:t> x</a:t>
            </a:r>
            <a:r>
              <a:rPr lang="vi-VN" sz="3900" dirty="0">
                <a:solidFill>
                  <a:schemeClr val="bg1"/>
                </a:solidFill>
                <a:cs typeface="Times New Roman" pitchFamily="18" charset="0"/>
              </a:rPr>
              <a:t>ư</a:t>
            </a:r>
            <a:r>
              <a:rPr lang="en-US" sz="3900" dirty="0">
                <a:solidFill>
                  <a:schemeClr val="bg1"/>
                </a:solidFill>
                <a:cs typeface="Times New Roman" pitchFamily="18" charset="0"/>
              </a:rPr>
              <a:t>a </a:t>
            </a:r>
            <a:r>
              <a:rPr lang="en-US" sz="3900" dirty="0" err="1">
                <a:solidFill>
                  <a:schemeClr val="bg1"/>
                </a:solidFill>
                <a:cs typeface="Times New Roman" pitchFamily="18" charset="0"/>
              </a:rPr>
              <a:t>Chúa</a:t>
            </a:r>
            <a:r>
              <a:rPr lang="en-US" sz="3900" dirty="0">
                <a:solidFill>
                  <a:schemeClr val="bg1"/>
                </a:solidFill>
                <a:cs typeface="Times New Roman" pitchFamily="18" charset="0"/>
              </a:rPr>
              <a:t> </a:t>
            </a:r>
            <a:r>
              <a:rPr lang="en-US" sz="3900" dirty="0" err="1">
                <a:solidFill>
                  <a:schemeClr val="bg1"/>
                </a:solidFill>
                <a:cs typeface="Times New Roman" pitchFamily="18" charset="0"/>
              </a:rPr>
              <a:t>hiến</a:t>
            </a:r>
            <a:r>
              <a:rPr lang="en-US" sz="3900" dirty="0">
                <a:solidFill>
                  <a:schemeClr val="bg1"/>
                </a:solidFill>
                <a:cs typeface="Times New Roman" pitchFamily="18" charset="0"/>
              </a:rPr>
              <a:t> </a:t>
            </a:r>
            <a:r>
              <a:rPr lang="en-US" sz="3900" dirty="0" err="1">
                <a:solidFill>
                  <a:schemeClr val="bg1"/>
                </a:solidFill>
                <a:cs typeface="Times New Roman" pitchFamily="18" charset="0"/>
              </a:rPr>
              <a:t>hình</a:t>
            </a:r>
            <a:r>
              <a:rPr lang="en-US" sz="3900" dirty="0">
                <a:solidFill>
                  <a:schemeClr val="bg1"/>
                </a:solidFill>
                <a:cs typeface="Times New Roman" pitchFamily="18" charset="0"/>
              </a:rPr>
              <a:t> </a:t>
            </a:r>
            <a:r>
              <a:rPr lang="en-US" sz="3900" dirty="0" err="1">
                <a:solidFill>
                  <a:schemeClr val="bg1"/>
                </a:solidFill>
                <a:cs typeface="Times New Roman" pitchFamily="18" charset="0"/>
              </a:rPr>
              <a:t>hy</a:t>
            </a:r>
            <a:r>
              <a:rPr lang="en-US" sz="3900" dirty="0">
                <a:solidFill>
                  <a:schemeClr val="bg1"/>
                </a:solidFill>
                <a:cs typeface="Times New Roman" pitchFamily="18" charset="0"/>
              </a:rPr>
              <a:t> </a:t>
            </a:r>
            <a:r>
              <a:rPr lang="en-US" sz="3900" dirty="0" err="1">
                <a:solidFill>
                  <a:schemeClr val="bg1"/>
                </a:solidFill>
                <a:cs typeface="Times New Roman" pitchFamily="18" charset="0"/>
              </a:rPr>
              <a:t>sinh</a:t>
            </a:r>
            <a:r>
              <a:rPr lang="en-US" sz="3900" dirty="0">
                <a:solidFill>
                  <a:schemeClr val="bg1"/>
                </a:solidFill>
                <a:cs typeface="Times New Roman" pitchFamily="18" charset="0"/>
              </a:rPr>
              <a:t> </a:t>
            </a:r>
            <a:r>
              <a:rPr lang="en-US" sz="3900" dirty="0" err="1">
                <a:solidFill>
                  <a:schemeClr val="bg1"/>
                </a:solidFill>
                <a:cs typeface="Times New Roman" pitchFamily="18" charset="0"/>
              </a:rPr>
              <a:t>vì</a:t>
            </a:r>
            <a:r>
              <a:rPr lang="en-US" sz="3900" dirty="0">
                <a:solidFill>
                  <a:schemeClr val="bg1"/>
                </a:solidFill>
                <a:cs typeface="Times New Roman" pitchFamily="18" charset="0"/>
              </a:rPr>
              <a:t> </a:t>
            </a:r>
            <a:r>
              <a:rPr lang="en-US" sz="3900" dirty="0" err="1">
                <a:solidFill>
                  <a:schemeClr val="bg1"/>
                </a:solidFill>
                <a:cs typeface="Times New Roman" pitchFamily="18" charset="0"/>
              </a:rPr>
              <a:t>nhân</a:t>
            </a:r>
            <a:r>
              <a:rPr lang="en-US" sz="3900" dirty="0">
                <a:solidFill>
                  <a:schemeClr val="bg1"/>
                </a:solidFill>
                <a:cs typeface="Times New Roman" pitchFamily="18" charset="0"/>
              </a:rPr>
              <a:t> </a:t>
            </a:r>
            <a:r>
              <a:rPr lang="en-US" sz="3900" dirty="0" err="1">
                <a:solidFill>
                  <a:schemeClr val="bg1"/>
                </a:solidFill>
                <a:cs typeface="Times New Roman" pitchFamily="18" charset="0"/>
              </a:rPr>
              <a:t>thế</a:t>
            </a:r>
            <a:r>
              <a:rPr lang="en-US" sz="3900" dirty="0">
                <a:solidFill>
                  <a:schemeClr val="bg1"/>
                </a:solidFill>
                <a:cs typeface="Times New Roman" pitchFamily="18" charset="0"/>
              </a:rPr>
              <a:t>, </a:t>
            </a:r>
            <a:r>
              <a:rPr lang="en-US" sz="3900" dirty="0" err="1">
                <a:solidFill>
                  <a:schemeClr val="bg1"/>
                </a:solidFill>
                <a:cs typeface="Times New Roman" pitchFamily="18" charset="0"/>
              </a:rPr>
              <a:t>và</a:t>
            </a:r>
            <a:r>
              <a:rPr lang="en-US" sz="3900" dirty="0">
                <a:solidFill>
                  <a:schemeClr val="bg1"/>
                </a:solidFill>
                <a:cs typeface="Times New Roman" pitchFamily="18" charset="0"/>
              </a:rPr>
              <a:t> nay con </a:t>
            </a:r>
            <a:r>
              <a:rPr lang="en-US" sz="3900" dirty="0" err="1">
                <a:solidFill>
                  <a:schemeClr val="bg1"/>
                </a:solidFill>
                <a:cs typeface="Times New Roman" pitchFamily="18" charset="0"/>
              </a:rPr>
              <a:t>dâng</a:t>
            </a:r>
            <a:r>
              <a:rPr lang="en-US" sz="3900" dirty="0">
                <a:solidFill>
                  <a:schemeClr val="bg1"/>
                </a:solidFill>
                <a:cs typeface="Times New Roman" pitchFamily="18" charset="0"/>
              </a:rPr>
              <a:t> </a:t>
            </a:r>
            <a:r>
              <a:rPr lang="en-US" sz="3900" dirty="0" err="1">
                <a:solidFill>
                  <a:schemeClr val="bg1"/>
                </a:solidFill>
                <a:cs typeface="Times New Roman" pitchFamily="18" charset="0"/>
              </a:rPr>
              <a:t>lên</a:t>
            </a:r>
            <a:r>
              <a:rPr lang="en-US" sz="3900" dirty="0">
                <a:solidFill>
                  <a:schemeClr val="bg1"/>
                </a:solidFill>
                <a:cs typeface="Times New Roman" pitchFamily="18" charset="0"/>
              </a:rPr>
              <a:t> </a:t>
            </a:r>
            <a:r>
              <a:rPr lang="en-US" sz="3900" dirty="0" err="1">
                <a:solidFill>
                  <a:schemeClr val="bg1"/>
                </a:solidFill>
                <a:cs typeface="Times New Roman" pitchFamily="18" charset="0"/>
              </a:rPr>
              <a:t>hy</a:t>
            </a:r>
            <a:r>
              <a:rPr lang="en-US" sz="3900" dirty="0">
                <a:solidFill>
                  <a:schemeClr val="bg1"/>
                </a:solidFill>
                <a:cs typeface="Times New Roman" pitchFamily="18" charset="0"/>
              </a:rPr>
              <a:t> </a:t>
            </a:r>
            <a:r>
              <a:rPr lang="en-US" sz="3900" dirty="0" err="1">
                <a:solidFill>
                  <a:schemeClr val="bg1"/>
                </a:solidFill>
                <a:cs typeface="Times New Roman" pitchFamily="18" charset="0"/>
              </a:rPr>
              <a:t>tế</a:t>
            </a:r>
            <a:r>
              <a:rPr lang="en-US" sz="3900" dirty="0">
                <a:solidFill>
                  <a:schemeClr val="bg1"/>
                </a:solidFill>
                <a:cs typeface="Times New Roman" pitchFamily="18" charset="0"/>
              </a:rPr>
              <a:t> </a:t>
            </a:r>
            <a:r>
              <a:rPr lang="en-US" sz="3900" dirty="0" err="1">
                <a:solidFill>
                  <a:schemeClr val="bg1"/>
                </a:solidFill>
                <a:cs typeface="Times New Roman" pitchFamily="18" charset="0"/>
              </a:rPr>
              <a:t>xác</a:t>
            </a:r>
            <a:r>
              <a:rPr lang="en-US" sz="3900" dirty="0">
                <a:solidFill>
                  <a:schemeClr val="bg1"/>
                </a:solidFill>
                <a:cs typeface="Times New Roman" pitchFamily="18" charset="0"/>
              </a:rPr>
              <a:t> </a:t>
            </a:r>
            <a:r>
              <a:rPr lang="en-US" sz="3900" dirty="0" err="1">
                <a:solidFill>
                  <a:schemeClr val="bg1"/>
                </a:solidFill>
                <a:cs typeface="Times New Roman" pitchFamily="18" charset="0"/>
              </a:rPr>
              <a:t>thân</a:t>
            </a:r>
            <a:r>
              <a:rPr lang="en-US" sz="3900" dirty="0">
                <a:solidFill>
                  <a:schemeClr val="bg1"/>
                </a:solidFill>
                <a:cs typeface="Times New Roman" pitchFamily="18" charset="0"/>
              </a:rPr>
              <a:t> con </a:t>
            </a:r>
            <a:r>
              <a:rPr lang="en-US" sz="3900" dirty="0" err="1">
                <a:solidFill>
                  <a:schemeClr val="bg1"/>
                </a:solidFill>
                <a:cs typeface="Times New Roman" pitchFamily="18" charset="0"/>
              </a:rPr>
              <a:t>với</a:t>
            </a:r>
            <a:r>
              <a:rPr lang="en-US" sz="3900" dirty="0">
                <a:solidFill>
                  <a:schemeClr val="bg1"/>
                </a:solidFill>
                <a:cs typeface="Times New Roman" pitchFamily="18" charset="0"/>
              </a:rPr>
              <a:t> </a:t>
            </a:r>
            <a:r>
              <a:rPr lang="en-US" sz="3900" dirty="0" err="1">
                <a:solidFill>
                  <a:schemeClr val="bg1"/>
                </a:solidFill>
                <a:cs typeface="Times New Roman" pitchFamily="18" charset="0"/>
              </a:rPr>
              <a:t>tấm</a:t>
            </a:r>
            <a:r>
              <a:rPr lang="en-US" sz="3900" dirty="0">
                <a:solidFill>
                  <a:schemeClr val="bg1"/>
                </a:solidFill>
                <a:cs typeface="Times New Roman" pitchFamily="18" charset="0"/>
              </a:rPr>
              <a:t> </a:t>
            </a:r>
            <a:r>
              <a:rPr lang="en-US" sz="3900" dirty="0" err="1">
                <a:solidFill>
                  <a:schemeClr val="bg1"/>
                </a:solidFill>
                <a:cs typeface="Times New Roman" pitchFamily="18" charset="0"/>
              </a:rPr>
              <a:t>linh</a:t>
            </a:r>
            <a:r>
              <a:rPr lang="en-US" sz="3900" dirty="0">
                <a:solidFill>
                  <a:schemeClr val="bg1"/>
                </a:solidFill>
                <a:cs typeface="Times New Roman" pitchFamily="18" charset="0"/>
              </a:rPr>
              <a:t> </a:t>
            </a:r>
            <a:r>
              <a:rPr lang="en-US" sz="3900" dirty="0" err="1">
                <a:solidFill>
                  <a:schemeClr val="bg1"/>
                </a:solidFill>
                <a:cs typeface="Times New Roman" pitchFamily="18" charset="0"/>
              </a:rPr>
              <a:t>hồn</a:t>
            </a:r>
            <a:r>
              <a:rPr lang="en-US" sz="3900" dirty="0">
                <a:solidFill>
                  <a:schemeClr val="bg1"/>
                </a:solidFill>
                <a:cs typeface="Times New Roman" pitchFamily="18" charset="0"/>
              </a:rPr>
              <a:t> con. </a:t>
            </a:r>
            <a:r>
              <a:rPr lang="en-US" sz="3900" dirty="0" err="1">
                <a:solidFill>
                  <a:schemeClr val="bg1"/>
                </a:solidFill>
                <a:cs typeface="Times New Roman" pitchFamily="18" charset="0"/>
              </a:rPr>
              <a:t>Thiết</a:t>
            </a:r>
            <a:r>
              <a:rPr lang="en-US" sz="3900" dirty="0">
                <a:solidFill>
                  <a:schemeClr val="bg1"/>
                </a:solidFill>
                <a:cs typeface="Times New Roman" pitchFamily="18" charset="0"/>
              </a:rPr>
              <a:t> </a:t>
            </a:r>
            <a:r>
              <a:rPr lang="en-US" sz="3900" dirty="0" err="1">
                <a:solidFill>
                  <a:schemeClr val="bg1"/>
                </a:solidFill>
                <a:cs typeface="Times New Roman" pitchFamily="18" charset="0"/>
              </a:rPr>
              <a:t>tha</a:t>
            </a:r>
            <a:r>
              <a:rPr lang="en-US" sz="3900" dirty="0">
                <a:solidFill>
                  <a:schemeClr val="bg1"/>
                </a:solidFill>
                <a:cs typeface="Times New Roman" pitchFamily="18" charset="0"/>
              </a:rPr>
              <a:t> </a:t>
            </a:r>
            <a:r>
              <a:rPr lang="en-US" sz="3900" dirty="0" err="1">
                <a:solidFill>
                  <a:schemeClr val="bg1"/>
                </a:solidFill>
                <a:cs typeface="Times New Roman" pitchFamily="18" charset="0"/>
              </a:rPr>
              <a:t>xin</a:t>
            </a:r>
            <a:r>
              <a:rPr lang="en-US" sz="3900" dirty="0">
                <a:solidFill>
                  <a:schemeClr val="bg1"/>
                </a:solidFill>
                <a:cs typeface="Times New Roman" pitchFamily="18" charset="0"/>
              </a:rPr>
              <a:t> </a:t>
            </a:r>
            <a:r>
              <a:rPr lang="en-US" sz="3900" dirty="0" err="1">
                <a:solidFill>
                  <a:schemeClr val="bg1"/>
                </a:solidFill>
                <a:cs typeface="Times New Roman" pitchFamily="18" charset="0"/>
              </a:rPr>
              <a:t>chút</a:t>
            </a:r>
            <a:r>
              <a:rPr lang="en-US" sz="3900" dirty="0">
                <a:solidFill>
                  <a:schemeClr val="bg1"/>
                </a:solidFill>
                <a:cs typeface="Times New Roman" pitchFamily="18" charset="0"/>
              </a:rPr>
              <a:t> </a:t>
            </a:r>
            <a:r>
              <a:rPr lang="en-US" sz="3900" dirty="0" err="1">
                <a:solidFill>
                  <a:schemeClr val="bg1"/>
                </a:solidFill>
                <a:cs typeface="Times New Roman" pitchFamily="18" charset="0"/>
              </a:rPr>
              <a:t>ân</a:t>
            </a:r>
            <a:r>
              <a:rPr lang="en-US" sz="3900" dirty="0">
                <a:solidFill>
                  <a:schemeClr val="bg1"/>
                </a:solidFill>
                <a:cs typeface="Times New Roman" pitchFamily="18" charset="0"/>
              </a:rPr>
              <a:t> </a:t>
            </a:r>
            <a:r>
              <a:rPr lang="en-US" sz="3900" dirty="0" err="1">
                <a:solidFill>
                  <a:schemeClr val="bg1"/>
                </a:solidFill>
                <a:cs typeface="Times New Roman" pitchFamily="18" charset="0"/>
              </a:rPr>
              <a:t>tình</a:t>
            </a:r>
            <a:r>
              <a:rPr lang="en-US" sz="3900" dirty="0">
                <a:solidFill>
                  <a:schemeClr val="bg1"/>
                </a:solidFill>
                <a:cs typeface="Times New Roman" pitchFamily="18" charset="0"/>
              </a:rPr>
              <a:t>……</a:t>
            </a:r>
            <a:r>
              <a:rPr lang="en-US" sz="3900" dirty="0" err="1">
                <a:solidFill>
                  <a:schemeClr val="bg1"/>
                </a:solidFill>
                <a:cs typeface="Times New Roman" pitchFamily="18" charset="0"/>
              </a:rPr>
              <a:t>th</a:t>
            </a:r>
            <a:r>
              <a:rPr lang="vi-VN" sz="3900" dirty="0">
                <a:solidFill>
                  <a:schemeClr val="bg1"/>
                </a:solidFill>
                <a:cs typeface="Times New Roman" pitchFamily="18" charset="0"/>
              </a:rPr>
              <a:t>ư</a:t>
            </a:r>
            <a:r>
              <a:rPr lang="en-US" sz="3900" dirty="0" err="1">
                <a:solidFill>
                  <a:schemeClr val="bg1"/>
                </a:solidFill>
                <a:cs typeface="Times New Roman" pitchFamily="18" charset="0"/>
              </a:rPr>
              <a:t>ơng</a:t>
            </a:r>
            <a:r>
              <a:rPr lang="en-US" sz="3900" dirty="0">
                <a:solidFill>
                  <a:schemeClr val="bg1"/>
                </a:solidFill>
                <a:cs typeface="Times New Roman" pitchFamily="18" charset="0"/>
              </a:rPr>
              <a:t> con.</a:t>
            </a:r>
            <a:endParaRPr lang="vi-VN" sz="3900" dirty="0">
              <a:solidFill>
                <a:schemeClr val="bg1"/>
              </a:solidFill>
            </a:endParaRPr>
          </a:p>
        </p:txBody>
      </p:sp>
    </p:spTree>
    <p:extLst>
      <p:ext uri="{BB962C8B-B14F-4D97-AF65-F5344CB8AC3E}">
        <p14:creationId xmlns:p14="http://schemas.microsoft.com/office/powerpoint/2010/main" val="25894476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99121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45036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950" dirty="0">
                <a:solidFill>
                  <a:srgbClr val="FFFF00"/>
                </a:solidFill>
              </a:rPr>
              <a:t>Ca </a:t>
            </a:r>
            <a:r>
              <a:rPr lang="en-US" sz="4950" dirty="0" err="1">
                <a:solidFill>
                  <a:srgbClr val="FFFF00"/>
                </a:solidFill>
              </a:rPr>
              <a:t>Nguyện</a:t>
            </a:r>
            <a:r>
              <a:rPr lang="en-US" sz="4950" dirty="0">
                <a:solidFill>
                  <a:srgbClr val="FFFF00"/>
                </a:solidFill>
              </a:rPr>
              <a:t> </a:t>
            </a:r>
            <a:r>
              <a:rPr lang="en-US" sz="4950" dirty="0" err="1">
                <a:solidFill>
                  <a:srgbClr val="FFFF00"/>
                </a:solidFill>
              </a:rPr>
              <a:t>Hiệp</a:t>
            </a:r>
            <a:r>
              <a:rPr lang="en-US" sz="4950" dirty="0">
                <a:solidFill>
                  <a:srgbClr val="FFFF00"/>
                </a:solidFill>
              </a:rPr>
              <a:t> </a:t>
            </a:r>
            <a:r>
              <a:rPr lang="en-US" sz="4950" dirty="0" err="1">
                <a:solidFill>
                  <a:srgbClr val="FFFF00"/>
                </a:solidFill>
              </a:rPr>
              <a:t>Lễ</a:t>
            </a:r>
            <a:br>
              <a:rPr lang="en-US" sz="4950" dirty="0">
                <a:solidFill>
                  <a:srgbClr val="FFFF00"/>
                </a:solidFill>
              </a:rPr>
            </a:br>
            <a:r>
              <a:rPr lang="en-US" sz="6000" dirty="0">
                <a:solidFill>
                  <a:srgbClr val="FFFF00"/>
                </a:solidFill>
              </a:rPr>
              <a:t>KHÚC ÂN TÌNH</a:t>
            </a:r>
            <a:br>
              <a:rPr lang="en-US" sz="4050" dirty="0"/>
            </a:br>
            <a:r>
              <a:rPr lang="en-US" dirty="0" err="1">
                <a:solidFill>
                  <a:schemeClr val="bg1"/>
                </a:solidFill>
              </a:rPr>
              <a:t>Phùng</a:t>
            </a:r>
            <a:r>
              <a:rPr lang="en-US" dirty="0">
                <a:solidFill>
                  <a:schemeClr val="bg1"/>
                </a:solidFill>
              </a:rPr>
              <a:t> Minh </a:t>
            </a:r>
            <a:r>
              <a:rPr lang="en-US" dirty="0" err="1">
                <a:solidFill>
                  <a:schemeClr val="bg1"/>
                </a:solidFill>
              </a:rPr>
              <a:t>Mẫn</a:t>
            </a:r>
            <a:endParaRPr lang="en-US" sz="4050" i="1" dirty="0">
              <a:solidFill>
                <a:schemeClr val="bg1"/>
              </a:solidFill>
            </a:endParaRPr>
          </a:p>
        </p:txBody>
      </p:sp>
    </p:spTree>
    <p:extLst>
      <p:ext uri="{BB962C8B-B14F-4D97-AF65-F5344CB8AC3E}">
        <p14:creationId xmlns:p14="http://schemas.microsoft.com/office/powerpoint/2010/main" val="16551136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900" u="sng" dirty="0">
                <a:solidFill>
                  <a:srgbClr val="FFFF00"/>
                </a:solidFill>
              </a:rPr>
              <a:t>Tk1:</a:t>
            </a:r>
            <a:r>
              <a:rPr lang="en-US" sz="3900" dirty="0">
                <a:solidFill>
                  <a:schemeClr val="bg1"/>
                </a:solidFill>
              </a:rPr>
              <a:t> </a:t>
            </a:r>
            <a:r>
              <a:rPr lang="vi-VN" sz="3900" dirty="0">
                <a:solidFill>
                  <a:schemeClr val="bg1"/>
                </a:solidFill>
              </a:rPr>
              <a:t>Hồn con luôn mãi hướng về Chúa, như chim mỏi cánh, đang say sưa mơ về tổ ấm yên lành. Dù con hoen úa trong bùn nhơ, vẫn luôn trông cậy Chúa, nguồn trợ lực bền vững ngàn thu.</a:t>
            </a:r>
            <a:endParaRPr lang="en-US" sz="3900" dirty="0">
              <a:solidFill>
                <a:schemeClr val="bg1"/>
              </a:solidFill>
            </a:endParaRPr>
          </a:p>
        </p:txBody>
      </p:sp>
    </p:spTree>
    <p:extLst>
      <p:ext uri="{BB962C8B-B14F-4D97-AF65-F5344CB8AC3E}">
        <p14:creationId xmlns:p14="http://schemas.microsoft.com/office/powerpoint/2010/main" val="425286944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750" u="sng" dirty="0">
                <a:solidFill>
                  <a:srgbClr val="FFFF00"/>
                </a:solidFill>
              </a:rPr>
              <a:t>Tk2:</a:t>
            </a:r>
            <a:r>
              <a:rPr lang="en-US" sz="3750" dirty="0">
                <a:solidFill>
                  <a:schemeClr val="bg1"/>
                </a:solidFill>
              </a:rPr>
              <a:t> </a:t>
            </a:r>
            <a:r>
              <a:rPr lang="vi-VN" sz="3750" dirty="0">
                <a:solidFill>
                  <a:schemeClr val="bg1"/>
                </a:solidFill>
              </a:rPr>
              <a:t>Được gần bên Chúa phúc nào hơn, an vui nào hơn, cho tim con rung động bên những ân tình. Đời con mong có Chúa dường bao, lúc vinh quang thềm cao, hay khi đau thương dưới vực sâu.</a:t>
            </a:r>
            <a:endParaRPr lang="en-US" sz="3750" dirty="0">
              <a:solidFill>
                <a:schemeClr val="bg1"/>
              </a:solidFill>
            </a:endParaRPr>
          </a:p>
        </p:txBody>
      </p:sp>
    </p:spTree>
    <p:extLst>
      <p:ext uri="{BB962C8B-B14F-4D97-AF65-F5344CB8AC3E}">
        <p14:creationId xmlns:p14="http://schemas.microsoft.com/office/powerpoint/2010/main" val="19219824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en-US" sz="3600" dirty="0">
              <a:solidFill>
                <a:schemeClr val="bg1"/>
              </a:solidFill>
            </a:endParaRPr>
          </a:p>
        </p:txBody>
      </p:sp>
    </p:spTree>
    <p:extLst>
      <p:ext uri="{BB962C8B-B14F-4D97-AF65-F5344CB8AC3E}">
        <p14:creationId xmlns:p14="http://schemas.microsoft.com/office/powerpoint/2010/main" val="385350402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Tk3:</a:t>
            </a:r>
            <a:r>
              <a:rPr lang="en-US" sz="3600" dirty="0">
                <a:solidFill>
                  <a:schemeClr val="bg1"/>
                </a:solidFill>
              </a:rPr>
              <a:t> </a:t>
            </a:r>
            <a:r>
              <a:rPr lang="vi-VN" sz="3600" dirty="0">
                <a:solidFill>
                  <a:schemeClr val="bg1"/>
                </a:solidFill>
              </a:rPr>
              <a:t>Một điều lòng con luôn hằng mơ, nơi cung điện Chúa, xin cho con cư ngụ mãi đến muôn đời. Để con chiêm ngắm Vua lòng con, chính Đấng cứu độ con, cho con say ân phúc triền miên.</a:t>
            </a:r>
            <a:endParaRPr lang="en-US" sz="3600" dirty="0">
              <a:solidFill>
                <a:schemeClr val="bg1"/>
              </a:solidFill>
            </a:endParaRPr>
          </a:p>
        </p:txBody>
      </p:sp>
    </p:spTree>
    <p:extLst>
      <p:ext uri="{BB962C8B-B14F-4D97-AF65-F5344CB8AC3E}">
        <p14:creationId xmlns:p14="http://schemas.microsoft.com/office/powerpoint/2010/main" val="27335024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Tk1:</a:t>
            </a:r>
            <a:r>
              <a:rPr lang="en-US" sz="3600" dirty="0">
                <a:solidFill>
                  <a:schemeClr val="bg1"/>
                </a:solidFill>
              </a:rPr>
              <a:t> </a:t>
            </a:r>
            <a:r>
              <a:rPr lang="vi-VN" sz="3600" dirty="0">
                <a:solidFill>
                  <a:schemeClr val="bg1"/>
                </a:solidFill>
              </a:rPr>
              <a:t>Mừng hai Thánh Tông Đồ Phêrô Phaolô. Nay hưởng phúc vinh quang sau một đời theo Chúa Kitô. Bao gian nan lao nhọc trong tình yêu kiên vững. Loan Tin Mừng ân phúc cho thế trần xa nỗi lắng lo.</a:t>
            </a:r>
            <a:endParaRPr lang="en-US" sz="3600"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err="1">
                <a:solidFill>
                  <a:srgbClr val="FFFF00"/>
                </a:solidFill>
              </a:rPr>
              <a:t>Đk</a:t>
            </a:r>
            <a:r>
              <a:rPr lang="en-US" sz="3600" u="sng" dirty="0">
                <a:solidFill>
                  <a:srgbClr val="FFFF00"/>
                </a:solidFill>
              </a:rPr>
              <a:t>:</a:t>
            </a:r>
            <a:r>
              <a:rPr lang="en-US" sz="3600" dirty="0">
                <a:solidFill>
                  <a:schemeClr val="bg1"/>
                </a:solidFill>
              </a:rPr>
              <a:t> </a:t>
            </a:r>
            <a:r>
              <a:rPr lang="vi-VN" sz="3600" dirty="0">
                <a:solidFill>
                  <a:schemeClr val="bg1"/>
                </a:solidFill>
              </a:rPr>
              <a:t>Bởi vì Chúa Đấng tín trung, yêu thương con đến cùng, ngay khi con vương đầy những lỗi lầm. Tình thương Chúa cao hơn áng mây trời. đã qua bao đời, yêu thương không phút giây nghỉ ngơi.</a:t>
            </a:r>
            <a:endParaRPr lang="en-US" sz="3600" dirty="0">
              <a:solidFill>
                <a:schemeClr val="bg1"/>
              </a:solidFill>
            </a:endParaRPr>
          </a:p>
        </p:txBody>
      </p:sp>
    </p:spTree>
    <p:extLst>
      <p:ext uri="{BB962C8B-B14F-4D97-AF65-F5344CB8AC3E}">
        <p14:creationId xmlns:p14="http://schemas.microsoft.com/office/powerpoint/2010/main" val="385350402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600" u="sng" dirty="0">
                <a:solidFill>
                  <a:srgbClr val="FFFF00"/>
                </a:solidFill>
              </a:rPr>
              <a:t>Coda:</a:t>
            </a:r>
            <a:r>
              <a:rPr lang="en-US" sz="3600" dirty="0">
                <a:solidFill>
                  <a:schemeClr val="bg1"/>
                </a:solidFill>
              </a:rPr>
              <a:t> </a:t>
            </a:r>
            <a:r>
              <a:rPr lang="vi-VN" sz="3600" dirty="0">
                <a:solidFill>
                  <a:schemeClr val="bg1"/>
                </a:solidFill>
              </a:rPr>
              <a:t>Một niềm hạnh phúc dâng cao vời vợi, là dẫu thân con tro bụi, mà Chúa nâng niu không để con hư mất. Từ nay cho đến muôn muôn ngàn đời con sẽ ca ngợi, và sẽ phó dâng cuộc đời nơi Ngài mà thôi.</a:t>
            </a:r>
          </a:p>
        </p:txBody>
      </p:sp>
    </p:spTree>
    <p:extLst>
      <p:ext uri="{BB962C8B-B14F-4D97-AF65-F5344CB8AC3E}">
        <p14:creationId xmlns:p14="http://schemas.microsoft.com/office/powerpoint/2010/main" val="35765555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5400" u="sng" dirty="0">
                <a:solidFill>
                  <a:srgbClr val="FFFF00"/>
                </a:solidFill>
              </a:rPr>
              <a:t>**:</a:t>
            </a:r>
            <a:r>
              <a:rPr lang="en-US" sz="5400" dirty="0">
                <a:solidFill>
                  <a:schemeClr val="bg1"/>
                </a:solidFill>
              </a:rPr>
              <a:t> </a:t>
            </a:r>
            <a:r>
              <a:rPr lang="vi-VN" sz="5400" dirty="0">
                <a:solidFill>
                  <a:schemeClr val="bg1"/>
                </a:solidFill>
              </a:rPr>
              <a:t>và sẽ phó dâng cuộc đời nơi Ngài mà thôi.</a:t>
            </a:r>
          </a:p>
        </p:txBody>
      </p:sp>
    </p:spTree>
    <p:extLst>
      <p:ext uri="{BB962C8B-B14F-4D97-AF65-F5344CB8AC3E}">
        <p14:creationId xmlns:p14="http://schemas.microsoft.com/office/powerpoint/2010/main" val="25625500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45036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lstStyle/>
          <a:p>
            <a:pPr algn="just"/>
            <a:endParaRPr lang="en-US">
              <a:solidFill>
                <a:schemeClr val="bg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006944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r>
              <a:rPr lang="en-US" sz="4500" dirty="0" err="1">
                <a:solidFill>
                  <a:srgbClr val="FFFF00"/>
                </a:solidFill>
              </a:rPr>
              <a:t>Ca</a:t>
            </a:r>
            <a:r>
              <a:rPr lang="en-US" sz="4500" dirty="0">
                <a:solidFill>
                  <a:srgbClr val="FFFF00"/>
                </a:solidFill>
              </a:rPr>
              <a:t> </a:t>
            </a:r>
            <a:r>
              <a:rPr lang="en-US" sz="4500" dirty="0" err="1">
                <a:solidFill>
                  <a:srgbClr val="FFFF00"/>
                </a:solidFill>
              </a:rPr>
              <a:t>Kết</a:t>
            </a:r>
            <a:r>
              <a:rPr lang="en-US" sz="4500" dirty="0">
                <a:solidFill>
                  <a:srgbClr val="FFFF00"/>
                </a:solidFill>
              </a:rPr>
              <a:t> </a:t>
            </a:r>
            <a:r>
              <a:rPr lang="en-US" sz="4500" dirty="0" err="1">
                <a:solidFill>
                  <a:srgbClr val="FFFF00"/>
                </a:solidFill>
              </a:rPr>
              <a:t>Lễ</a:t>
            </a:r>
            <a:br>
              <a:rPr lang="en-US" sz="4500" dirty="0">
                <a:solidFill>
                  <a:srgbClr val="FFFF00"/>
                </a:solidFill>
              </a:rPr>
            </a:br>
            <a:r>
              <a:rPr lang="en-US" sz="4500" dirty="0" err="1">
                <a:solidFill>
                  <a:srgbClr val="FFFF00"/>
                </a:solidFill>
              </a:rPr>
              <a:t>Thánh</a:t>
            </a:r>
            <a:r>
              <a:rPr lang="en-US" sz="4500" dirty="0">
                <a:solidFill>
                  <a:srgbClr val="FFFF00"/>
                </a:solidFill>
              </a:rPr>
              <a:t> </a:t>
            </a:r>
            <a:r>
              <a:rPr lang="en-US" sz="4500" dirty="0" err="1">
                <a:solidFill>
                  <a:srgbClr val="FFFF00"/>
                </a:solidFill>
              </a:rPr>
              <a:t>Tâm</a:t>
            </a:r>
            <a:r>
              <a:rPr lang="en-US" sz="4500" dirty="0">
                <a:solidFill>
                  <a:srgbClr val="FFFF00"/>
                </a:solidFill>
              </a:rPr>
              <a:t> </a:t>
            </a:r>
            <a:r>
              <a:rPr lang="en-US" sz="4500" dirty="0" err="1">
                <a:solidFill>
                  <a:srgbClr val="FFFF00"/>
                </a:solidFill>
              </a:rPr>
              <a:t>Chúa</a:t>
            </a:r>
            <a:r>
              <a:rPr lang="en-US" sz="4500" dirty="0">
                <a:solidFill>
                  <a:srgbClr val="FFFF00"/>
                </a:solidFill>
              </a:rPr>
              <a:t> </a:t>
            </a:r>
            <a:r>
              <a:rPr lang="en-US" sz="4500" dirty="0" err="1">
                <a:solidFill>
                  <a:srgbClr val="FFFF00"/>
                </a:solidFill>
              </a:rPr>
              <a:t>Giêsu</a:t>
            </a:r>
            <a:br>
              <a:rPr lang="en-US" sz="4500" dirty="0">
                <a:solidFill>
                  <a:srgbClr val="FFFF00"/>
                </a:solidFill>
              </a:rPr>
            </a:br>
            <a:r>
              <a:rPr lang="en-US" sz="4500" i="1" dirty="0" err="1">
                <a:solidFill>
                  <a:schemeClr val="bg1"/>
                </a:solidFill>
              </a:rPr>
              <a:t>Huyền</a:t>
            </a:r>
            <a:r>
              <a:rPr lang="en-US" sz="4500" i="1" dirty="0">
                <a:solidFill>
                  <a:schemeClr val="bg1"/>
                </a:solidFill>
              </a:rPr>
              <a:t> </a:t>
            </a:r>
            <a:r>
              <a:rPr lang="en-US" sz="4500" i="1" dirty="0" err="1">
                <a:solidFill>
                  <a:schemeClr val="bg1"/>
                </a:solidFill>
              </a:rPr>
              <a:t>Linh</a:t>
            </a:r>
            <a:endParaRPr lang="en-US" sz="4500" i="1"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u="sng" dirty="0">
                <a:solidFill>
                  <a:srgbClr val="FFFF00"/>
                </a:solidFill>
              </a:rPr>
              <a:t>Tk1:</a:t>
            </a:r>
            <a:r>
              <a:rPr lang="en-US" dirty="0">
                <a:solidFill>
                  <a:schemeClr val="bg1"/>
                </a:solidFill>
              </a:rPr>
              <a:t> </a:t>
            </a:r>
            <a:r>
              <a:rPr lang="vi-VN" dirty="0">
                <a:solidFill>
                  <a:schemeClr val="bg1"/>
                </a:solidFill>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u="sng" dirty="0">
                <a:solidFill>
                  <a:srgbClr val="FFFF00"/>
                </a:solidFill>
              </a:rPr>
              <a:t>Tk2:</a:t>
            </a:r>
            <a:r>
              <a:rPr lang="en-US" dirty="0">
                <a:solidFill>
                  <a:schemeClr val="bg1"/>
                </a:solidFill>
              </a:rPr>
              <a:t> </a:t>
            </a:r>
            <a:r>
              <a:rPr lang="vi-VN" dirty="0">
                <a:solidFill>
                  <a:schemeClr val="bg1"/>
                </a:solidFill>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 y="648406"/>
            <a:ext cx="6675120" cy="374874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204503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rmAutofit/>
          </a:bodyPr>
          <a:lstStyle/>
          <a:p>
            <a:pPr algn="just"/>
            <a:r>
              <a:rPr lang="en-US" sz="3150" u="sng" dirty="0" err="1">
                <a:solidFill>
                  <a:srgbClr val="FFFF00"/>
                </a:solidFill>
              </a:rPr>
              <a:t>Đk</a:t>
            </a:r>
            <a:r>
              <a:rPr lang="en-US" sz="3150" u="sng" dirty="0">
                <a:solidFill>
                  <a:srgbClr val="FFFF00"/>
                </a:solidFill>
              </a:rPr>
              <a:t>:</a:t>
            </a:r>
            <a:r>
              <a:rPr lang="en-US" sz="3150" dirty="0">
                <a:solidFill>
                  <a:schemeClr val="bg1"/>
                </a:solidFill>
              </a:rPr>
              <a:t> </a:t>
            </a:r>
            <a:r>
              <a:rPr lang="vi-VN" sz="3150" dirty="0">
                <a:solidFill>
                  <a:schemeClr val="bg1"/>
                </a:solidFill>
              </a:rPr>
              <a:t>Nào cùng hát muôn lời ca trong hạnh phúc chan hòa. Dâng lên Chúa tâm tình cảm tạ. Người thương ban chúng ta hai nguồn suối hồng ân. Xưa hai Đấng kiên trung lòng yêu mến phi thường, máu đào hiến dâng nên hy tế đời nhân chứng sáng ngời tình thương.</a:t>
            </a:r>
            <a:endParaRPr lang="en-US" sz="3150" dirty="0">
              <a:solidFill>
                <a:schemeClr val="bg1"/>
              </a:solidFill>
            </a:endParaRPr>
          </a:p>
        </p:txBody>
      </p:sp>
    </p:spTree>
    <p:extLst>
      <p:ext uri="{BB962C8B-B14F-4D97-AF65-F5344CB8AC3E}">
        <p14:creationId xmlns:p14="http://schemas.microsoft.com/office/powerpoint/2010/main" val="171991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645320"/>
            <a:ext cx="6858000" cy="3857624"/>
          </a:xfrm>
        </p:spPr>
        <p:txBody>
          <a:bodyPr>
            <a:noAutofit/>
          </a:bodyPr>
          <a:lstStyle/>
          <a:p>
            <a:pPr algn="just"/>
            <a:r>
              <a:rPr lang="en-US" sz="3450" u="sng" dirty="0">
                <a:solidFill>
                  <a:srgbClr val="FFFF00"/>
                </a:solidFill>
              </a:rPr>
              <a:t>Tk2:</a:t>
            </a:r>
            <a:r>
              <a:rPr lang="en-US" sz="3450" dirty="0">
                <a:solidFill>
                  <a:schemeClr val="bg1"/>
                </a:solidFill>
              </a:rPr>
              <a:t> </a:t>
            </a:r>
            <a:r>
              <a:rPr lang="vi-VN" sz="3450" dirty="0">
                <a:solidFill>
                  <a:schemeClr val="bg1"/>
                </a:solidFill>
              </a:rPr>
              <a:t>Dầu sa ngã chối thầy nhưng thêm mến tin. Nên tảng đá muôn đời cho Giáo Hội trần thế vững kiên. Bao năm say bách hại nhưng được ơn cải hóa, nên Tông Đồ muôn dân cho sáng ngời đạo Chúa Kitô.</a:t>
            </a:r>
            <a:endParaRPr lang="en-US" sz="3450" dirty="0">
              <a:solidFill>
                <a:schemeClr val="bg1"/>
              </a:solidFill>
            </a:endParaRPr>
          </a:p>
        </p:txBody>
      </p:sp>
    </p:spTree>
    <p:extLst>
      <p:ext uri="{BB962C8B-B14F-4D97-AF65-F5344CB8AC3E}">
        <p14:creationId xmlns:p14="http://schemas.microsoft.com/office/powerpoint/2010/main" val="18004766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205</TotalTime>
  <Words>1989</Words>
  <Application>Microsoft Office PowerPoint</Application>
  <PresentationFormat>Custom</PresentationFormat>
  <Paragraphs>112</Paragraphs>
  <Slides>78</Slides>
  <Notes>6</Notes>
  <HiddenSlides>0</HiddenSlides>
  <MMClips>0</MMClips>
  <ScaleCrop>false</ScaleCrop>
  <HeadingPairs>
    <vt:vector size="6" baseType="variant">
      <vt:variant>
        <vt:lpstr>Fonts Used</vt:lpstr>
      </vt:variant>
      <vt:variant>
        <vt:i4>3</vt:i4>
      </vt:variant>
      <vt:variant>
        <vt:lpstr>Theme</vt:lpstr>
      </vt:variant>
      <vt:variant>
        <vt:i4>14</vt:i4>
      </vt:variant>
      <vt:variant>
        <vt:lpstr>Slide Titles</vt:lpstr>
      </vt:variant>
      <vt:variant>
        <vt:i4>78</vt:i4>
      </vt:variant>
    </vt:vector>
  </HeadingPairs>
  <TitlesOfParts>
    <vt:vector size="95" baseType="lpstr">
      <vt:lpstr>Arial</vt:lpstr>
      <vt:lpstr>Calibri</vt:lpstr>
      <vt:lpstr>UTM American Sans</vt:lpstr>
      <vt:lpstr>Office Theme</vt:lpstr>
      <vt:lpstr>4_Office Theme</vt:lpstr>
      <vt:lpstr>6_Office Theme</vt:lpstr>
      <vt:lpstr>9_Office Theme</vt:lpstr>
      <vt:lpstr>38_Default Design</vt:lpstr>
      <vt:lpstr>1_Office Theme</vt:lpstr>
      <vt:lpstr>26_Office Theme</vt:lpstr>
      <vt:lpstr>10_Office Theme</vt:lpstr>
      <vt:lpstr>39_Default Design</vt:lpstr>
      <vt:lpstr>8_Office Theme</vt:lpstr>
      <vt:lpstr>3_Office Theme</vt:lpstr>
      <vt:lpstr>5_Office Theme</vt:lpstr>
      <vt:lpstr>2_Office Theme</vt:lpstr>
      <vt:lpstr>7_Office Theme</vt:lpstr>
      <vt:lpstr>PowerPoint Presentation</vt:lpstr>
      <vt:lpstr>Tập Hát Cộng Đoàn</vt:lpstr>
      <vt:lpstr>Đk: Thiên thần của Chúa xây dựng đồn lũy quanh kẻ kính sợ Ngài. </vt:lpstr>
      <vt:lpstr>Alleluia-Alleluia: Con là Phê-rô, nghĩa là Đá, và trên Đá này Thầy sẽ xây Hội Thánh của Thầy và cửa địa ngục sẽ không thắng được. Alleluia.</vt:lpstr>
      <vt:lpstr>PowerPoint Presentation</vt:lpstr>
      <vt:lpstr>Ca Nhập Lễ Mừng Hai Thánh Tông Đồ Mai Thiện</vt:lpstr>
      <vt:lpstr>Tk1: Mừng hai Thánh Tông Đồ Phêrô Phaolô. Nay hưởng phúc vinh quang sau một đời theo Chúa Kitô. Bao gian nan lao nhọc trong tình yêu kiên vững. Loan Tin Mừng ân phúc cho thế trần xa nỗi lắng lo.</vt:lpstr>
      <vt:lpstr>Đk: Nào cùng hát muôn lời ca trong hạnh phúc chan hòa. Dâng lên Chúa tâm tình cảm tạ. Người thương ban chúng ta hai nguồn suối hồng ân. Xưa hai Đấng kiên trung lòng yêu mến phi thường, máu đào hiến dâng nên hy tế đời nhân chứng sáng ngời tình thương.</vt:lpstr>
      <vt:lpstr>Tk2: Dầu sa ngã chối thầy nhưng thêm mến tin. Nên tảng đá muôn đời cho Giáo Hội trần thế vững kiên. Bao năm say bách hại nhưng được ơn cải hóa, nên Tông Đồ muôn dân cho sáng ngời đạo Chúa Kitô.</vt:lpstr>
      <vt:lpstr>Đk: Nào cùng hát muôn lời ca trong hạnh phúc chan hòa. Dâng lên Chúa tâm tình cảm tạ. Người thương ban chúng ta hai nguồn suối hồng ân. Xưa hai Đấng kiên trung lòng yêu mến phi thường, máu đào hiến dâng nên hy tế đời nhân chứng sáng ngời tình thương.</vt:lpstr>
      <vt:lpstr>PowerPoint Presentation</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Đáp Ca Thánh Vịnh 33 Lm. Kim Long 03 Câu</vt:lpstr>
      <vt:lpstr>Đk: Thiên thần của Chúa xây dựng đồn lũy quanh kẻ kính sợ Ngài. </vt:lpstr>
      <vt:lpstr>Tk1: Tôi luôn luôn ca tụng Chúa câu hát mừng Ngài chẳng ngớt trên môi. Chúa đã làm tôi hãnh diện, xin các bạn nghèo nghe nói mà vui lên. </vt:lpstr>
      <vt:lpstr>Đk: Thiên thần của Chúa xây dựng đồn lũy quanh kẻ kính sợ Ngài. </vt:lpstr>
      <vt:lpstr>Tk2: Xin theo tôi ca ngợi Chúa, ta hãy hiệp lời mừng chúc Uy Danh. Chúa đáp lời tôi khẩn cầu, cho thoát mọi điều kinh hãi và lo âu. </vt:lpstr>
      <vt:lpstr>Đk: Thiên thần của Chúa xây dựng đồn lũy quanh kẻ kính sợ Ngài. </vt:lpstr>
      <vt:lpstr>Tk3: Ai hân hoan trông về Chúa, luôn sẽ chẳng còn nhục nhã hổ ngươi. Tiếng kẻ nghèo đây khấn nài, Thiên Chúa ưng nhận cho thoát mọi nguy nan. </vt:lpstr>
      <vt:lpstr>Đk: Thiên thần của Chúa xây dựng đồn lũy quanh kẻ kính sợ Ngài. </vt:lpstr>
      <vt:lpstr>Tk4: Bao cơ binh xây đồn lũy quanh kẻ cậy Ngài giải thoát cứu nguy. Hãy nếm Ngài bao tốt lành nương náu bên Ngài vinh phúc thực khôn vơi. </vt:lpstr>
      <vt:lpstr>PowerPoint Presentation</vt:lpstr>
      <vt:lpstr>Alleluia-Alleluia: Con là Phê-rô, nghĩa là Đá, và trên Đá này Thầy sẽ xây Hội Thánh của Thầy và cửa địa ngục sẽ không thắng được. Alleluia.</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Tk1: Trầm hương thơm bay lên tòa cao, tựa đóa hoa đơn sơ dâng về Ngài. Là tâm tư miên man bao buồn vui, đến với Ngài thân thưa với Ngài… </vt:lpstr>
      <vt:lpstr>***: Là bánh miến với chén nho tinh tuyền. Đời mưa nắng góp sức trên nương đồng. Xin kính dâng lên, xin lắng nghe con, xin đoái thương nhận Chúa ơi. </vt:lpstr>
      <vt:lpstr>Đk: Đồi cao Can-vê nơi chiều xưa Chúa hiến hình hy sinh vì nhân thế, và nay con dâng lên hy tế xác thân con với tấm linh hồn con. Thiết tha xin chút ân tình……thương con.</vt:lpstr>
      <vt:lpstr>Tk2: Trầm hương thơm bay trên tòa cao tình chúng con đơn sơ dâng về Ngài. Giọt mồ hôi công lao nơi đồng sâu, Chúa đất trời ban muôn phúc lành…</vt:lpstr>
      <vt:lpstr>***: Tình yêu đó Chúa đã ban cho đời, giọt nến trắng thắp sáng trong tâm hồn. Xin kính dâng lên, xin lắng nghe con, xin đoái thương nhận Chúa ơi. </vt:lpstr>
      <vt:lpstr>Đk: Đồi cao Can-vê nơi chiều xưa Chúa hiến hình hy sinh vì nhân thế, và nay con dâng lên hy tế xác thân con với tấm linh hồn con. Thiết tha xin chút ân tình……thương con.</vt:lpstr>
      <vt:lpstr>PowerPoint Presentation</vt:lpstr>
      <vt:lpstr>PowerPoint Presentation</vt:lpstr>
      <vt:lpstr>Ca Nguyện Hiệp Lễ KHÚC ÂN TÌNH Phùng Minh Mẫn</vt:lpstr>
      <vt:lpstr>Tk1: Hồn con luôn mãi hướng về Chúa, như chim mỏi cánh, đang say sưa mơ về tổ ấm yên lành. Dù con hoen úa trong bùn nhơ, vẫn luôn trông cậy Chúa, nguồn trợ lực bền vững ngàn thu.</vt:lpstr>
      <vt:lpstr>Tk2: Được gần bên Chúa phúc nào hơn, an vui nào hơn, cho tim con rung động bên những ân tình. Đời con mong có Chúa dường bao, lúc vinh quang thềm cao, hay khi đau thương dưới vực sâu.</vt:lpstr>
      <vt:lpstr>Đk: Bởi vì Chúa Đấng tín trung, yêu thương con đến cùng, ngay khi con vương đầy những lỗi lầm. Tình thương Chúa cao hơn áng mây trời. đã qua bao đời, yêu thương không phút giây nghỉ ngơi.</vt:lpstr>
      <vt:lpstr>Tk3: Một điều lòng con luôn hằng mơ, nơi cung điện Chúa, xin cho con cư ngụ mãi đến muôn đời. Để con chiêm ngắm Vua lòng con, chính Đấng cứu độ con, cho con say ân phúc triền miên.</vt:lpstr>
      <vt:lpstr>Đk: Bởi vì Chúa Đấng tín trung, yêu thương con đến cùng, ngay khi con vương đầy những lỗi lầm. Tình thương Chúa cao hơn áng mây trời. đã qua bao đời, yêu thương không phút giây nghỉ ngơi.</vt:lpstr>
      <vt:lpstr>Coda: Một niềm hạnh phúc dâng cao vời vợi, là dẫu thân con tro bụi, mà Chúa nâng niu không để con hư mất. Từ nay cho đến muôn muôn ngàn đời con sẽ ca ngợi, và sẽ phó dâng cuộc đời nơi Ngài mà thôi.</vt:lpstr>
      <vt:lpstr>**: và sẽ phó dâng cuộc đời nơi Ngài mà thôi.</vt:lpstr>
      <vt:lpstr>PowerPoint Presentation</vt:lpstr>
      <vt:lpstr>PowerPoint Presentation</vt:lpstr>
      <vt:lpstr>Ca Kết Lễ Thánh Tâm Chúa Giêsu Huyền Linh</vt:lpstr>
      <vt:lpstr>Tk1: Thánh Tâm Chúa Giêsu, nguồn êm ái dịu dàng, xin hãy ban xuống lòng con ngọn lửa say yêu một Chúa. Thánh Tâm Chúa Giêsu, tràn lan tình thương xót, xin thương giúp người đang sống trong tội biết tìm đến Thánh Tâm Cha.</vt:lpstr>
      <vt:lpstr>Tk2: Thánh Tâm Chúa Giêsu, nguồn nhân ái vô ngần, xin hãy thương giúp đoàn con một lòng mê say một Chúa. Thánh Tâm Chúa Giêsu, tràn lan tình tha thứ, xin thương những người đã trót vô tình xúc phạm đến Thánh Tâm Cha.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Hùng</cp:lastModifiedBy>
  <cp:revision>41</cp:revision>
  <dcterms:created xsi:type="dcterms:W3CDTF">2023-06-20T01:43:30Z</dcterms:created>
  <dcterms:modified xsi:type="dcterms:W3CDTF">2026-04-28T08:59:45Z</dcterms:modified>
</cp:coreProperties>
</file>