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88" r:id="rId2"/>
    <p:sldMasterId id="2147484040" r:id="rId3"/>
    <p:sldMasterId id="2147484112" r:id="rId4"/>
    <p:sldMasterId id="2147484124" r:id="rId5"/>
    <p:sldMasterId id="2147484192" r:id="rId6"/>
    <p:sldMasterId id="2147484204" r:id="rId7"/>
    <p:sldMasterId id="2147484240" r:id="rId8"/>
    <p:sldMasterId id="2147484252" r:id="rId9"/>
    <p:sldMasterId id="2147484264" r:id="rId10"/>
    <p:sldMasterId id="2147484288" r:id="rId11"/>
  </p:sldMasterIdLst>
  <p:notesMasterIdLst>
    <p:notesMasterId r:id="rId83"/>
  </p:notesMasterIdLst>
  <p:sldIdLst>
    <p:sldId id="441" r:id="rId12"/>
    <p:sldId id="442" r:id="rId13"/>
    <p:sldId id="460" r:id="rId14"/>
    <p:sldId id="465" r:id="rId15"/>
    <p:sldId id="466" r:id="rId16"/>
    <p:sldId id="555" r:id="rId17"/>
    <p:sldId id="463" r:id="rId18"/>
    <p:sldId id="556" r:id="rId19"/>
    <p:sldId id="567" r:id="rId20"/>
    <p:sldId id="535" r:id="rId21"/>
    <p:sldId id="536" r:id="rId22"/>
    <p:sldId id="537" r:id="rId23"/>
    <p:sldId id="538" r:id="rId24"/>
    <p:sldId id="539" r:id="rId25"/>
    <p:sldId id="540" r:id="rId26"/>
    <p:sldId id="541" r:id="rId27"/>
    <p:sldId id="542" r:id="rId28"/>
    <p:sldId id="443" r:id="rId29"/>
    <p:sldId id="444" r:id="rId30"/>
    <p:sldId id="445" r:id="rId31"/>
    <p:sldId id="446" r:id="rId32"/>
    <p:sldId id="447" r:id="rId33"/>
    <p:sldId id="448" r:id="rId34"/>
    <p:sldId id="449" r:id="rId35"/>
    <p:sldId id="450" r:id="rId36"/>
    <p:sldId id="568" r:id="rId37"/>
    <p:sldId id="570" r:id="rId38"/>
    <p:sldId id="485" r:id="rId39"/>
    <p:sldId id="467" r:id="rId40"/>
    <p:sldId id="468" r:id="rId41"/>
    <p:sldId id="557" r:id="rId42"/>
    <p:sldId id="469" r:id="rId43"/>
    <p:sldId id="558" r:id="rId44"/>
    <p:sldId id="559" r:id="rId45"/>
    <p:sldId id="455" r:id="rId46"/>
    <p:sldId id="546" r:id="rId47"/>
    <p:sldId id="515" r:id="rId48"/>
    <p:sldId id="516" r:id="rId49"/>
    <p:sldId id="517" r:id="rId50"/>
    <p:sldId id="518" r:id="rId51"/>
    <p:sldId id="519" r:id="rId52"/>
    <p:sldId id="520" r:id="rId53"/>
    <p:sldId id="521" r:id="rId54"/>
    <p:sldId id="522" r:id="rId55"/>
    <p:sldId id="523" r:id="rId56"/>
    <p:sldId id="524" r:id="rId57"/>
    <p:sldId id="525" r:id="rId58"/>
    <p:sldId id="526" r:id="rId59"/>
    <p:sldId id="527" r:id="rId60"/>
    <p:sldId id="560" r:id="rId61"/>
    <p:sldId id="458" r:id="rId62"/>
    <p:sldId id="471" r:id="rId63"/>
    <p:sldId id="472" r:id="rId64"/>
    <p:sldId id="561" r:id="rId65"/>
    <p:sldId id="562" r:id="rId66"/>
    <p:sldId id="459" r:id="rId67"/>
    <p:sldId id="547" r:id="rId68"/>
    <p:sldId id="497" r:id="rId69"/>
    <p:sldId id="477" r:id="rId70"/>
    <p:sldId id="478" r:id="rId71"/>
    <p:sldId id="480" r:id="rId72"/>
    <p:sldId id="564" r:id="rId73"/>
    <p:sldId id="563" r:id="rId74"/>
    <p:sldId id="565" r:id="rId75"/>
    <p:sldId id="571" r:id="rId76"/>
    <p:sldId id="502" r:id="rId77"/>
    <p:sldId id="506" r:id="rId78"/>
    <p:sldId id="566" r:id="rId79"/>
    <p:sldId id="507" r:id="rId80"/>
    <p:sldId id="505" r:id="rId81"/>
    <p:sldId id="572" r:id="rId82"/>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30" autoAdjust="0"/>
    <p:restoredTop sz="94693" autoAdjust="0"/>
  </p:normalViewPr>
  <p:slideViewPr>
    <p:cSldViewPr>
      <p:cViewPr varScale="1">
        <p:scale>
          <a:sx n="184" d="100"/>
          <a:sy n="184" d="100"/>
        </p:scale>
        <p:origin x="1884" y="150"/>
      </p:cViewPr>
      <p:guideLst>
        <p:guide orient="horz" pos="1622"/>
        <p:guide pos="2160"/>
      </p:guideLst>
    </p:cSldViewPr>
  </p:slideViewPr>
  <p:outlineViewPr>
    <p:cViewPr>
      <p:scale>
        <a:sx n="33" d="100"/>
        <a:sy n="33" d="100"/>
      </p:scale>
      <p:origin x="0" y="21077"/>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slide" Target="slides/slide65.xml"/><Relationship Id="rId84"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slide" Target="slides/slide68.xml"/><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E09047-53B6-40E9-B0B4-D150C0816235}" type="datetimeFigureOut">
              <a:rPr lang="en-US" smtClean="0"/>
              <a:t>4/28/2026</a:t>
            </a:fld>
            <a:endParaRPr lang="en-US"/>
          </a:p>
        </p:txBody>
      </p:sp>
      <p:sp>
        <p:nvSpPr>
          <p:cNvPr id="4" name="Slide Image Placeholder 3"/>
          <p:cNvSpPr>
            <a:spLocks noGrp="1" noRot="1" noChangeAspect="1"/>
          </p:cNvSpPr>
          <p:nvPr>
            <p:ph type="sldImg" idx="2"/>
          </p:nvPr>
        </p:nvSpPr>
        <p:spPr>
          <a:xfrm>
            <a:off x="1144588" y="685800"/>
            <a:ext cx="4568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B2F0CF-C911-430D-BE59-D9C216715213}" type="slidenum">
              <a:rPr lang="en-US" smtClean="0"/>
              <a:t>‹#›</a:t>
            </a:fld>
            <a:endParaRPr lang="en-US"/>
          </a:p>
        </p:txBody>
      </p:sp>
    </p:spTree>
    <p:extLst>
      <p:ext uri="{BB962C8B-B14F-4D97-AF65-F5344CB8AC3E}">
        <p14:creationId xmlns:p14="http://schemas.microsoft.com/office/powerpoint/2010/main" val="103535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B2F0CF-C911-430D-BE59-D9C216715213}" type="slidenum">
              <a:rPr lang="en-US" smtClean="0"/>
              <a:t>69</a:t>
            </a:fld>
            <a:endParaRPr lang="en-US"/>
          </a:p>
        </p:txBody>
      </p:sp>
    </p:spTree>
    <p:extLst>
      <p:ext uri="{BB962C8B-B14F-4D97-AF65-F5344CB8AC3E}">
        <p14:creationId xmlns:p14="http://schemas.microsoft.com/office/powerpoint/2010/main" val="2878371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164621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763564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52132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09147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3892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566819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2262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06136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752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24871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6492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3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7797246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81164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5213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0914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389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5007716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7939378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8947766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9136421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4360876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2015414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0923796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6503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35292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6937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61719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21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8717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54759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255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03737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93813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21634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5264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141514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72680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07697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5335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46634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2170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4042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77055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5"/>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3157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13057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7478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226745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20834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8335394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2683986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093663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859283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6425911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921622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7946646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8441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462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3457085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20575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39285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83327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129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61730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4429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27953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4381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16380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844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654256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46202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20575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39285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83327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129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61730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44299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2795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4381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163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6309319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57232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5518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10966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2968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3519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18538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91306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41462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39966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1755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0286276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87269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56681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226253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0613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752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2487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649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307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81164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521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0160723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0914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3892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56681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22625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0613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752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2487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649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307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811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2.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2.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5998827-A38C-4EBF-831C-9166A171FF1B}" type="datetimeFigureOut">
              <a:rPr lang="en-US" smtClean="0"/>
              <a:t>4/28/2026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9AA492E5-2E1A-4A79-B9B5-F2284F2247DB}" type="slidenum">
              <a:rPr lang="en-US" smtClean="0"/>
              <a:t>‹#›</a:t>
            </a:fld>
            <a:endParaRPr lang="en-US"/>
          </a:p>
        </p:txBody>
      </p:sp>
    </p:spTree>
    <p:extLst>
      <p:ext uri="{BB962C8B-B14F-4D97-AF65-F5344CB8AC3E}">
        <p14:creationId xmlns:p14="http://schemas.microsoft.com/office/powerpoint/2010/main" val="945765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4784401"/>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4784401"/>
      </p:ext>
    </p:extLst>
  </p:cSld>
  <p:clrMap bg1="lt1" tx1="dk1" bg2="lt2" tx2="dk2" accent1="accent1" accent2="accent2" accent3="accent3" accent4="accent4" accent5="accent5" accent6="accent6" hlink="hlink" folHlink="folHlink"/>
  <p:sldLayoutIdLst>
    <p:sldLayoutId id="2147484289" r:id="rId1"/>
    <p:sldLayoutId id="2147484290" r:id="rId2"/>
    <p:sldLayoutId id="2147484291" r:id="rId3"/>
    <p:sldLayoutId id="2147484292" r:id="rId4"/>
    <p:sldLayoutId id="2147484293" r:id="rId5"/>
    <p:sldLayoutId id="2147484294" r:id="rId6"/>
    <p:sldLayoutId id="2147484295" r:id="rId7"/>
    <p:sldLayoutId id="2147484296" r:id="rId8"/>
    <p:sldLayoutId id="2147484297" r:id="rId9"/>
    <p:sldLayoutId id="2147484298" r:id="rId10"/>
    <p:sldLayoutId id="214748429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274026411"/>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9481682"/>
      </p:ext>
    </p:extLst>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DFDEBDA9-6492-4463-A175-042057444D1E}"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0705544"/>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883839804"/>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51872"/>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51872"/>
      </p:ext>
    </p:extLst>
  </p:cSld>
  <p:clrMap bg1="lt1" tx1="dk1" bg2="lt2" tx2="dk2" accent1="accent1" accent2="accent2" accent3="accent3" accent4="accent4" accent5="accent5" accent6="accent6" hlink="hlink" folHlink="folHlink"/>
  <p:sldLayoutIdLst>
    <p:sldLayoutId id="2147484205" r:id="rId1"/>
    <p:sldLayoutId id="2147484206" r:id="rId2"/>
    <p:sldLayoutId id="2147484207" r:id="rId3"/>
    <p:sldLayoutId id="2147484208" r:id="rId4"/>
    <p:sldLayoutId id="2147484209" r:id="rId5"/>
    <p:sldLayoutId id="2147484210" r:id="rId6"/>
    <p:sldLayoutId id="2147484211" r:id="rId7"/>
    <p:sldLayoutId id="2147484212" r:id="rId8"/>
    <p:sldLayoutId id="2147484213" r:id="rId9"/>
    <p:sldLayoutId id="2147484214" r:id="rId10"/>
    <p:sldLayoutId id="214748421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5325462"/>
      </p:ext>
    </p:extLst>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5998827-A38C-4EBF-831C-9166A171FF1B}"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4784401"/>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9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g"/><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59.xml"/></Relationships>
</file>

<file path=ppt/slides/_rels/slide5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0.xml"/></Relationships>
</file>

<file path=ppt/slides/_rels/slide6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19"/>
            <a:ext cx="6858000" cy="3871912"/>
          </a:xfrm>
        </p:spPr>
        <p:txBody>
          <a:bodyPr>
            <a:normAutofit/>
          </a:bodyPr>
          <a:lstStyle/>
          <a:p>
            <a:r>
              <a:rPr lang="en-US" sz="2800" b="1" dirty="0">
                <a:solidFill>
                  <a:srgbClr val="FFFF00"/>
                </a:solidFill>
                <a:effectLst>
                  <a:outerShdw blurRad="38100" dist="38100" dir="2700000" algn="tl">
                    <a:srgbClr val="000000">
                      <a:alpha val="43137"/>
                    </a:srgbClr>
                  </a:outerShdw>
                </a:effectLst>
              </a:rPr>
              <a:t>CHIỀU THỨ BẢY NGÀY 28-06</a:t>
            </a:r>
            <a:br>
              <a:rPr lang="en-US" sz="4000" b="1" dirty="0">
                <a:solidFill>
                  <a:srgbClr val="FFFF00"/>
                </a:solidFill>
                <a:effectLst>
                  <a:outerShdw blurRad="38100" dist="38100" dir="2700000" algn="tl">
                    <a:srgbClr val="000000">
                      <a:alpha val="43137"/>
                    </a:srgbClr>
                  </a:outerShdw>
                </a:effectLst>
              </a:rPr>
            </a:br>
            <a:r>
              <a:rPr lang="en-US" sz="4000" b="1" dirty="0">
                <a:solidFill>
                  <a:srgbClr val="FFFF00"/>
                </a:solidFill>
                <a:effectLst>
                  <a:outerShdw blurRad="38100" dist="38100" dir="2700000" algn="tl">
                    <a:srgbClr val="000000">
                      <a:alpha val="43137"/>
                    </a:srgbClr>
                  </a:outerShdw>
                </a:effectLst>
              </a:rPr>
              <a:t>THÁNH LỄ VỌNG</a:t>
            </a:r>
            <a:br>
              <a:rPr lang="en-US" sz="4000" b="1" dirty="0">
                <a:solidFill>
                  <a:srgbClr val="FFFF00"/>
                </a:solidFill>
                <a:effectLst>
                  <a:outerShdw blurRad="38100" dist="38100" dir="2700000" algn="tl">
                    <a:srgbClr val="000000">
                      <a:alpha val="43137"/>
                    </a:srgbClr>
                  </a:outerShdw>
                </a:effectLst>
              </a:rPr>
            </a:br>
            <a:r>
              <a:rPr lang="en-US" sz="2800" b="1" dirty="0">
                <a:solidFill>
                  <a:srgbClr val="FFFF00"/>
                </a:solidFill>
                <a:effectLst>
                  <a:outerShdw blurRad="38100" dist="38100" dir="2700000" algn="tl">
                    <a:srgbClr val="000000">
                      <a:alpha val="43137"/>
                    </a:srgbClr>
                  </a:outerShdw>
                </a:effectLst>
                <a:latin typeface="+mj-lt"/>
              </a:rPr>
              <a:t>THÁNH PHÊ RÔ VÀ THÁNH PHAO LÔ </a:t>
            </a:r>
            <a:br>
              <a:rPr lang="en-US" sz="2800" b="1" dirty="0">
                <a:solidFill>
                  <a:srgbClr val="FFFF00"/>
                </a:solidFill>
                <a:effectLst>
                  <a:outerShdw blurRad="38100" dist="38100" dir="2700000" algn="tl">
                    <a:srgbClr val="000000">
                      <a:alpha val="43137"/>
                    </a:srgbClr>
                  </a:outerShdw>
                </a:effectLst>
                <a:latin typeface="+mj-lt"/>
              </a:rPr>
            </a:br>
            <a:r>
              <a:rPr lang="en-US" sz="2000" b="1" dirty="0">
                <a:solidFill>
                  <a:srgbClr val="FFFF00"/>
                </a:solidFill>
                <a:effectLst>
                  <a:outerShdw blurRad="38100" dist="38100" dir="2700000" algn="tl">
                    <a:srgbClr val="000000">
                      <a:alpha val="43137"/>
                    </a:srgbClr>
                  </a:outerShdw>
                </a:effectLst>
              </a:rPr>
              <a:t>TÔNG ĐỒ</a:t>
            </a:r>
            <a:endParaRPr lang="en-US" sz="40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13044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54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p>
          <a:p>
            <a:pPr eaLnBrk="1" hangingPunct="1">
              <a:lnSpc>
                <a:spcPct val="150000"/>
              </a:lnSpc>
            </a:pPr>
            <a:r>
              <a:rPr lang="en-US" sz="5400" b="1" i="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Ca</a:t>
            </a:r>
            <a:r>
              <a:rPr lang="en-US" sz="54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i="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Lên</a:t>
            </a:r>
            <a:r>
              <a:rPr lang="en-US" sz="54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i="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Đi</a:t>
            </a:r>
            <a:r>
              <a:rPr lang="en-US" sz="54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2</a:t>
            </a:r>
            <a:endParaRPr lang="vi-VN" sz="54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18438919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26590628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2060"/>
                </a:solidFill>
                <a:effectLst>
                  <a:outerShdw blurRad="38100" dist="38100" dir="2700000" algn="tl">
                    <a:srgbClr val="000000">
                      <a:alpha val="43137"/>
                    </a:srgbClr>
                  </a:outerShdw>
                </a:effectLst>
                <a:latin typeface="+mj-lt"/>
              </a:rPr>
            </a:br>
            <a:endParaRPr lang="en-US">
              <a:solidFill>
                <a:srgbClr val="002060"/>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algn="just" eaLnBrk="1" hangingPunct="1">
              <a:lnSpc>
                <a:spcPct val="150000"/>
              </a:lnSpc>
            </a:pPr>
            <a:r>
              <a:rPr lang="vi-VN" sz="4050" b="1" i="1" u="sng" dirty="0">
                <a:solidFill>
                  <a:srgbClr val="FFFF00"/>
                </a:solidFill>
                <a:latin typeface="+mj-lt"/>
                <a:cs typeface="Times New Roman" panose="02020603050405020304" pitchFamily="18" charset="0"/>
              </a:rPr>
              <a:t>Chủ tế: </a:t>
            </a:r>
            <a:r>
              <a:rPr lang="vi-VN" sz="4050" b="1" i="1" dirty="0">
                <a:solidFill>
                  <a:srgbClr val="FFFF00"/>
                </a:solidFill>
                <a:latin typeface="+mj-lt"/>
                <a:cs typeface="Times New Roman" panose="02020603050405020304" pitchFamily="18" charset="0"/>
              </a:rPr>
              <a:t>Vinh danh Thiên Chúa trên các tầng trời</a:t>
            </a:r>
            <a:r>
              <a:rPr lang="vi-VN" sz="4050" b="1" i="1" dirty="0">
                <a:solidFill>
                  <a:srgbClr val="C00000"/>
                </a:solidFill>
                <a:latin typeface="+mj-lt"/>
                <a:cs typeface="Times New Roman" panose="02020603050405020304" pitchFamily="18" charset="0"/>
              </a:rPr>
              <a:t>. </a:t>
            </a:r>
            <a:r>
              <a:rPr lang="vi-VN" sz="4050" b="1" dirty="0">
                <a:solidFill>
                  <a:schemeClr val="bg1"/>
                </a:solidFill>
                <a:latin typeface="+mj-lt"/>
                <a:cs typeface="Times New Roman" panose="02020603050405020304" pitchFamily="18" charset="0"/>
              </a:rPr>
              <a:t>Và bình an dưới thế, bình an dưới thế cho người thiện tâm. </a:t>
            </a:r>
            <a:endParaRPr lang="vi-VN" sz="5400" b="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4556938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a:solidFill>
                  <a:srgbClr val="002060"/>
                </a:solidFill>
                <a:effectLst>
                  <a:outerShdw blurRad="38100" dist="38100" dir="2700000" algn="tl">
                    <a:srgbClr val="000000">
                      <a:alpha val="43137"/>
                    </a:srgbClr>
                  </a:outerShdw>
                </a:effectLst>
                <a:latin typeface="+mj-lt"/>
              </a:rPr>
            </a:br>
            <a:endParaRPr lang="en-US">
              <a:solidFill>
                <a:srgbClr val="002060"/>
              </a:solidFill>
              <a:effectLst>
                <a:outerShdw blurRad="38100" dist="38100" dir="2700000" algn="tl">
                  <a:srgbClr val="000000">
                    <a:alpha val="43137"/>
                  </a:srgbClr>
                </a:outerShdw>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lstStyle/>
          <a:p>
            <a:pPr algn="just" eaLnBrk="1" hangingPunct="1">
              <a:lnSpc>
                <a:spcPct val="140000"/>
              </a:lnSpc>
            </a:pPr>
            <a:r>
              <a:rPr lang="en-US" sz="3600" b="1" dirty="0" err="1">
                <a:solidFill>
                  <a:schemeClr val="bg1"/>
                </a:solidFill>
                <a:latin typeface="+mj-lt"/>
                <a:cs typeface="Times New Roman" panose="02020603050405020304" pitchFamily="18" charset="0"/>
              </a:rPr>
              <a:t>Chúng</a:t>
            </a:r>
            <a:r>
              <a:rPr lang="en-US" sz="3600" b="1" dirty="0">
                <a:solidFill>
                  <a:schemeClr val="bg1"/>
                </a:solidFill>
                <a:latin typeface="+mj-lt"/>
                <a:cs typeface="Times New Roman" panose="02020603050405020304" pitchFamily="18" charset="0"/>
              </a:rPr>
              <a:t> con </a:t>
            </a:r>
            <a:r>
              <a:rPr lang="en-US" sz="3600" b="1" dirty="0" err="1">
                <a:solidFill>
                  <a:schemeClr val="bg1"/>
                </a:solidFill>
                <a:latin typeface="+mj-lt"/>
                <a:cs typeface="Times New Roman" panose="02020603050405020304" pitchFamily="18" charset="0"/>
              </a:rPr>
              <a:t>ca</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ngợi</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Chúa</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Chúng</a:t>
            </a:r>
            <a:r>
              <a:rPr lang="en-US" sz="3600" b="1" dirty="0">
                <a:solidFill>
                  <a:schemeClr val="bg1"/>
                </a:solidFill>
                <a:latin typeface="+mj-lt"/>
                <a:cs typeface="Times New Roman" panose="02020603050405020304" pitchFamily="18" charset="0"/>
              </a:rPr>
              <a:t> con </a:t>
            </a:r>
            <a:r>
              <a:rPr lang="en-US" sz="3600" b="1" dirty="0" err="1">
                <a:solidFill>
                  <a:schemeClr val="bg1"/>
                </a:solidFill>
                <a:latin typeface="+mj-lt"/>
                <a:cs typeface="Times New Roman" panose="02020603050405020304" pitchFamily="18" charset="0"/>
              </a:rPr>
              <a:t>chúc</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tụng</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Chúa</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Chúng</a:t>
            </a:r>
            <a:r>
              <a:rPr lang="en-US" sz="3600" b="1" dirty="0">
                <a:solidFill>
                  <a:schemeClr val="bg1"/>
                </a:solidFill>
                <a:latin typeface="+mj-lt"/>
                <a:cs typeface="Times New Roman" panose="02020603050405020304" pitchFamily="18" charset="0"/>
              </a:rPr>
              <a:t> con </a:t>
            </a:r>
            <a:r>
              <a:rPr lang="en-US" sz="3600" b="1" dirty="0" err="1">
                <a:solidFill>
                  <a:schemeClr val="bg1"/>
                </a:solidFill>
                <a:latin typeface="+mj-lt"/>
                <a:cs typeface="Times New Roman" panose="02020603050405020304" pitchFamily="18" charset="0"/>
              </a:rPr>
              <a:t>thờ</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lạy</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Chúa</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Chúng</a:t>
            </a:r>
            <a:r>
              <a:rPr lang="en-US" sz="3600" b="1" dirty="0">
                <a:solidFill>
                  <a:schemeClr val="bg1"/>
                </a:solidFill>
                <a:latin typeface="+mj-lt"/>
                <a:cs typeface="Times New Roman" panose="02020603050405020304" pitchFamily="18" charset="0"/>
              </a:rPr>
              <a:t> con </a:t>
            </a:r>
            <a:r>
              <a:rPr lang="en-US" sz="3600" b="1" dirty="0" err="1">
                <a:solidFill>
                  <a:schemeClr val="bg1"/>
                </a:solidFill>
                <a:latin typeface="+mj-lt"/>
                <a:cs typeface="Times New Roman" panose="02020603050405020304" pitchFamily="18" charset="0"/>
              </a:rPr>
              <a:t>tôn</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vinh</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Chúa</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Chúng</a:t>
            </a:r>
            <a:r>
              <a:rPr lang="en-US" sz="3600" b="1" dirty="0">
                <a:solidFill>
                  <a:schemeClr val="bg1"/>
                </a:solidFill>
                <a:latin typeface="+mj-lt"/>
                <a:cs typeface="Times New Roman" panose="02020603050405020304" pitchFamily="18" charset="0"/>
              </a:rPr>
              <a:t> con </a:t>
            </a:r>
            <a:r>
              <a:rPr lang="en-US" sz="3600" b="1" dirty="0" err="1">
                <a:solidFill>
                  <a:schemeClr val="bg1"/>
                </a:solidFill>
                <a:latin typeface="+mj-lt"/>
                <a:cs typeface="Times New Roman" panose="02020603050405020304" pitchFamily="18" charset="0"/>
              </a:rPr>
              <a:t>cảm</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tạ</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Chúa</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vì</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vinh</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quang</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cao</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cả</a:t>
            </a:r>
            <a:r>
              <a:rPr lang="en-US" sz="3600" b="1" dirty="0">
                <a:solidFill>
                  <a:schemeClr val="bg1"/>
                </a:solidFill>
                <a:latin typeface="+mj-lt"/>
                <a:cs typeface="Times New Roman" panose="02020603050405020304" pitchFamily="18" charset="0"/>
              </a:rPr>
              <a:t> </a:t>
            </a:r>
            <a:r>
              <a:rPr lang="en-US" sz="3600" b="1" dirty="0" err="1">
                <a:solidFill>
                  <a:schemeClr val="bg1"/>
                </a:solidFill>
                <a:latin typeface="+mj-lt"/>
                <a:cs typeface="Times New Roman" panose="02020603050405020304" pitchFamily="18" charset="0"/>
              </a:rPr>
              <a:t>Chúa</a:t>
            </a:r>
            <a:r>
              <a:rPr lang="en-US" sz="3600" b="1" dirty="0">
                <a:solidFill>
                  <a:schemeClr val="bg1"/>
                </a:solidFill>
                <a:latin typeface="+mj-lt"/>
                <a:cs typeface="Times New Roman" panose="02020603050405020304" pitchFamily="18" charset="0"/>
              </a:rPr>
              <a:t>. </a:t>
            </a:r>
          </a:p>
        </p:txBody>
      </p:sp>
    </p:spTree>
    <p:extLst>
      <p:ext uri="{BB962C8B-B14F-4D97-AF65-F5344CB8AC3E}">
        <p14:creationId xmlns:p14="http://schemas.microsoft.com/office/powerpoint/2010/main" val="19545443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a:solidFill>
                  <a:srgbClr val="002060"/>
                </a:solidFill>
                <a:effectLst>
                  <a:outerShdw blurRad="38100" dist="38100" dir="2700000" algn="tl">
                    <a:srgbClr val="000000">
                      <a:alpha val="43137"/>
                    </a:srgbClr>
                  </a:outerShdw>
                </a:effectLst>
                <a:latin typeface="+mj-lt"/>
              </a:rPr>
            </a:br>
            <a:endParaRPr lang="en-US" sz="3000">
              <a:solidFill>
                <a:srgbClr val="002060"/>
              </a:solidFill>
              <a:effectLst>
                <a:outerShdw blurRad="38100" dist="38100" dir="2700000" algn="tl">
                  <a:srgbClr val="000000">
                    <a:alpha val="43137"/>
                  </a:srgbClr>
                </a:outerShdw>
              </a:effectLst>
              <a:latin typeface="+mj-lt"/>
            </a:endParaRPr>
          </a:p>
        </p:txBody>
      </p:sp>
      <p:sp>
        <p:nvSpPr>
          <p:cNvPr id="82947" name="Rectangle 3"/>
          <p:cNvSpPr>
            <a:spLocks noGrp="1" noChangeArrowheads="1"/>
          </p:cNvSpPr>
          <p:nvPr>
            <p:ph type="body" idx="1"/>
          </p:nvPr>
        </p:nvSpPr>
        <p:spPr>
          <a:xfrm>
            <a:off x="0" y="645319"/>
            <a:ext cx="6858000" cy="3857625"/>
          </a:xfrm>
        </p:spPr>
        <p:txBody>
          <a:bodyPr/>
          <a:lstStyle/>
          <a:p>
            <a:pPr marL="0" indent="0" algn="just" eaLnBrk="1" hangingPunct="1">
              <a:lnSpc>
                <a:spcPct val="140000"/>
              </a:lnSpc>
              <a:buNone/>
            </a:pPr>
            <a:r>
              <a:rPr lang="vi-VN" sz="4050" b="1" dirty="0">
                <a:solidFill>
                  <a:schemeClr val="bg1"/>
                </a:solidFill>
                <a:latin typeface="+mj-lt"/>
                <a:cs typeface="Times New Roman" panose="02020603050405020304" pitchFamily="18" charset="0"/>
              </a:rPr>
              <a:t>Lạy Chúa là Thiên Chúa, là Vua trên trời, là Chúa Cha toàn năng. Lạy Con Một Thiên Chúa, </a:t>
            </a:r>
            <a:r>
              <a:rPr lang="vi-VN" sz="4050" b="1" dirty="0">
                <a:solidFill>
                  <a:srgbClr val="FFFF00"/>
                </a:solidFill>
                <a:latin typeface="+mj-lt"/>
                <a:cs typeface="Times New Roman" panose="02020603050405020304" pitchFamily="18" charset="0"/>
              </a:rPr>
              <a:t>Chúa Giê-su Ki-tô. </a:t>
            </a:r>
          </a:p>
        </p:txBody>
      </p:sp>
    </p:spTree>
    <p:extLst>
      <p:ext uri="{BB962C8B-B14F-4D97-AF65-F5344CB8AC3E}">
        <p14:creationId xmlns:p14="http://schemas.microsoft.com/office/powerpoint/2010/main" val="38340302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a:solidFill>
                  <a:srgbClr val="002060"/>
                </a:solidFill>
                <a:effectLst>
                  <a:outerShdw blurRad="38100" dist="38100" dir="2700000" algn="tl">
                    <a:srgbClr val="000000">
                      <a:alpha val="43137"/>
                    </a:srgbClr>
                  </a:outerShdw>
                </a:effectLst>
                <a:latin typeface="+mj-lt"/>
              </a:rPr>
            </a:br>
            <a:endParaRPr lang="en-US" sz="3000">
              <a:solidFill>
                <a:srgbClr val="002060"/>
              </a:solidFill>
              <a:effectLst>
                <a:outerShdw blurRad="38100" dist="38100" dir="2700000" algn="tl">
                  <a:srgbClr val="000000">
                    <a:alpha val="43137"/>
                  </a:srgbClr>
                </a:outerShdw>
              </a:effectLst>
              <a:latin typeface="+mj-lt"/>
            </a:endParaRPr>
          </a:p>
        </p:txBody>
      </p:sp>
      <p:sp>
        <p:nvSpPr>
          <p:cNvPr id="84995" name="Rectangle 3"/>
          <p:cNvSpPr>
            <a:spLocks noGrp="1" noChangeArrowheads="1"/>
          </p:cNvSpPr>
          <p:nvPr>
            <p:ph type="body" idx="1"/>
          </p:nvPr>
        </p:nvSpPr>
        <p:spPr>
          <a:xfrm>
            <a:off x="0" y="459581"/>
            <a:ext cx="6858000" cy="4043363"/>
          </a:xfrm>
        </p:spPr>
        <p:txBody>
          <a:bodyPr/>
          <a:lstStyle/>
          <a:p>
            <a:pPr marL="0" indent="0" algn="just" eaLnBrk="1" hangingPunct="1">
              <a:lnSpc>
                <a:spcPct val="145000"/>
              </a:lnSpc>
              <a:buNone/>
            </a:pPr>
            <a:r>
              <a:rPr lang="vi-VN" sz="3600" b="1" dirty="0">
                <a:solidFill>
                  <a:schemeClr val="bg1"/>
                </a:solidFill>
                <a:latin typeface="+mj-lt"/>
                <a:cs typeface="Times New Roman" panose="02020603050405020304" pitchFamily="18" charset="0"/>
              </a:rPr>
              <a:t>Lạy Chúa là Thiên Chúa, là Chiên Thiên Chúa, là Con Đức Chúa Cha. Chúa xoá tội trần gian, xin thương, xin thương, xin thương xót chúng con.</a:t>
            </a:r>
          </a:p>
        </p:txBody>
      </p:sp>
    </p:spTree>
    <p:extLst>
      <p:ext uri="{BB962C8B-B14F-4D97-AF65-F5344CB8AC3E}">
        <p14:creationId xmlns:p14="http://schemas.microsoft.com/office/powerpoint/2010/main" val="29082700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a:solidFill>
                  <a:srgbClr val="002060"/>
                </a:solidFill>
                <a:effectLst>
                  <a:outerShdw blurRad="38100" dist="38100" dir="2700000" algn="tl">
                    <a:srgbClr val="000000">
                      <a:alpha val="43137"/>
                    </a:srgbClr>
                  </a:outerShdw>
                </a:effectLst>
                <a:latin typeface="+mj-lt"/>
              </a:rPr>
            </a:br>
            <a:endParaRPr lang="en-US" sz="3000">
              <a:solidFill>
                <a:srgbClr val="002060"/>
              </a:solidFill>
              <a:effectLst>
                <a:outerShdw blurRad="38100" dist="38100" dir="2700000" algn="tl">
                  <a:srgbClr val="000000">
                    <a:alpha val="43137"/>
                  </a:srgbClr>
                </a:outerShdw>
              </a:effectLst>
              <a:latin typeface="+mj-lt"/>
            </a:endParaRPr>
          </a:p>
        </p:txBody>
      </p:sp>
      <p:sp>
        <p:nvSpPr>
          <p:cNvPr id="87043" name="Rectangle 3"/>
          <p:cNvSpPr>
            <a:spLocks noGrp="1" noChangeArrowheads="1"/>
          </p:cNvSpPr>
          <p:nvPr>
            <p:ph type="body" idx="1"/>
          </p:nvPr>
        </p:nvSpPr>
        <p:spPr>
          <a:xfrm>
            <a:off x="0" y="516731"/>
            <a:ext cx="6858000" cy="3986213"/>
          </a:xfrm>
        </p:spPr>
        <p:txBody>
          <a:bodyPr/>
          <a:lstStyle/>
          <a:p>
            <a:pPr marL="0" indent="0" algn="just" eaLnBrk="1" hangingPunct="1">
              <a:lnSpc>
                <a:spcPct val="145000"/>
              </a:lnSpc>
              <a:buNone/>
            </a:pPr>
            <a:r>
              <a:rPr lang="vi-VN" sz="3600" b="1" dirty="0">
                <a:solidFill>
                  <a:schemeClr val="bg1"/>
                </a:solidFill>
                <a:latin typeface="+mj-lt"/>
                <a:cs typeface="Times New Roman" panose="02020603050405020304" pitchFamily="18" charset="0"/>
              </a:rPr>
              <a:t>Chúa xoá tội trần gian, Xin nhận lời chúng con cầu khẩn. Chúa ngự bên hữu Đức Chúa Cha, xin thương, xin thương, xin thương xót chúng con.</a:t>
            </a:r>
            <a:endParaRPr lang="en-US" sz="3600" b="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6326147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a:solidFill>
                  <a:srgbClr val="002060"/>
                </a:solidFill>
                <a:effectLst>
                  <a:outerShdw blurRad="38100" dist="38100" dir="2700000" algn="tl">
                    <a:srgbClr val="000000">
                      <a:alpha val="43137"/>
                    </a:srgbClr>
                  </a:outerShdw>
                </a:effectLst>
                <a:latin typeface="+mj-lt"/>
              </a:rPr>
            </a:br>
            <a:endParaRPr lang="en-US" sz="3000">
              <a:solidFill>
                <a:srgbClr val="002060"/>
              </a:solidFill>
              <a:effectLst>
                <a:outerShdw blurRad="38100" dist="38100" dir="2700000" algn="tl">
                  <a:srgbClr val="000000">
                    <a:alpha val="43137"/>
                  </a:srgbClr>
                </a:outerShdw>
              </a:effectLst>
              <a:latin typeface="+mj-lt"/>
            </a:endParaRPr>
          </a:p>
        </p:txBody>
      </p:sp>
      <p:sp>
        <p:nvSpPr>
          <p:cNvPr id="89091" name="Rectangle 3"/>
          <p:cNvSpPr>
            <a:spLocks noGrp="1" noChangeArrowheads="1"/>
          </p:cNvSpPr>
          <p:nvPr>
            <p:ph type="body" idx="1"/>
          </p:nvPr>
        </p:nvSpPr>
        <p:spPr>
          <a:xfrm>
            <a:off x="0" y="645319"/>
            <a:ext cx="6858000" cy="3857625"/>
          </a:xfrm>
        </p:spPr>
        <p:txBody>
          <a:bodyPr/>
          <a:lstStyle/>
          <a:p>
            <a:pPr marL="0" indent="0" algn="just" eaLnBrk="1" hangingPunct="1">
              <a:lnSpc>
                <a:spcPct val="150000"/>
              </a:lnSpc>
              <a:buNone/>
            </a:pPr>
            <a:r>
              <a:rPr lang="en-US" sz="3300" b="1" dirty="0" err="1">
                <a:solidFill>
                  <a:srgbClr val="FFFF00"/>
                </a:solidFill>
                <a:latin typeface="+mj-lt"/>
                <a:cs typeface="Times New Roman" panose="02020603050405020304" pitchFamily="18" charset="0"/>
              </a:rPr>
              <a:t>Vì</a:t>
            </a:r>
            <a:r>
              <a:rPr lang="en-US" sz="3300" b="1" dirty="0">
                <a:solidFill>
                  <a:srgbClr val="FFFF00"/>
                </a:solidFill>
                <a:latin typeface="+mj-lt"/>
                <a:cs typeface="Times New Roman" panose="02020603050405020304" pitchFamily="18" charset="0"/>
              </a:rPr>
              <a:t> </a:t>
            </a:r>
            <a:r>
              <a:rPr lang="en-US" sz="3300" b="1" dirty="0" err="1">
                <a:solidFill>
                  <a:srgbClr val="FFFF00"/>
                </a:solidFill>
                <a:latin typeface="+mj-lt"/>
                <a:cs typeface="Times New Roman" panose="02020603050405020304" pitchFamily="18" charset="0"/>
              </a:rPr>
              <a:t>lạy</a:t>
            </a:r>
            <a:r>
              <a:rPr lang="en-US" sz="3300" b="1" dirty="0">
                <a:solidFill>
                  <a:srgbClr val="FFFF00"/>
                </a:solidFill>
                <a:latin typeface="+mj-lt"/>
                <a:cs typeface="Times New Roman" panose="02020603050405020304" pitchFamily="18" charset="0"/>
              </a:rPr>
              <a:t> </a:t>
            </a:r>
            <a:r>
              <a:rPr lang="en-US" sz="3300" b="1" dirty="0" err="1">
                <a:solidFill>
                  <a:srgbClr val="FFFF00"/>
                </a:solidFill>
                <a:latin typeface="+mj-lt"/>
                <a:cs typeface="Times New Roman" panose="02020603050405020304" pitchFamily="18" charset="0"/>
              </a:rPr>
              <a:t>Chúa</a:t>
            </a:r>
            <a:r>
              <a:rPr lang="en-US" sz="3300" b="1" dirty="0">
                <a:solidFill>
                  <a:srgbClr val="FFFF00"/>
                </a:solidFill>
                <a:latin typeface="+mj-lt"/>
                <a:cs typeface="Times New Roman" panose="02020603050405020304" pitchFamily="18" charset="0"/>
              </a:rPr>
              <a:t> </a:t>
            </a:r>
            <a:r>
              <a:rPr lang="en-US" sz="3300" b="1" dirty="0" err="1">
                <a:solidFill>
                  <a:srgbClr val="FFFF00"/>
                </a:solidFill>
                <a:latin typeface="+mj-lt"/>
                <a:cs typeface="Times New Roman" panose="02020603050405020304" pitchFamily="18" charset="0"/>
              </a:rPr>
              <a:t>Giê-su</a:t>
            </a:r>
            <a:r>
              <a:rPr lang="en-US" sz="3300" b="1" dirty="0">
                <a:solidFill>
                  <a:srgbClr val="FFFF00"/>
                </a:solidFill>
                <a:latin typeface="+mj-lt"/>
                <a:cs typeface="Times New Roman" panose="02020603050405020304" pitchFamily="18" charset="0"/>
              </a:rPr>
              <a:t> Ki-</a:t>
            </a:r>
            <a:r>
              <a:rPr lang="en-US" sz="3300" b="1" dirty="0" err="1">
                <a:solidFill>
                  <a:srgbClr val="FFFF00"/>
                </a:solidFill>
                <a:latin typeface="+mj-lt"/>
                <a:cs typeface="Times New Roman" panose="02020603050405020304" pitchFamily="18" charset="0"/>
              </a:rPr>
              <a:t>tô</a:t>
            </a:r>
            <a:r>
              <a:rPr lang="en-US" sz="3300" b="1" dirty="0">
                <a:solidFill>
                  <a:srgbClr val="C00000"/>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chỉ</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có</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Chúa</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là</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Đấng</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Thánh</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chỉ</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có</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Chúa</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là</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Chúa</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chỉ</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có</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Chúa</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là</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Đấng</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Tối</a:t>
            </a:r>
            <a:r>
              <a:rPr lang="en-US" sz="3300" b="1" dirty="0">
                <a:solidFill>
                  <a:schemeClr val="bg1"/>
                </a:solidFill>
                <a:latin typeface="+mj-lt"/>
                <a:cs typeface="Times New Roman" panose="02020603050405020304" pitchFamily="18" charset="0"/>
              </a:rPr>
              <a:t> Cao, </a:t>
            </a:r>
            <a:r>
              <a:rPr lang="en-US" sz="3300" b="1" dirty="0" err="1">
                <a:solidFill>
                  <a:schemeClr val="bg1"/>
                </a:solidFill>
                <a:latin typeface="+mj-lt"/>
                <a:cs typeface="Times New Roman" panose="02020603050405020304" pitchFamily="18" charset="0"/>
              </a:rPr>
              <a:t>cùng</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Đức</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Chúa</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Thánh</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Thần</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trong</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vinh</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quang</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Đức</a:t>
            </a:r>
            <a:r>
              <a:rPr lang="en-US" sz="3300" b="1" dirty="0">
                <a:solidFill>
                  <a:schemeClr val="bg1"/>
                </a:solidFill>
                <a:latin typeface="+mj-lt"/>
                <a:cs typeface="Times New Roman" panose="02020603050405020304" pitchFamily="18" charset="0"/>
              </a:rPr>
              <a:t> </a:t>
            </a:r>
            <a:r>
              <a:rPr lang="en-US" sz="3300" b="1" dirty="0" err="1">
                <a:solidFill>
                  <a:schemeClr val="bg1"/>
                </a:solidFill>
                <a:latin typeface="+mj-lt"/>
                <a:cs typeface="Times New Roman" panose="02020603050405020304" pitchFamily="18" charset="0"/>
              </a:rPr>
              <a:t>Chúa</a:t>
            </a:r>
            <a:r>
              <a:rPr lang="en-US" sz="3300" b="1" dirty="0">
                <a:solidFill>
                  <a:schemeClr val="bg1"/>
                </a:solidFill>
                <a:latin typeface="+mj-lt"/>
                <a:cs typeface="Times New Roman" panose="02020603050405020304" pitchFamily="18" charset="0"/>
              </a:rPr>
              <a:t> Cha.</a:t>
            </a:r>
            <a:r>
              <a:rPr lang="en-US" sz="3300" b="1" dirty="0">
                <a:solidFill>
                  <a:srgbClr val="002060"/>
                </a:solidFill>
                <a:latin typeface="+mj-lt"/>
                <a:cs typeface="Times New Roman" panose="02020603050405020304" pitchFamily="18" charset="0"/>
              </a:rPr>
              <a:t> </a:t>
            </a:r>
            <a:r>
              <a:rPr lang="en-US" sz="3300" b="1" u="sng" dirty="0">
                <a:solidFill>
                  <a:srgbClr val="FFFF00"/>
                </a:solidFill>
                <a:latin typeface="+mj-lt"/>
                <a:cs typeface="Times New Roman" panose="02020603050405020304" pitchFamily="18" charset="0"/>
              </a:rPr>
              <a:t>A-men. A-men. </a:t>
            </a:r>
            <a:endParaRPr lang="vi-VN" sz="3300" b="1" u="sng"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2410324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54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5400" b="1">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1557563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algn="l" eaLnBrk="1" hangingPunct="1">
              <a:lnSpc>
                <a:spcPct val="150000"/>
              </a:lnSpc>
            </a:pPr>
            <a:r>
              <a:rPr lang="en-US" sz="30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Chủ tế:</a:t>
            </a:r>
            <a:r>
              <a:rPr lang="en-US" sz="30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4050" b="1" i="1">
                <a:solidFill>
                  <a:srgbClr val="FFFF00"/>
                </a:solidFill>
                <a:effectLst>
                  <a:outerShdw blurRad="38100" dist="38100" dir="2700000" algn="tl">
                    <a:srgbClr val="000000">
                      <a:alpha val="43137"/>
                    </a:srgbClr>
                  </a:outerShdw>
                </a:effectLst>
                <a:latin typeface="+mj-lt"/>
                <a:cs typeface="Times New Roman" panose="02020603050405020304" pitchFamily="18" charset="0"/>
              </a:rPr>
              <a:t>Vinh danh Thiên Chúa trên các tầng trời.</a:t>
            </a:r>
            <a:br>
              <a:rPr lang="en-US" sz="4050" b="1" i="1">
                <a:solidFill>
                  <a:srgbClr val="FFFF00"/>
                </a:solidFill>
                <a:effectLst>
                  <a:outerShdw blurRad="38100" dist="38100" dir="2700000" algn="tl">
                    <a:srgbClr val="000000">
                      <a:alpha val="43137"/>
                    </a:srgbClr>
                  </a:outerShdw>
                </a:effectLst>
                <a:latin typeface="+mj-lt"/>
                <a:cs typeface="Times New Roman" panose="02020603050405020304" pitchFamily="18" charset="0"/>
              </a:rPr>
            </a:br>
            <a:r>
              <a:rPr lang="vi-VN" sz="405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A+B:</a:t>
            </a:r>
            <a:r>
              <a:rPr lang="vi-VN" sz="405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4050" b="1">
                <a:solidFill>
                  <a:schemeClr val="bg1"/>
                </a:solidFill>
                <a:effectLst>
                  <a:outerShdw blurRad="38100" dist="38100" dir="2700000" algn="tl">
                    <a:srgbClr val="000000">
                      <a:alpha val="43137"/>
                    </a:srgbClr>
                  </a:outerShdw>
                </a:effectLst>
                <a:latin typeface="+mj-lt"/>
                <a:cs typeface="Times New Roman" panose="02020603050405020304" pitchFamily="18" charset="0"/>
              </a:rPr>
              <a:t>Và bình an dưới thế cho người thiện tâm</a:t>
            </a:r>
            <a:r>
              <a:rPr lang="en-US" sz="4050" b="1">
                <a:solidFill>
                  <a:schemeClr val="bg1"/>
                </a:solidFill>
                <a:effectLst>
                  <a:outerShdw blurRad="38100" dist="38100" dir="2700000" algn="tl">
                    <a:srgbClr val="000000">
                      <a:alpha val="43137"/>
                    </a:srgbClr>
                  </a:outerShdw>
                </a:effectLst>
                <a:latin typeface="+mj-lt"/>
                <a:cs typeface="Times New Roman" panose="02020603050405020304" pitchFamily="18" charset="0"/>
              </a:rPr>
              <a:t>.</a:t>
            </a:r>
            <a:endParaRPr lang="vi-VN" sz="4050" b="1">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19126267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17822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lstStyle/>
          <a:p>
            <a:pPr algn="l" eaLnBrk="1" hangingPunct="1">
              <a:lnSpc>
                <a:spcPct val="140000"/>
              </a:lnSpc>
            </a:pPr>
            <a:r>
              <a:rPr lang="en-US" sz="375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375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375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ca ngợi Chúa.</a:t>
            </a:r>
          </a:p>
          <a:p>
            <a:pPr algn="l" eaLnBrk="1" hangingPunct="1">
              <a:lnSpc>
                <a:spcPct val="140000"/>
              </a:lnSpc>
            </a:pPr>
            <a:r>
              <a:rPr lang="en-US" sz="375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en-US" sz="375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375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chúc tụng Chúa. </a:t>
            </a:r>
            <a:br>
              <a:rPr lang="en-US" sz="3750" b="1">
                <a:solidFill>
                  <a:schemeClr val="bg1"/>
                </a:solidFill>
                <a:effectLst>
                  <a:outerShdw blurRad="38100" dist="38100" dir="2700000" algn="tl">
                    <a:srgbClr val="000000">
                      <a:alpha val="43137"/>
                    </a:srgbClr>
                  </a:outerShdw>
                </a:effectLst>
                <a:latin typeface="+mj-lt"/>
                <a:cs typeface="Times New Roman" panose="02020603050405020304" pitchFamily="18" charset="0"/>
              </a:rPr>
            </a:br>
            <a:r>
              <a:rPr lang="en-US" sz="375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375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375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thờ lạy Chúa. </a:t>
            </a:r>
          </a:p>
          <a:p>
            <a:pPr algn="l" eaLnBrk="1" hangingPunct="1">
              <a:lnSpc>
                <a:spcPct val="140000"/>
              </a:lnSpc>
            </a:pPr>
            <a:r>
              <a:rPr lang="en-US" sz="375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en-US" sz="375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375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tôn vinh Chúa.</a:t>
            </a:r>
          </a:p>
        </p:txBody>
      </p:sp>
    </p:spTree>
    <p:extLst>
      <p:ext uri="{BB962C8B-B14F-4D97-AF65-F5344CB8AC3E}">
        <p14:creationId xmlns:p14="http://schemas.microsoft.com/office/powerpoint/2010/main" val="14734794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a:solidFill>
                  <a:srgbClr val="003399"/>
                </a:solidFill>
                <a:effectLst>
                  <a:outerShdw blurRad="38100" dist="38100" dir="2700000" algn="tl">
                    <a:srgbClr val="000000">
                      <a:alpha val="43137"/>
                    </a:srgbClr>
                  </a:outerShdw>
                </a:effectLst>
                <a:latin typeface="+mj-lt"/>
              </a:rPr>
            </a:br>
            <a:endParaRPr lang="en-US" sz="3000">
              <a:solidFill>
                <a:srgbClr val="003399"/>
              </a:solidFill>
              <a:effectLst>
                <a:outerShdw blurRad="38100" dist="38100" dir="2700000" algn="tl">
                  <a:srgbClr val="000000">
                    <a:alpha val="43137"/>
                  </a:srgbClr>
                </a:outerShdw>
              </a:effectLst>
              <a:latin typeface="+mj-lt"/>
            </a:endParaRPr>
          </a:p>
        </p:txBody>
      </p:sp>
      <p:sp>
        <p:nvSpPr>
          <p:cNvPr id="82947" name="Rectangle 3"/>
          <p:cNvSpPr>
            <a:spLocks noGrp="1" noChangeArrowheads="1"/>
          </p:cNvSpPr>
          <p:nvPr>
            <p:ph type="body" idx="1"/>
          </p:nvPr>
        </p:nvSpPr>
        <p:spPr>
          <a:xfrm>
            <a:off x="0" y="516731"/>
            <a:ext cx="6858000" cy="3986213"/>
          </a:xfrm>
        </p:spPr>
        <p:txBody>
          <a:bodyPr/>
          <a:lstStyle/>
          <a:p>
            <a:pPr marL="0" indent="0" algn="just" eaLnBrk="1" hangingPunct="1">
              <a:lnSpc>
                <a:spcPct val="140000"/>
              </a:lnSpc>
              <a:buNone/>
            </a:pPr>
            <a:r>
              <a:rPr lang="en-US" sz="36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36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cảm tạ Chúa vì vinh quang cao cả Chúa.</a:t>
            </a:r>
          </a:p>
          <a:p>
            <a:pPr marL="0" indent="0" algn="just" eaLnBrk="1" hangingPunct="1">
              <a:lnSpc>
                <a:spcPct val="140000"/>
              </a:lnSpc>
              <a:buNone/>
            </a:pPr>
            <a:r>
              <a:rPr lang="vi-VN" sz="36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vi-VN" sz="36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36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Lạy Chúa là Thiên Chúa, là Vua trên trời, là Chúa Cha toàn năng.</a:t>
            </a:r>
          </a:p>
        </p:txBody>
      </p:sp>
    </p:spTree>
    <p:extLst>
      <p:ext uri="{BB962C8B-B14F-4D97-AF65-F5344CB8AC3E}">
        <p14:creationId xmlns:p14="http://schemas.microsoft.com/office/powerpoint/2010/main" val="36691467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a:solidFill>
                  <a:srgbClr val="003399"/>
                </a:solidFill>
                <a:effectLst>
                  <a:outerShdw blurRad="38100" dist="38100" dir="2700000" algn="tl">
                    <a:srgbClr val="000000">
                      <a:alpha val="43137"/>
                    </a:srgbClr>
                  </a:outerShdw>
                </a:effectLst>
                <a:latin typeface="+mj-lt"/>
              </a:rPr>
            </a:br>
            <a:endParaRPr lang="en-US" sz="3000">
              <a:solidFill>
                <a:srgbClr val="003399"/>
              </a:solidFill>
              <a:effectLst>
                <a:outerShdw blurRad="38100" dist="38100" dir="2700000" algn="tl">
                  <a:srgbClr val="000000">
                    <a:alpha val="43137"/>
                  </a:srgbClr>
                </a:outerShdw>
              </a:effectLst>
              <a:latin typeface="+mj-lt"/>
            </a:endParaRPr>
          </a:p>
        </p:txBody>
      </p:sp>
      <p:sp>
        <p:nvSpPr>
          <p:cNvPr id="84995" name="Rectangle 3"/>
          <p:cNvSpPr>
            <a:spLocks noGrp="1" noChangeArrowheads="1"/>
          </p:cNvSpPr>
          <p:nvPr>
            <p:ph type="body" idx="1"/>
          </p:nvPr>
        </p:nvSpPr>
        <p:spPr>
          <a:xfrm>
            <a:off x="0" y="459581"/>
            <a:ext cx="6858000" cy="4043363"/>
          </a:xfrm>
        </p:spPr>
        <p:txBody>
          <a:bodyPr/>
          <a:lstStyle/>
          <a:p>
            <a:pPr marL="0" indent="0" algn="just" eaLnBrk="1" hangingPunct="1">
              <a:lnSpc>
                <a:spcPct val="145000"/>
              </a:lnSpc>
              <a:buNone/>
            </a:pPr>
            <a:r>
              <a:rPr lang="en-US" sz="36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36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Lạy con một Thiên Chúa,</a:t>
            </a:r>
            <a:r>
              <a:rPr lang="en-US" sz="36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Chúa Giêsu Kitô.</a:t>
            </a:r>
          </a:p>
          <a:p>
            <a:pPr marL="0" indent="0" algn="just" eaLnBrk="1" hangingPunct="1">
              <a:lnSpc>
                <a:spcPct val="145000"/>
              </a:lnSpc>
              <a:buNone/>
            </a:pPr>
            <a:r>
              <a:rPr lang="vi-VN" sz="36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vi-VN" sz="36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36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Lạy Chúa là Thiên Chúa, là Chiên Thiên Chúa là Con Đức Chúa Cha.</a:t>
            </a:r>
          </a:p>
        </p:txBody>
      </p:sp>
    </p:spTree>
    <p:extLst>
      <p:ext uri="{BB962C8B-B14F-4D97-AF65-F5344CB8AC3E}">
        <p14:creationId xmlns:p14="http://schemas.microsoft.com/office/powerpoint/2010/main" val="35161149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a:solidFill>
                  <a:srgbClr val="003399"/>
                </a:solidFill>
                <a:effectLst>
                  <a:outerShdw blurRad="38100" dist="38100" dir="2700000" algn="tl">
                    <a:srgbClr val="000000">
                      <a:alpha val="43137"/>
                    </a:srgbClr>
                  </a:outerShdw>
                </a:effectLst>
                <a:latin typeface="+mj-lt"/>
              </a:rPr>
            </a:br>
            <a:endParaRPr lang="en-US" sz="3000">
              <a:solidFill>
                <a:srgbClr val="003399"/>
              </a:solidFill>
              <a:effectLst>
                <a:outerShdw blurRad="38100" dist="38100" dir="2700000" algn="tl">
                  <a:srgbClr val="000000">
                    <a:alpha val="43137"/>
                  </a:srgbClr>
                </a:outerShdw>
              </a:effectLst>
              <a:latin typeface="+mj-lt"/>
            </a:endParaRPr>
          </a:p>
        </p:txBody>
      </p:sp>
      <p:sp>
        <p:nvSpPr>
          <p:cNvPr id="87043" name="Rectangle 3"/>
          <p:cNvSpPr>
            <a:spLocks noGrp="1" noChangeArrowheads="1"/>
          </p:cNvSpPr>
          <p:nvPr>
            <p:ph type="body" idx="1"/>
          </p:nvPr>
        </p:nvSpPr>
        <p:spPr>
          <a:xfrm>
            <a:off x="0" y="516731"/>
            <a:ext cx="6858000" cy="3986213"/>
          </a:xfrm>
        </p:spPr>
        <p:txBody>
          <a:bodyPr/>
          <a:lstStyle/>
          <a:p>
            <a:pPr marL="0" indent="0" algn="just" eaLnBrk="1" hangingPunct="1">
              <a:lnSpc>
                <a:spcPct val="145000"/>
              </a:lnSpc>
              <a:buNone/>
            </a:pPr>
            <a:r>
              <a:rPr lang="en-US" sz="405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405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405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Chúa xóa tội trần gian, xin thương xót chúng con.</a:t>
            </a:r>
          </a:p>
          <a:p>
            <a:pPr marL="0" indent="0" algn="just" eaLnBrk="1" hangingPunct="1">
              <a:lnSpc>
                <a:spcPct val="145000"/>
              </a:lnSpc>
              <a:buNone/>
            </a:pPr>
            <a:r>
              <a:rPr lang="en-US" sz="405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en-US" sz="405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405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Chúa xóa tội trần gian, xin nhậm lời chúng con cầu khẩn.</a:t>
            </a:r>
          </a:p>
        </p:txBody>
      </p:sp>
    </p:spTree>
    <p:extLst>
      <p:ext uri="{BB962C8B-B14F-4D97-AF65-F5344CB8AC3E}">
        <p14:creationId xmlns:p14="http://schemas.microsoft.com/office/powerpoint/2010/main" val="35520519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a:solidFill>
                  <a:srgbClr val="003399"/>
                </a:solidFill>
                <a:effectLst>
                  <a:outerShdw blurRad="38100" dist="38100" dir="2700000" algn="tl">
                    <a:srgbClr val="000000">
                      <a:alpha val="43137"/>
                    </a:srgbClr>
                  </a:outerShdw>
                </a:effectLst>
                <a:latin typeface="+mj-lt"/>
              </a:rPr>
            </a:br>
            <a:endParaRPr lang="en-US" sz="3000">
              <a:solidFill>
                <a:srgbClr val="003399"/>
              </a:solidFill>
              <a:effectLst>
                <a:outerShdw blurRad="38100" dist="38100" dir="2700000" algn="tl">
                  <a:srgbClr val="000000">
                    <a:alpha val="43137"/>
                  </a:srgbClr>
                </a:outerShdw>
              </a:effectLst>
              <a:latin typeface="+mj-lt"/>
            </a:endParaRPr>
          </a:p>
        </p:txBody>
      </p:sp>
      <p:sp>
        <p:nvSpPr>
          <p:cNvPr id="89091" name="Rectangle 3"/>
          <p:cNvSpPr>
            <a:spLocks noGrp="1" noChangeArrowheads="1"/>
          </p:cNvSpPr>
          <p:nvPr>
            <p:ph type="body" idx="1"/>
          </p:nvPr>
        </p:nvSpPr>
        <p:spPr>
          <a:xfrm>
            <a:off x="0" y="645319"/>
            <a:ext cx="6858000" cy="3857625"/>
          </a:xfrm>
        </p:spPr>
        <p:txBody>
          <a:bodyPr/>
          <a:lstStyle/>
          <a:p>
            <a:pPr marL="0" indent="0" algn="just" eaLnBrk="1" hangingPunct="1">
              <a:lnSpc>
                <a:spcPct val="150000"/>
              </a:lnSpc>
              <a:buNone/>
            </a:pPr>
            <a:r>
              <a:rPr lang="en-US" sz="3600" b="1" u="sng"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36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Chúa</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ngự</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bên</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hữu</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Đức</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Chúa</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Cha,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xin</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thương</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xót</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36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a:t>
            </a:r>
            <a:r>
              <a:rPr lang="en-US"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con.</a:t>
            </a:r>
          </a:p>
          <a:p>
            <a:pPr marL="0" indent="0" algn="just" eaLnBrk="1" hangingPunct="1">
              <a:lnSpc>
                <a:spcPct val="150000"/>
              </a:lnSpc>
              <a:buNone/>
            </a:pPr>
            <a:r>
              <a:rPr lang="vi-VN" sz="3600" b="1" u="sng"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vi-VN" sz="36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Vì lạy </a:t>
            </a:r>
            <a:r>
              <a:rPr lang="vi-VN"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Chúa Giêsu Kitô, </a:t>
            </a:r>
            <a:r>
              <a:rPr lang="vi-VN" sz="36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chỉ có Chúa là Đấng Thánh.</a:t>
            </a:r>
          </a:p>
        </p:txBody>
      </p:sp>
    </p:spTree>
    <p:extLst>
      <p:ext uri="{BB962C8B-B14F-4D97-AF65-F5344CB8AC3E}">
        <p14:creationId xmlns:p14="http://schemas.microsoft.com/office/powerpoint/2010/main" val="41793150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a:solidFill>
                  <a:srgbClr val="003399"/>
                </a:solidFill>
                <a:effectLst>
                  <a:outerShdw blurRad="38100" dist="38100" dir="2700000" algn="tl">
                    <a:srgbClr val="000000">
                      <a:alpha val="43137"/>
                    </a:srgbClr>
                  </a:outerShdw>
                </a:effectLst>
                <a:latin typeface="+mj-lt"/>
              </a:rPr>
            </a:br>
            <a:endParaRPr lang="en-US" sz="3000">
              <a:solidFill>
                <a:srgbClr val="003399"/>
              </a:solidFill>
              <a:effectLst>
                <a:outerShdw blurRad="38100" dist="38100" dir="2700000" algn="tl">
                  <a:srgbClr val="000000">
                    <a:alpha val="43137"/>
                  </a:srgbClr>
                </a:outerShdw>
              </a:effectLst>
              <a:latin typeface="+mj-lt"/>
            </a:endParaRPr>
          </a:p>
        </p:txBody>
      </p:sp>
      <p:sp>
        <p:nvSpPr>
          <p:cNvPr id="91139" name="Rectangle 3"/>
          <p:cNvSpPr>
            <a:spLocks noGrp="1" noChangeArrowheads="1"/>
          </p:cNvSpPr>
          <p:nvPr>
            <p:ph type="body" idx="1"/>
          </p:nvPr>
        </p:nvSpPr>
        <p:spPr>
          <a:xfrm>
            <a:off x="0" y="645319"/>
            <a:ext cx="6858000" cy="3857625"/>
          </a:xfrm>
        </p:spPr>
        <p:txBody>
          <a:bodyPr/>
          <a:lstStyle/>
          <a:p>
            <a:pPr marL="0" indent="0" algn="just" eaLnBrk="1" hangingPunct="1">
              <a:lnSpc>
                <a:spcPct val="140000"/>
              </a:lnSpc>
              <a:buNone/>
            </a:pPr>
            <a:r>
              <a:rPr lang="en-US" sz="33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Chỉ có Chúa là Chúa, chỉ có Chúa là đấng tối cao.</a:t>
            </a:r>
          </a:p>
          <a:p>
            <a:pPr marL="0" indent="0" algn="just" eaLnBrk="1" hangingPunct="1">
              <a:lnSpc>
                <a:spcPct val="140000"/>
              </a:lnSpc>
              <a:buNone/>
            </a:pPr>
            <a:r>
              <a:rPr lang="vi-VN" sz="33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33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vi-VN" sz="33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t>
            </a:r>
            <a:r>
              <a:rPr lang="vi-VN" sz="33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33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Cùng Đức Chúa Thánh Thần trong vinh quang Đức Chúa Cha. </a:t>
            </a:r>
          </a:p>
          <a:p>
            <a:pPr marL="0" indent="0" algn="just" eaLnBrk="1" hangingPunct="1">
              <a:lnSpc>
                <a:spcPct val="140000"/>
              </a:lnSpc>
              <a:buNone/>
            </a:pPr>
            <a:r>
              <a:rPr lang="vi-VN" sz="33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Amen.</a:t>
            </a:r>
          </a:p>
        </p:txBody>
      </p:sp>
    </p:spTree>
    <p:extLst>
      <p:ext uri="{BB962C8B-B14F-4D97-AF65-F5344CB8AC3E}">
        <p14:creationId xmlns:p14="http://schemas.microsoft.com/office/powerpoint/2010/main" val="32481248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92414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924143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0" y="2261592"/>
            <a:ext cx="6858000" cy="826889"/>
          </a:xfrm>
        </p:spPr>
        <p:txBody>
          <a:bodyPr>
            <a:noAutofit/>
          </a:bodyPr>
          <a:lstStyle/>
          <a:p>
            <a:pPr>
              <a:lnSpc>
                <a:spcPct val="110000"/>
              </a:lnSpc>
            </a:pPr>
            <a:r>
              <a:rPr lang="en-US" sz="3375" dirty="0" err="1">
                <a:solidFill>
                  <a:srgbClr val="FFFF00"/>
                </a:solidFill>
              </a:rPr>
              <a:t>Lễ</a:t>
            </a:r>
            <a:r>
              <a:rPr lang="en-US" sz="3375" dirty="0">
                <a:solidFill>
                  <a:srgbClr val="FFFF00"/>
                </a:solidFill>
              </a:rPr>
              <a:t> </a:t>
            </a:r>
            <a:r>
              <a:rPr lang="en-US" sz="3375" dirty="0" err="1">
                <a:solidFill>
                  <a:srgbClr val="FFFF00"/>
                </a:solidFill>
              </a:rPr>
              <a:t>Vọng</a:t>
            </a:r>
            <a:br>
              <a:rPr lang="en-US" sz="3375" dirty="0">
                <a:solidFill>
                  <a:srgbClr val="FFFF00"/>
                </a:solidFill>
              </a:rPr>
            </a:br>
            <a:r>
              <a:rPr lang="en-US" sz="3375" dirty="0">
                <a:solidFill>
                  <a:srgbClr val="FFFF00"/>
                </a:solidFill>
              </a:rPr>
              <a:t>THÁNH PHÊ-RÔ </a:t>
            </a:r>
            <a:r>
              <a:rPr lang="en-US" sz="3375" dirty="0" err="1">
                <a:solidFill>
                  <a:srgbClr val="FFFF00"/>
                </a:solidFill>
              </a:rPr>
              <a:t>và</a:t>
            </a:r>
            <a:r>
              <a:rPr lang="en-US" sz="3375" dirty="0">
                <a:solidFill>
                  <a:srgbClr val="FFFF00"/>
                </a:solidFill>
              </a:rPr>
              <a:t> THÁNH PHAO-LÔ</a:t>
            </a:r>
            <a:br>
              <a:rPr lang="en-US" sz="3375" dirty="0">
                <a:solidFill>
                  <a:srgbClr val="FFFF00"/>
                </a:solidFill>
              </a:rPr>
            </a:br>
            <a:r>
              <a:rPr lang="en-US" sz="3375" dirty="0" err="1">
                <a:solidFill>
                  <a:srgbClr val="FFFF00"/>
                </a:solidFill>
              </a:rPr>
              <a:t>Thánh</a:t>
            </a:r>
            <a:r>
              <a:rPr lang="en-US" sz="3375" dirty="0">
                <a:solidFill>
                  <a:srgbClr val="FFFF00"/>
                </a:solidFill>
              </a:rPr>
              <a:t> </a:t>
            </a:r>
            <a:r>
              <a:rPr lang="en-US" sz="3375" dirty="0" err="1">
                <a:solidFill>
                  <a:srgbClr val="FFFF00"/>
                </a:solidFill>
              </a:rPr>
              <a:t>Vịnh</a:t>
            </a:r>
            <a:r>
              <a:rPr lang="en-US" sz="3375" dirty="0">
                <a:solidFill>
                  <a:srgbClr val="FFFF00"/>
                </a:solidFill>
              </a:rPr>
              <a:t> 18A</a:t>
            </a:r>
            <a:br>
              <a:rPr lang="en-US" sz="3375" dirty="0">
                <a:solidFill>
                  <a:srgbClr val="FFFF00"/>
                </a:solidFill>
              </a:rPr>
            </a:br>
            <a:r>
              <a:rPr lang="en-US" sz="3375" i="1" dirty="0">
                <a:solidFill>
                  <a:schemeClr val="bg1"/>
                </a:solidFill>
              </a:rPr>
              <a:t>02 </a:t>
            </a:r>
            <a:r>
              <a:rPr lang="en-US" sz="3375" i="1" dirty="0" err="1">
                <a:solidFill>
                  <a:schemeClr val="bg1"/>
                </a:solidFill>
              </a:rPr>
              <a:t>câu</a:t>
            </a:r>
            <a:r>
              <a:rPr lang="en-US" sz="3375" i="1" dirty="0">
                <a:solidFill>
                  <a:schemeClr val="bg1"/>
                </a:solidFill>
              </a:rPr>
              <a:t> </a:t>
            </a:r>
            <a:br>
              <a:rPr lang="en-US" sz="3375" dirty="0">
                <a:solidFill>
                  <a:srgbClr val="FFFF00"/>
                </a:solidFill>
              </a:rPr>
            </a:br>
            <a:endParaRPr lang="en-US" sz="3375" i="1" dirty="0">
              <a:solidFill>
                <a:schemeClr val="bg1"/>
              </a:solidFill>
            </a:endParaRPr>
          </a:p>
        </p:txBody>
      </p:sp>
    </p:spTree>
    <p:extLst>
      <p:ext uri="{BB962C8B-B14F-4D97-AF65-F5344CB8AC3E}">
        <p14:creationId xmlns:p14="http://schemas.microsoft.com/office/powerpoint/2010/main" val="590012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916781"/>
            <a:ext cx="6858000" cy="4015266"/>
          </a:xfrm>
          <a:prstGeom prst="rect">
            <a:avLst/>
          </a:prstGeom>
        </p:spPr>
        <p:txBody>
          <a:bodyPr wrap="square">
            <a:spAutoFit/>
          </a:bodyPr>
          <a:lstStyle/>
          <a:p>
            <a:pPr algn="just">
              <a:lnSpc>
                <a:spcPct val="120000"/>
              </a:lnSpc>
            </a:pPr>
            <a:r>
              <a:rPr lang="en-US" sz="4350" u="sng" dirty="0" err="1">
                <a:solidFill>
                  <a:srgbClr val="FFFF00"/>
                </a:solidFill>
                <a:latin typeface="+mj-lt"/>
              </a:rPr>
              <a:t>Đk</a:t>
            </a:r>
            <a:r>
              <a:rPr lang="en-US" sz="4350" u="sng" dirty="0">
                <a:solidFill>
                  <a:srgbClr val="FFFF00"/>
                </a:solidFill>
                <a:latin typeface="+mj-lt"/>
              </a:rPr>
              <a:t>:</a:t>
            </a:r>
            <a:r>
              <a:rPr lang="en-US" sz="4350" dirty="0">
                <a:solidFill>
                  <a:schemeClr val="bg1"/>
                </a:solidFill>
                <a:latin typeface="+mj-lt"/>
              </a:rPr>
              <a:t> </a:t>
            </a:r>
            <a:r>
              <a:rPr lang="vi-VN" sz="4350" dirty="0">
                <a:solidFill>
                  <a:schemeClr val="bg1"/>
                </a:solidFill>
                <a:latin typeface="+mj-lt"/>
              </a:rPr>
              <a:t>Tiếng những công trình Chúa vang xa khắp cùng trái đất. Dù không nghe thấy lời mà vang khắp nơi hoàn cầu.</a:t>
            </a:r>
            <a:endParaRPr lang="en-US" sz="4350" dirty="0">
              <a:solidFill>
                <a:schemeClr val="bg1"/>
              </a:solidFill>
              <a:latin typeface="+mj-lt"/>
            </a:endParaRPr>
          </a:p>
        </p:txBody>
      </p:sp>
    </p:spTree>
    <p:extLst>
      <p:ext uri="{BB962C8B-B14F-4D97-AF65-F5344CB8AC3E}">
        <p14:creationId xmlns:p14="http://schemas.microsoft.com/office/powerpoint/2010/main" val="2781889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Ca </a:t>
            </a:r>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Nhập</a:t>
            </a:r>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Lễ</a:t>
            </a:r>
            <a:endPar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Phê</a:t>
            </a:r>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rô</a:t>
            </a:r>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và</a:t>
            </a:r>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Phao</a:t>
            </a:r>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lô</a:t>
            </a:r>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Tông</a:t>
            </a:r>
            <a:r>
              <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Đồ</a:t>
            </a:r>
            <a:endParaRPr lang="en-US" sz="54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r>
              <a:rPr lang="en-US" sz="4500" b="1" i="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Hoàng</a:t>
            </a:r>
            <a:r>
              <a:rPr lang="en-US" sz="4500" b="1" i="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500" b="1" i="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Đan</a:t>
            </a:r>
            <a:endParaRPr lang="vi-VN" sz="4500" b="1" i="1" dirty="0">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14696903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br>
              <a:rPr lang="en-US"/>
            </a:br>
            <a:endParaRPr lang="en-US"/>
          </a:p>
        </p:txBody>
      </p:sp>
      <p:sp>
        <p:nvSpPr>
          <p:cNvPr id="13" name="Rectangle 12"/>
          <p:cNvSpPr/>
          <p:nvPr/>
        </p:nvSpPr>
        <p:spPr>
          <a:xfrm>
            <a:off x="-4572" y="645319"/>
            <a:ext cx="6858000" cy="3831818"/>
          </a:xfrm>
          <a:prstGeom prst="rect">
            <a:avLst/>
          </a:prstGeom>
        </p:spPr>
        <p:txBody>
          <a:bodyPr wrap="square">
            <a:spAutoFit/>
          </a:bodyPr>
          <a:lstStyle/>
          <a:p>
            <a:pPr algn="just"/>
            <a:r>
              <a:rPr lang="vi-VN" sz="4050" dirty="0">
                <a:solidFill>
                  <a:srgbClr val="FFFF00"/>
                </a:solidFill>
              </a:rPr>
              <a:t>Tk1:</a:t>
            </a:r>
            <a:r>
              <a:rPr lang="vi-VN" sz="4050" dirty="0">
                <a:solidFill>
                  <a:schemeClr val="bg1"/>
                </a:solidFill>
              </a:rPr>
              <a:t> Trời xanh tường thuật vinh quang Thiên Chúa. Không trung loan báo kỳ công của Người. Ngày này nhắc nhở cho ngày tới. Đêm nay truyền lời cho đêm kia.</a:t>
            </a:r>
          </a:p>
        </p:txBody>
      </p:sp>
    </p:spTree>
    <p:extLst>
      <p:ext uri="{BB962C8B-B14F-4D97-AF65-F5344CB8AC3E}">
        <p14:creationId xmlns:p14="http://schemas.microsoft.com/office/powerpoint/2010/main" val="954375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916781"/>
            <a:ext cx="6858000" cy="4015266"/>
          </a:xfrm>
          <a:prstGeom prst="rect">
            <a:avLst/>
          </a:prstGeom>
        </p:spPr>
        <p:txBody>
          <a:bodyPr wrap="square">
            <a:spAutoFit/>
          </a:bodyPr>
          <a:lstStyle/>
          <a:p>
            <a:pPr algn="just">
              <a:lnSpc>
                <a:spcPct val="120000"/>
              </a:lnSpc>
            </a:pPr>
            <a:r>
              <a:rPr lang="en-US" sz="4350" u="sng" dirty="0" err="1">
                <a:solidFill>
                  <a:srgbClr val="FFFF00"/>
                </a:solidFill>
              </a:rPr>
              <a:t>Đk</a:t>
            </a:r>
            <a:r>
              <a:rPr lang="en-US" sz="4350" u="sng" dirty="0">
                <a:solidFill>
                  <a:srgbClr val="FFFF00"/>
                </a:solidFill>
              </a:rPr>
              <a:t>:</a:t>
            </a:r>
            <a:r>
              <a:rPr lang="en-US" sz="4350" dirty="0">
                <a:solidFill>
                  <a:srgbClr val="FFFFFF"/>
                </a:solidFill>
              </a:rPr>
              <a:t> </a:t>
            </a:r>
            <a:r>
              <a:rPr lang="vi-VN" sz="4350" dirty="0">
                <a:solidFill>
                  <a:srgbClr val="FFFFFF"/>
                </a:solidFill>
                <a:latin typeface="+mj-lt"/>
              </a:rPr>
              <a:t>Tiếng những công trình Chúa vang xa khắp cùng trái đất. Dù không nghe thấy lời mà vang khắp nơi hoàn cầu.</a:t>
            </a:r>
            <a:endParaRPr lang="en-US" sz="4350" dirty="0">
              <a:solidFill>
                <a:srgbClr val="FFFFFF"/>
              </a:solidFill>
            </a:endParaRPr>
          </a:p>
        </p:txBody>
      </p:sp>
    </p:spTree>
    <p:extLst>
      <p:ext uri="{BB962C8B-B14F-4D97-AF65-F5344CB8AC3E}">
        <p14:creationId xmlns:p14="http://schemas.microsoft.com/office/powerpoint/2010/main" val="2633755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552986"/>
            <a:ext cx="6858000" cy="4062651"/>
          </a:xfrm>
          <a:prstGeom prst="rect">
            <a:avLst/>
          </a:prstGeom>
        </p:spPr>
        <p:txBody>
          <a:bodyPr wrap="square" bIns="205740" anchor="ctr" anchorCtr="0">
            <a:spAutoFit/>
          </a:bodyPr>
          <a:lstStyle/>
          <a:p>
            <a:pPr algn="just"/>
            <a:r>
              <a:rPr lang="en-US" sz="4125" u="sng" dirty="0">
                <a:solidFill>
                  <a:srgbClr val="FFFF00"/>
                </a:solidFill>
                <a:latin typeface="+mj-lt"/>
              </a:rPr>
              <a:t>Tk2:</a:t>
            </a:r>
            <a:r>
              <a:rPr lang="vi-VN" sz="4125" dirty="0">
                <a:solidFill>
                  <a:schemeClr val="bg1"/>
                </a:solidFill>
                <a:latin typeface="+mj-lt"/>
              </a:rPr>
              <a:t> Lạ thay vạn vật không hay lên tiếng. Tai nghe không thấy một âm thanh tràn. Vượt ngàn sứ điệp vang rộng khắp. Loan đi tận cùng nơi dương gian.</a:t>
            </a:r>
            <a:endParaRPr lang="en-US" sz="4125" dirty="0">
              <a:solidFill>
                <a:schemeClr val="bg1"/>
              </a:solidFill>
              <a:latin typeface="+mj-lt"/>
            </a:endParaRPr>
          </a:p>
        </p:txBody>
      </p:sp>
    </p:spTree>
    <p:extLst>
      <p:ext uri="{BB962C8B-B14F-4D97-AF65-F5344CB8AC3E}">
        <p14:creationId xmlns:p14="http://schemas.microsoft.com/office/powerpoint/2010/main" val="25398325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916781"/>
            <a:ext cx="6858000" cy="4015266"/>
          </a:xfrm>
          <a:prstGeom prst="rect">
            <a:avLst/>
          </a:prstGeom>
        </p:spPr>
        <p:txBody>
          <a:bodyPr wrap="square">
            <a:spAutoFit/>
          </a:bodyPr>
          <a:lstStyle/>
          <a:p>
            <a:pPr algn="just">
              <a:lnSpc>
                <a:spcPct val="120000"/>
              </a:lnSpc>
            </a:pPr>
            <a:r>
              <a:rPr lang="en-US" sz="4350" u="sng" dirty="0" err="1">
                <a:solidFill>
                  <a:srgbClr val="FFFF00"/>
                </a:solidFill>
              </a:rPr>
              <a:t>Đk</a:t>
            </a:r>
            <a:r>
              <a:rPr lang="en-US" sz="4350" u="sng" dirty="0">
                <a:solidFill>
                  <a:srgbClr val="FFFF00"/>
                </a:solidFill>
              </a:rPr>
              <a:t>:</a:t>
            </a:r>
            <a:r>
              <a:rPr lang="en-US" sz="4350" dirty="0">
                <a:solidFill>
                  <a:srgbClr val="FFFFFF"/>
                </a:solidFill>
              </a:rPr>
              <a:t> </a:t>
            </a:r>
            <a:r>
              <a:rPr lang="vi-VN" sz="4350" dirty="0">
                <a:solidFill>
                  <a:srgbClr val="FFFFFF"/>
                </a:solidFill>
                <a:latin typeface="+mj-lt"/>
              </a:rPr>
              <a:t>Tiếng những công trình Chúa vang xa khắp cùng trái đất. Dù không nghe thấy lời mà vang khắp nơi hoàn cầu.</a:t>
            </a:r>
            <a:endParaRPr lang="en-US" sz="4350" dirty="0">
              <a:solidFill>
                <a:srgbClr val="FFFFFF"/>
              </a:solidFill>
            </a:endParaRPr>
          </a:p>
        </p:txBody>
      </p:sp>
    </p:spTree>
    <p:extLst>
      <p:ext uri="{BB962C8B-B14F-4D97-AF65-F5344CB8AC3E}">
        <p14:creationId xmlns:p14="http://schemas.microsoft.com/office/powerpoint/2010/main" val="2633755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565064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525" y="1222534"/>
            <a:ext cx="6858000" cy="2514600"/>
          </a:xfrm>
        </p:spPr>
        <p:txBody>
          <a:bodyPr>
            <a:noAutofit/>
          </a:bodyPr>
          <a:lstStyle/>
          <a:p>
            <a:pPr algn="just"/>
            <a:r>
              <a:rPr lang="vi-VN" sz="5400" dirty="0">
                <a:solidFill>
                  <a:schemeClr val="bg1"/>
                </a:solidFill>
              </a:rPr>
              <a:t>Thưa Thầy, Thầy biết mọi sự, Thầy biết con yêu mến Thầy.</a:t>
            </a:r>
            <a:endParaRPr lang="en-US" sz="5400" u="sng" dirty="0">
              <a:solidFill>
                <a:srgbClr val="FFFF00"/>
              </a:solidFill>
            </a:endParaRPr>
          </a:p>
        </p:txBody>
      </p:sp>
      <p:sp>
        <p:nvSpPr>
          <p:cNvPr id="3" name="Rectangle 2"/>
          <p:cNvSpPr/>
          <p:nvPr/>
        </p:nvSpPr>
        <p:spPr>
          <a:xfrm>
            <a:off x="9525" y="671616"/>
            <a:ext cx="2802370" cy="553998"/>
          </a:xfrm>
          <a:prstGeom prst="rect">
            <a:avLst/>
          </a:prstGeom>
        </p:spPr>
        <p:txBody>
          <a:bodyPr wrap="none">
            <a:spAutoFit/>
          </a:bodyPr>
          <a:lstStyle/>
          <a:p>
            <a:r>
              <a:rPr lang="en-US" sz="3000" b="1" u="sng" dirty="0">
                <a:solidFill>
                  <a:srgbClr val="FFFF00"/>
                </a:solidFill>
                <a:effectLst>
                  <a:outerShdw blurRad="38100" dist="38100" dir="2700000" algn="tl">
                    <a:srgbClr val="000000">
                      <a:alpha val="43137"/>
                    </a:srgbClr>
                  </a:outerShdw>
                </a:effectLst>
              </a:rPr>
              <a:t>Alleluia-alleluia</a:t>
            </a:r>
            <a:r>
              <a:rPr lang="en-US" sz="3000" b="1" dirty="0">
                <a:solidFill>
                  <a:srgbClr val="FFFF00"/>
                </a:solidFill>
                <a:effectLst>
                  <a:outerShdw blurRad="38100" dist="38100" dir="2700000" algn="tl">
                    <a:srgbClr val="000000">
                      <a:alpha val="43137"/>
                    </a:srgbClr>
                  </a:outerShdw>
                </a:effectLst>
              </a:rPr>
              <a:t>: </a:t>
            </a:r>
            <a:endParaRPr lang="en-US" sz="3000" dirty="0"/>
          </a:p>
        </p:txBody>
      </p:sp>
      <p:sp>
        <p:nvSpPr>
          <p:cNvPr id="4" name="Rectangle 3"/>
          <p:cNvSpPr/>
          <p:nvPr/>
        </p:nvSpPr>
        <p:spPr>
          <a:xfrm>
            <a:off x="4761245" y="3929166"/>
            <a:ext cx="1628972" cy="553998"/>
          </a:xfrm>
          <a:prstGeom prst="rect">
            <a:avLst/>
          </a:prstGeom>
        </p:spPr>
        <p:txBody>
          <a:bodyPr wrap="none">
            <a:spAutoFit/>
          </a:bodyPr>
          <a:lstStyle/>
          <a:p>
            <a:r>
              <a:rPr lang="en-US" sz="3000" b="1" u="sng" dirty="0">
                <a:solidFill>
                  <a:srgbClr val="FFFF00"/>
                </a:solidFill>
                <a:effectLst>
                  <a:outerShdw blurRad="38100" dist="38100" dir="2700000" algn="tl">
                    <a:srgbClr val="000000">
                      <a:alpha val="43137"/>
                    </a:srgbClr>
                  </a:outerShdw>
                </a:effectLst>
              </a:rPr>
              <a:t>Alleluia…</a:t>
            </a:r>
            <a:endParaRPr lang="en-US" sz="3000" dirty="0"/>
          </a:p>
        </p:txBody>
      </p:sp>
    </p:spTree>
    <p:extLst>
      <p:ext uri="{BB962C8B-B14F-4D97-AF65-F5344CB8AC3E}">
        <p14:creationId xmlns:p14="http://schemas.microsoft.com/office/powerpoint/2010/main" val="2371235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808301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0" dirty="0">
                <a:solidFill>
                  <a:srgbClr val="FFFF00"/>
                </a:solidFill>
                <a:cs typeface="Times New Roman" pitchFamily="18" charset="0"/>
              </a:rPr>
              <a:t>KINH TIN KÍNH</a:t>
            </a:r>
          </a:p>
        </p:txBody>
      </p:sp>
    </p:spTree>
    <p:extLst>
      <p:ext uri="{BB962C8B-B14F-4D97-AF65-F5344CB8AC3E}">
        <p14:creationId xmlns:p14="http://schemas.microsoft.com/office/powerpoint/2010/main" val="40106638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tin kính một Thiên Chúa là Cha toàn năng, Đấng tạo thành trời đất, muôn vật hữu hình và vô hình.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37998207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0" dirty="0" err="1">
                <a:solidFill>
                  <a:schemeClr val="bg1"/>
                </a:solidFill>
                <a:cs typeface="Times New Roman" pitchFamily="18" charset="0"/>
              </a:rPr>
              <a:t>Tôi</a:t>
            </a:r>
            <a:r>
              <a:rPr lang="en-US" sz="4950" dirty="0">
                <a:solidFill>
                  <a:schemeClr val="bg1"/>
                </a:solidFill>
                <a:cs typeface="Times New Roman" pitchFamily="18" charset="0"/>
              </a:rPr>
              <a:t> tin </a:t>
            </a:r>
            <a:r>
              <a:rPr lang="en-US" sz="4950" dirty="0" err="1">
                <a:solidFill>
                  <a:schemeClr val="bg1"/>
                </a:solidFill>
                <a:cs typeface="Times New Roman" pitchFamily="18" charset="0"/>
              </a:rPr>
              <a:t>kính</a:t>
            </a:r>
            <a:r>
              <a:rPr lang="en-US" sz="4950" dirty="0">
                <a:solidFill>
                  <a:schemeClr val="bg1"/>
                </a:solidFill>
                <a:cs typeface="Times New Roman" pitchFamily="18" charset="0"/>
              </a:rPr>
              <a:t>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Giêsu</a:t>
            </a:r>
            <a:r>
              <a:rPr lang="en-US" sz="4950" dirty="0">
                <a:solidFill>
                  <a:schemeClr val="bg1"/>
                </a:solidFill>
                <a:cs typeface="Times New Roman" pitchFamily="18" charset="0"/>
              </a:rPr>
              <a:t> </a:t>
            </a:r>
            <a:r>
              <a:rPr lang="en-US" sz="4950" dirty="0" err="1">
                <a:solidFill>
                  <a:schemeClr val="bg1"/>
                </a:solidFill>
                <a:cs typeface="Times New Roman" pitchFamily="18" charset="0"/>
              </a:rPr>
              <a:t>Kitô</a:t>
            </a:r>
            <a:r>
              <a:rPr lang="en-US" sz="4950" dirty="0">
                <a:solidFill>
                  <a:schemeClr val="bg1"/>
                </a:solidFill>
                <a:cs typeface="Times New Roman" pitchFamily="18" charset="0"/>
              </a:rPr>
              <a:t>, Con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vi-VN" sz="4950" dirty="0">
                <a:solidFill>
                  <a:schemeClr val="bg1"/>
                </a:solidFill>
                <a:cs typeface="Times New Roman" pitchFamily="18" charset="0"/>
              </a:rPr>
              <a:t>Sinh bởi Đức Chúa Cha từ trước muôn đời.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19635570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645319"/>
            <a:ext cx="6858000" cy="3644844"/>
          </a:xfrm>
          <a:prstGeom prst="rect">
            <a:avLst/>
          </a:prstGeom>
        </p:spPr>
        <p:txBody>
          <a:bodyPr wrap="square">
            <a:spAutoFit/>
          </a:bodyPr>
          <a:lstStyle/>
          <a:p>
            <a:pPr algn="just">
              <a:lnSpc>
                <a:spcPct val="95000"/>
              </a:lnSpc>
            </a:pPr>
            <a:r>
              <a:rPr lang="en-US" sz="4050" u="sng" dirty="0" err="1">
                <a:solidFill>
                  <a:srgbClr val="FFFF00"/>
                </a:solidFill>
                <a:latin typeface="+mj-lt"/>
              </a:rPr>
              <a:t>Đk</a:t>
            </a:r>
            <a:r>
              <a:rPr lang="en-US" sz="4050" u="sng" dirty="0">
                <a:solidFill>
                  <a:srgbClr val="FFFF00"/>
                </a:solidFill>
                <a:latin typeface="+mj-lt"/>
              </a:rPr>
              <a:t>:</a:t>
            </a:r>
            <a:r>
              <a:rPr lang="vi-VN" sz="4050" dirty="0">
                <a:solidFill>
                  <a:schemeClr val="bg1"/>
                </a:solidFill>
                <a:latin typeface="+mj-lt"/>
              </a:rPr>
              <a:t> </a:t>
            </a:r>
            <a:r>
              <a:rPr lang="en-US" sz="4050" dirty="0" err="1">
                <a:solidFill>
                  <a:schemeClr val="bg1"/>
                </a:solidFill>
                <a:latin typeface="+mj-lt"/>
              </a:rPr>
              <a:t>Thánh</a:t>
            </a:r>
            <a:r>
              <a:rPr lang="en-US" sz="4050" dirty="0">
                <a:solidFill>
                  <a:schemeClr val="bg1"/>
                </a:solidFill>
                <a:latin typeface="+mj-lt"/>
              </a:rPr>
              <a:t> </a:t>
            </a:r>
            <a:r>
              <a:rPr lang="en-US" sz="4050" dirty="0" err="1">
                <a:solidFill>
                  <a:schemeClr val="bg1"/>
                </a:solidFill>
                <a:latin typeface="+mj-lt"/>
              </a:rPr>
              <a:t>Phê-rô</a:t>
            </a:r>
            <a:r>
              <a:rPr lang="en-US" sz="4050" dirty="0">
                <a:solidFill>
                  <a:schemeClr val="bg1"/>
                </a:solidFill>
                <a:latin typeface="+mj-lt"/>
              </a:rPr>
              <a:t> vi </a:t>
            </a:r>
            <a:r>
              <a:rPr lang="en-US" sz="4050" dirty="0" err="1">
                <a:solidFill>
                  <a:schemeClr val="bg1"/>
                </a:solidFill>
                <a:latin typeface="+mj-lt"/>
              </a:rPr>
              <a:t>thủ</a:t>
            </a:r>
            <a:r>
              <a:rPr lang="en-US" sz="4050" dirty="0">
                <a:solidFill>
                  <a:schemeClr val="bg1"/>
                </a:solidFill>
                <a:latin typeface="+mj-lt"/>
              </a:rPr>
              <a:t> </a:t>
            </a:r>
            <a:r>
              <a:rPr lang="en-US" sz="4050" dirty="0" err="1">
                <a:solidFill>
                  <a:schemeClr val="bg1"/>
                </a:solidFill>
                <a:latin typeface="+mj-lt"/>
              </a:rPr>
              <a:t>lãnh</a:t>
            </a:r>
            <a:r>
              <a:rPr lang="en-US" sz="4050" dirty="0">
                <a:solidFill>
                  <a:schemeClr val="bg1"/>
                </a:solidFill>
                <a:latin typeface="+mj-lt"/>
              </a:rPr>
              <a:t> </a:t>
            </a:r>
            <a:r>
              <a:rPr lang="en-US" sz="4050" dirty="0" err="1">
                <a:solidFill>
                  <a:schemeClr val="bg1"/>
                </a:solidFill>
                <a:latin typeface="+mj-lt"/>
              </a:rPr>
              <a:t>các</a:t>
            </a:r>
            <a:r>
              <a:rPr lang="en-US" sz="4050" dirty="0">
                <a:solidFill>
                  <a:schemeClr val="bg1"/>
                </a:solidFill>
                <a:latin typeface="+mj-lt"/>
              </a:rPr>
              <a:t> </a:t>
            </a:r>
            <a:r>
              <a:rPr lang="en-US" sz="4050" dirty="0" err="1">
                <a:solidFill>
                  <a:schemeClr val="bg1"/>
                </a:solidFill>
                <a:latin typeface="+mj-lt"/>
              </a:rPr>
              <a:t>tông</a:t>
            </a:r>
            <a:r>
              <a:rPr lang="en-US" sz="4050" dirty="0">
                <a:solidFill>
                  <a:schemeClr val="bg1"/>
                </a:solidFill>
                <a:latin typeface="+mj-lt"/>
              </a:rPr>
              <a:t> </a:t>
            </a:r>
            <a:r>
              <a:rPr lang="en-US" sz="4050" dirty="0" err="1">
                <a:solidFill>
                  <a:schemeClr val="bg1"/>
                </a:solidFill>
                <a:latin typeface="+mj-lt"/>
              </a:rPr>
              <a:t>đồ</a:t>
            </a:r>
            <a:r>
              <a:rPr lang="en-US" sz="4050" dirty="0">
                <a:solidFill>
                  <a:schemeClr val="bg1"/>
                </a:solidFill>
                <a:latin typeface="+mj-lt"/>
              </a:rPr>
              <a:t>. </a:t>
            </a:r>
            <a:r>
              <a:rPr lang="en-US" sz="4050" dirty="0" err="1">
                <a:solidFill>
                  <a:schemeClr val="bg1"/>
                </a:solidFill>
                <a:latin typeface="+mj-lt"/>
              </a:rPr>
              <a:t>Thánh</a:t>
            </a:r>
            <a:r>
              <a:rPr lang="en-US" sz="4050" dirty="0">
                <a:solidFill>
                  <a:schemeClr val="bg1"/>
                </a:solidFill>
                <a:latin typeface="+mj-lt"/>
              </a:rPr>
              <a:t> </a:t>
            </a:r>
            <a:r>
              <a:rPr lang="en-US" sz="4050" dirty="0" err="1">
                <a:solidFill>
                  <a:schemeClr val="bg1"/>
                </a:solidFill>
                <a:latin typeface="+mj-lt"/>
              </a:rPr>
              <a:t>Phao-lô</a:t>
            </a:r>
            <a:r>
              <a:rPr lang="en-US" sz="4050" dirty="0">
                <a:solidFill>
                  <a:schemeClr val="bg1"/>
                </a:solidFill>
                <a:latin typeface="+mj-lt"/>
              </a:rPr>
              <a:t> </a:t>
            </a:r>
            <a:r>
              <a:rPr lang="en-US" sz="4050" dirty="0" err="1">
                <a:solidFill>
                  <a:schemeClr val="bg1"/>
                </a:solidFill>
                <a:latin typeface="+mj-lt"/>
              </a:rPr>
              <a:t>là</a:t>
            </a:r>
            <a:r>
              <a:rPr lang="en-US" sz="4050" dirty="0">
                <a:solidFill>
                  <a:schemeClr val="bg1"/>
                </a:solidFill>
                <a:latin typeface="+mj-lt"/>
              </a:rPr>
              <a:t> </a:t>
            </a:r>
            <a:r>
              <a:rPr lang="en-US" sz="4050" dirty="0" err="1">
                <a:solidFill>
                  <a:schemeClr val="bg1"/>
                </a:solidFill>
                <a:latin typeface="+mj-lt"/>
              </a:rPr>
              <a:t>bậc</a:t>
            </a:r>
            <a:r>
              <a:rPr lang="en-US" sz="4050" dirty="0">
                <a:solidFill>
                  <a:schemeClr val="bg1"/>
                </a:solidFill>
                <a:latin typeface="+mj-lt"/>
              </a:rPr>
              <a:t> </a:t>
            </a:r>
            <a:r>
              <a:rPr lang="en-US" sz="4050" dirty="0" err="1">
                <a:solidFill>
                  <a:schemeClr val="bg1"/>
                </a:solidFill>
                <a:latin typeface="+mj-lt"/>
              </a:rPr>
              <a:t>thầy</a:t>
            </a:r>
            <a:r>
              <a:rPr lang="en-US" sz="4050" dirty="0">
                <a:solidFill>
                  <a:schemeClr val="bg1"/>
                </a:solidFill>
                <a:latin typeface="+mj-lt"/>
              </a:rPr>
              <a:t> </a:t>
            </a:r>
            <a:r>
              <a:rPr lang="en-US" sz="4050" dirty="0" err="1">
                <a:solidFill>
                  <a:schemeClr val="bg1"/>
                </a:solidFill>
                <a:latin typeface="+mj-lt"/>
              </a:rPr>
              <a:t>muôn</a:t>
            </a:r>
            <a:r>
              <a:rPr lang="en-US" sz="4050" dirty="0">
                <a:solidFill>
                  <a:schemeClr val="bg1"/>
                </a:solidFill>
                <a:latin typeface="+mj-lt"/>
              </a:rPr>
              <a:t> </a:t>
            </a:r>
            <a:r>
              <a:rPr lang="en-US" sz="4050" dirty="0" err="1">
                <a:solidFill>
                  <a:schemeClr val="bg1"/>
                </a:solidFill>
                <a:latin typeface="+mj-lt"/>
              </a:rPr>
              <a:t>dân</a:t>
            </a:r>
            <a:r>
              <a:rPr lang="en-US" sz="4050" dirty="0">
                <a:solidFill>
                  <a:schemeClr val="bg1"/>
                </a:solidFill>
                <a:latin typeface="+mj-lt"/>
              </a:rPr>
              <a:t> </a:t>
            </a:r>
            <a:r>
              <a:rPr lang="en-US" sz="4050" dirty="0" err="1">
                <a:solidFill>
                  <a:schemeClr val="bg1"/>
                </a:solidFill>
                <a:latin typeface="+mj-lt"/>
              </a:rPr>
              <a:t>muôn</a:t>
            </a:r>
            <a:r>
              <a:rPr lang="en-US" sz="4050" dirty="0">
                <a:solidFill>
                  <a:schemeClr val="bg1"/>
                </a:solidFill>
                <a:latin typeface="+mj-lt"/>
              </a:rPr>
              <a:t> </a:t>
            </a:r>
            <a:r>
              <a:rPr lang="en-US" sz="4050" dirty="0" err="1">
                <a:solidFill>
                  <a:schemeClr val="bg1"/>
                </a:solidFill>
                <a:latin typeface="+mj-lt"/>
              </a:rPr>
              <a:t>nước</a:t>
            </a:r>
            <a:r>
              <a:rPr lang="en-US" sz="4050" dirty="0">
                <a:solidFill>
                  <a:schemeClr val="bg1"/>
                </a:solidFill>
                <a:latin typeface="+mj-lt"/>
              </a:rPr>
              <a:t>. </a:t>
            </a:r>
            <a:r>
              <a:rPr lang="en-US" sz="4050" dirty="0" err="1">
                <a:solidFill>
                  <a:schemeClr val="bg1"/>
                </a:solidFill>
                <a:latin typeface="+mj-lt"/>
              </a:rPr>
              <a:t>Chúa</a:t>
            </a:r>
            <a:r>
              <a:rPr lang="en-US" sz="4050" dirty="0">
                <a:solidFill>
                  <a:schemeClr val="bg1"/>
                </a:solidFill>
                <a:latin typeface="+mj-lt"/>
              </a:rPr>
              <a:t> </a:t>
            </a:r>
            <a:r>
              <a:rPr lang="en-US" sz="4050" dirty="0" err="1">
                <a:solidFill>
                  <a:schemeClr val="bg1"/>
                </a:solidFill>
                <a:latin typeface="+mj-lt"/>
              </a:rPr>
              <a:t>đã</a:t>
            </a:r>
            <a:r>
              <a:rPr lang="en-US" sz="4050" dirty="0">
                <a:solidFill>
                  <a:schemeClr val="bg1"/>
                </a:solidFill>
                <a:latin typeface="+mj-lt"/>
              </a:rPr>
              <a:t> </a:t>
            </a:r>
            <a:r>
              <a:rPr lang="en-US" sz="4050" dirty="0" err="1">
                <a:solidFill>
                  <a:schemeClr val="bg1"/>
                </a:solidFill>
                <a:latin typeface="+mj-lt"/>
              </a:rPr>
              <a:t>sai</a:t>
            </a:r>
            <a:r>
              <a:rPr lang="en-US" sz="4050" dirty="0">
                <a:solidFill>
                  <a:schemeClr val="bg1"/>
                </a:solidFill>
                <a:latin typeface="+mj-lt"/>
              </a:rPr>
              <a:t> </a:t>
            </a:r>
            <a:r>
              <a:rPr lang="en-US" sz="4050" dirty="0" err="1">
                <a:solidFill>
                  <a:schemeClr val="bg1"/>
                </a:solidFill>
                <a:latin typeface="+mj-lt"/>
              </a:rPr>
              <a:t>hai</a:t>
            </a:r>
            <a:r>
              <a:rPr lang="en-US" sz="4050" dirty="0">
                <a:solidFill>
                  <a:schemeClr val="bg1"/>
                </a:solidFill>
                <a:latin typeface="+mj-lt"/>
              </a:rPr>
              <a:t> </a:t>
            </a:r>
            <a:r>
              <a:rPr lang="en-US" sz="4050" dirty="0" err="1">
                <a:solidFill>
                  <a:schemeClr val="bg1"/>
                </a:solidFill>
                <a:latin typeface="+mj-lt"/>
              </a:rPr>
              <a:t>vị</a:t>
            </a:r>
            <a:r>
              <a:rPr lang="en-US" sz="4050" dirty="0">
                <a:solidFill>
                  <a:schemeClr val="bg1"/>
                </a:solidFill>
                <a:latin typeface="+mj-lt"/>
              </a:rPr>
              <a:t> </a:t>
            </a:r>
            <a:r>
              <a:rPr lang="en-US" sz="4050" dirty="0" err="1">
                <a:solidFill>
                  <a:schemeClr val="bg1"/>
                </a:solidFill>
                <a:latin typeface="+mj-lt"/>
              </a:rPr>
              <a:t>dạy</a:t>
            </a:r>
            <a:r>
              <a:rPr lang="en-US" sz="4050" dirty="0">
                <a:solidFill>
                  <a:schemeClr val="bg1"/>
                </a:solidFill>
                <a:latin typeface="+mj-lt"/>
              </a:rPr>
              <a:t> </a:t>
            </a:r>
            <a:r>
              <a:rPr lang="en-US" sz="4050" dirty="0" err="1">
                <a:solidFill>
                  <a:schemeClr val="bg1"/>
                </a:solidFill>
                <a:latin typeface="+mj-lt"/>
              </a:rPr>
              <a:t>dỗ</a:t>
            </a:r>
            <a:r>
              <a:rPr lang="en-US" sz="4050" dirty="0">
                <a:solidFill>
                  <a:schemeClr val="bg1"/>
                </a:solidFill>
                <a:latin typeface="+mj-lt"/>
              </a:rPr>
              <a:t> </a:t>
            </a:r>
            <a:r>
              <a:rPr lang="en-US" sz="4050" dirty="0" err="1">
                <a:solidFill>
                  <a:schemeClr val="bg1"/>
                </a:solidFill>
                <a:latin typeface="+mj-lt"/>
              </a:rPr>
              <a:t>chúng</a:t>
            </a:r>
            <a:r>
              <a:rPr lang="en-US" sz="4050" dirty="0">
                <a:solidFill>
                  <a:schemeClr val="bg1"/>
                </a:solidFill>
                <a:latin typeface="+mj-lt"/>
              </a:rPr>
              <a:t> con. </a:t>
            </a:r>
            <a:r>
              <a:rPr lang="en-US" sz="4050" dirty="0" err="1">
                <a:solidFill>
                  <a:schemeClr val="bg1"/>
                </a:solidFill>
                <a:latin typeface="+mj-lt"/>
              </a:rPr>
              <a:t>Về</a:t>
            </a:r>
            <a:r>
              <a:rPr lang="en-US" sz="4050" dirty="0">
                <a:solidFill>
                  <a:schemeClr val="bg1"/>
                </a:solidFill>
                <a:latin typeface="+mj-lt"/>
              </a:rPr>
              <a:t> </a:t>
            </a:r>
            <a:r>
              <a:rPr lang="en-US" sz="4050" dirty="0" err="1">
                <a:solidFill>
                  <a:schemeClr val="bg1"/>
                </a:solidFill>
                <a:latin typeface="+mj-lt"/>
              </a:rPr>
              <a:t>luật</a:t>
            </a:r>
            <a:r>
              <a:rPr lang="en-US" sz="4050" dirty="0">
                <a:solidFill>
                  <a:schemeClr val="bg1"/>
                </a:solidFill>
                <a:latin typeface="+mj-lt"/>
              </a:rPr>
              <a:t> </a:t>
            </a:r>
            <a:r>
              <a:rPr lang="en-US" sz="4050" dirty="0" err="1">
                <a:solidFill>
                  <a:schemeClr val="bg1"/>
                </a:solidFill>
                <a:latin typeface="+mj-lt"/>
              </a:rPr>
              <a:t>Chúa</a:t>
            </a:r>
            <a:r>
              <a:rPr lang="en-US" sz="4050" dirty="0">
                <a:solidFill>
                  <a:schemeClr val="bg1"/>
                </a:solidFill>
                <a:latin typeface="+mj-lt"/>
              </a:rPr>
              <a:t>, </a:t>
            </a:r>
            <a:r>
              <a:rPr lang="en-US" sz="4050" dirty="0" err="1">
                <a:solidFill>
                  <a:schemeClr val="bg1"/>
                </a:solidFill>
                <a:latin typeface="+mj-lt"/>
              </a:rPr>
              <a:t>về</a:t>
            </a:r>
            <a:r>
              <a:rPr lang="en-US" sz="4050" dirty="0">
                <a:solidFill>
                  <a:schemeClr val="bg1"/>
                </a:solidFill>
                <a:latin typeface="+mj-lt"/>
              </a:rPr>
              <a:t> </a:t>
            </a:r>
            <a:r>
              <a:rPr lang="en-US" sz="4050" dirty="0" err="1">
                <a:solidFill>
                  <a:schemeClr val="bg1"/>
                </a:solidFill>
                <a:latin typeface="+mj-lt"/>
              </a:rPr>
              <a:t>những</a:t>
            </a:r>
            <a:r>
              <a:rPr lang="en-US" sz="4050" dirty="0">
                <a:solidFill>
                  <a:schemeClr val="bg1"/>
                </a:solidFill>
                <a:latin typeface="+mj-lt"/>
              </a:rPr>
              <a:t> </a:t>
            </a:r>
            <a:r>
              <a:rPr lang="en-US" sz="4050" dirty="0" err="1">
                <a:solidFill>
                  <a:schemeClr val="bg1"/>
                </a:solidFill>
                <a:latin typeface="+mj-lt"/>
              </a:rPr>
              <a:t>điều</a:t>
            </a:r>
            <a:r>
              <a:rPr lang="en-US" sz="4050" dirty="0">
                <a:solidFill>
                  <a:schemeClr val="bg1"/>
                </a:solidFill>
                <a:latin typeface="+mj-lt"/>
              </a:rPr>
              <a:t> </a:t>
            </a:r>
            <a:r>
              <a:rPr lang="en-US" sz="4050" dirty="0" err="1">
                <a:solidFill>
                  <a:schemeClr val="bg1"/>
                </a:solidFill>
                <a:latin typeface="+mj-lt"/>
              </a:rPr>
              <a:t>căn</a:t>
            </a:r>
            <a:r>
              <a:rPr lang="en-US" sz="4050" dirty="0">
                <a:solidFill>
                  <a:schemeClr val="bg1"/>
                </a:solidFill>
                <a:latin typeface="+mj-lt"/>
              </a:rPr>
              <a:t> </a:t>
            </a:r>
            <a:r>
              <a:rPr lang="en-US" sz="4050" dirty="0" err="1">
                <a:solidFill>
                  <a:schemeClr val="bg1"/>
                </a:solidFill>
                <a:latin typeface="+mj-lt"/>
              </a:rPr>
              <a:t>bản</a:t>
            </a:r>
            <a:r>
              <a:rPr lang="en-US" sz="4050" dirty="0">
                <a:solidFill>
                  <a:schemeClr val="bg1"/>
                </a:solidFill>
                <a:latin typeface="+mj-lt"/>
              </a:rPr>
              <a:t> </a:t>
            </a:r>
            <a:r>
              <a:rPr lang="en-US" sz="4050" dirty="0" err="1">
                <a:solidFill>
                  <a:schemeClr val="bg1"/>
                </a:solidFill>
                <a:latin typeface="+mj-lt"/>
              </a:rPr>
              <a:t>đức</a:t>
            </a:r>
            <a:r>
              <a:rPr lang="en-US" sz="4050" dirty="0">
                <a:solidFill>
                  <a:schemeClr val="bg1"/>
                </a:solidFill>
                <a:latin typeface="+mj-lt"/>
              </a:rPr>
              <a:t> tin.</a:t>
            </a:r>
          </a:p>
        </p:txBody>
      </p:sp>
    </p:spTree>
    <p:extLst>
      <p:ext uri="{BB962C8B-B14F-4D97-AF65-F5344CB8AC3E}">
        <p14:creationId xmlns:p14="http://schemas.microsoft.com/office/powerpoint/2010/main" val="9906580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Người là Thiên Chúa bởi Thiên Chúa, Ánh Sáng bởi Ánh Sáng,</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 </a:t>
            </a:r>
            <a:r>
              <a:rPr lang="en-US" sz="4950" dirty="0" err="1">
                <a:solidFill>
                  <a:schemeClr val="bg1"/>
                </a:solidFill>
                <a:cs typeface="Times New Roman" pitchFamily="18" charset="0"/>
              </a:rPr>
              <a:t>bởi</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a:t>
            </a:r>
          </a:p>
        </p:txBody>
      </p:sp>
    </p:spTree>
    <p:extLst>
      <p:ext uri="{BB962C8B-B14F-4D97-AF65-F5344CB8AC3E}">
        <p14:creationId xmlns:p14="http://schemas.microsoft.com/office/powerpoint/2010/main" val="1208450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rPr>
              <a:t>được sinh ra mà không phải được tạo thành, đồng bản thể với Đức Chúa Cha: nhờ Người mà muôn vật được tạo thành.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39057479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0" dirty="0">
                <a:solidFill>
                  <a:schemeClr val="bg1"/>
                </a:solidFill>
              </a:rPr>
              <a:t>Vì loài người chúng ta và để cứu độ chúng ta,</a:t>
            </a:r>
            <a:r>
              <a:rPr lang="en-US" sz="5400" dirty="0">
                <a:solidFill>
                  <a:schemeClr val="bg1"/>
                </a:solidFill>
              </a:rPr>
              <a:t> </a:t>
            </a:r>
            <a:r>
              <a:rPr lang="vi-VN" sz="5400" dirty="0">
                <a:solidFill>
                  <a:schemeClr val="bg1"/>
                </a:solidFill>
                <a:cs typeface="Times New Roman" pitchFamily="18" charset="0"/>
              </a:rPr>
              <a:t>Người đã từ trời xuống thế. </a:t>
            </a:r>
            <a:endParaRPr lang="en-US" sz="5400" dirty="0">
              <a:solidFill>
                <a:schemeClr val="bg1"/>
              </a:solidFill>
              <a:cs typeface="Times New Roman" pitchFamily="18" charset="0"/>
            </a:endParaRPr>
          </a:p>
        </p:txBody>
      </p:sp>
    </p:spTree>
    <p:extLst>
      <p:ext uri="{BB962C8B-B14F-4D97-AF65-F5344CB8AC3E}">
        <p14:creationId xmlns:p14="http://schemas.microsoft.com/office/powerpoint/2010/main" val="2741181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rgbClr val="FFFF00"/>
                </a:solidFill>
                <a:cs typeface="Times New Roman" pitchFamily="18" charset="0"/>
              </a:rPr>
              <a:t>Bởi phép Đức Chúa Thánh Thần, Người đã nhập thể trong lòng Trinh Nữ Maria, và đã làm người.</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19464379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0"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0" dirty="0">
              <a:solidFill>
                <a:schemeClr val="bg1"/>
              </a:solidFill>
              <a:latin typeface="+mj-lt"/>
              <a:cs typeface="Times New Roman" pitchFamily="18" charset="0"/>
            </a:endParaRPr>
          </a:p>
        </p:txBody>
      </p:sp>
    </p:spTree>
    <p:extLst>
      <p:ext uri="{BB962C8B-B14F-4D97-AF65-F5344CB8AC3E}">
        <p14:creationId xmlns:p14="http://schemas.microsoft.com/office/powerpoint/2010/main" val="41801034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5" dirty="0">
                <a:solidFill>
                  <a:schemeClr val="bg1"/>
                </a:solidFill>
              </a:rPr>
              <a:t>Người lên trời, ngự bên hữu Đức Chúa Cha, và Người sẽ lại đến trong vinh quang để phán xét kẻ sống và kẻ chết, Nước Người sẽ không bao giờ cùng.</a:t>
            </a:r>
            <a:endParaRPr lang="en-US" sz="3975" dirty="0">
              <a:solidFill>
                <a:schemeClr val="bg1"/>
              </a:solidFill>
              <a:cs typeface="Times New Roman" pitchFamily="18" charset="0"/>
            </a:endParaRPr>
          </a:p>
        </p:txBody>
      </p:sp>
    </p:spTree>
    <p:extLst>
      <p:ext uri="{BB962C8B-B14F-4D97-AF65-F5344CB8AC3E}">
        <p14:creationId xmlns:p14="http://schemas.microsoft.com/office/powerpoint/2010/main" val="15049018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3961551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0" dirty="0">
                <a:solidFill>
                  <a:schemeClr val="bg1"/>
                </a:solidFill>
              </a:rPr>
              <a:t>Người được phụng thờ và tôn vinh cùng với Đức Chúa Cha và Đức Chúa Con: Người đã dùng các tiên tri mà phán dạy.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416775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0" dirty="0">
                <a:solidFill>
                  <a:schemeClr val="bg1"/>
                </a:solidFill>
              </a:rPr>
              <a:t>Tôi tin Hội Thánh duy nhất thánh thiện công giáo và tông truyền.</a:t>
            </a:r>
            <a:endParaRPr lang="en-US" sz="6000" dirty="0">
              <a:solidFill>
                <a:schemeClr val="bg1"/>
              </a:solidFill>
              <a:cs typeface="Times New Roman" pitchFamily="18" charset="0"/>
            </a:endParaRPr>
          </a:p>
        </p:txBody>
      </p:sp>
    </p:spTree>
    <p:extLst>
      <p:ext uri="{BB962C8B-B14F-4D97-AF65-F5344CB8AC3E}">
        <p14:creationId xmlns:p14="http://schemas.microsoft.com/office/powerpoint/2010/main" val="19439315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tuyên xưng có một Phép Rửa để tha tội. Tôi trông đợi kẻ chết sống lại và sự</a:t>
            </a:r>
            <a:r>
              <a:rPr lang="en-US" sz="4950" dirty="0">
                <a:solidFill>
                  <a:schemeClr val="bg1"/>
                </a:solidFill>
                <a:cs typeface="Times New Roman" pitchFamily="18" charset="0"/>
              </a:rPr>
              <a:t> </a:t>
            </a:r>
            <a:r>
              <a:rPr lang="vi-VN" sz="4950" dirty="0">
                <a:solidFill>
                  <a:schemeClr val="bg1"/>
                </a:solidFill>
                <a:cs typeface="Times New Roman" pitchFamily="18" charset="0"/>
              </a:rPr>
              <a:t>sống đời sau. </a:t>
            </a:r>
            <a:r>
              <a:rPr lang="vi-VN" sz="4950" dirty="0">
                <a:solidFill>
                  <a:srgbClr val="FFFF00"/>
                </a:solidFill>
                <a:cs typeface="Times New Roman" pitchFamily="18" charset="0"/>
              </a:rPr>
              <a:t>Amen.</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18315412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720596"/>
            <a:ext cx="6858000" cy="3762568"/>
          </a:xfrm>
          <a:prstGeom prst="rect">
            <a:avLst/>
          </a:prstGeom>
        </p:spPr>
        <p:txBody>
          <a:bodyPr wrap="square">
            <a:spAutoFit/>
          </a:bodyPr>
          <a:lstStyle/>
          <a:p>
            <a:pPr algn="just"/>
            <a:r>
              <a:rPr lang="en-US" sz="3975" u="sng" dirty="0">
                <a:solidFill>
                  <a:srgbClr val="FFFF00"/>
                </a:solidFill>
                <a:latin typeface="+mj-lt"/>
              </a:rPr>
              <a:t>Tk1:</a:t>
            </a:r>
            <a:r>
              <a:rPr lang="vi-VN" sz="3975" dirty="0">
                <a:solidFill>
                  <a:schemeClr val="bg1"/>
                </a:solidFill>
                <a:latin typeface="+mj-lt"/>
              </a:rPr>
              <a:t> </a:t>
            </a:r>
            <a:r>
              <a:rPr lang="en-US" sz="3975" dirty="0" err="1">
                <a:solidFill>
                  <a:schemeClr val="bg1"/>
                </a:solidFill>
                <a:latin typeface="+mj-lt"/>
              </a:rPr>
              <a:t>Chúa</a:t>
            </a:r>
            <a:r>
              <a:rPr lang="en-US" sz="3975" dirty="0">
                <a:solidFill>
                  <a:schemeClr val="bg1"/>
                </a:solidFill>
                <a:latin typeface="+mj-lt"/>
              </a:rPr>
              <a:t> </a:t>
            </a:r>
            <a:r>
              <a:rPr lang="en-US" sz="3975" dirty="0" err="1">
                <a:solidFill>
                  <a:schemeClr val="bg1"/>
                </a:solidFill>
                <a:latin typeface="+mj-lt"/>
              </a:rPr>
              <a:t>ơi</a:t>
            </a:r>
            <a:r>
              <a:rPr lang="en-US" sz="3975" dirty="0">
                <a:solidFill>
                  <a:schemeClr val="bg1"/>
                </a:solidFill>
                <a:latin typeface="+mj-lt"/>
              </a:rPr>
              <a:t>, </a:t>
            </a:r>
            <a:r>
              <a:rPr lang="en-US" sz="3975" dirty="0" err="1">
                <a:solidFill>
                  <a:schemeClr val="bg1"/>
                </a:solidFill>
                <a:latin typeface="+mj-lt"/>
              </a:rPr>
              <a:t>xin</a:t>
            </a:r>
            <a:r>
              <a:rPr lang="en-US" sz="3975" dirty="0">
                <a:solidFill>
                  <a:schemeClr val="bg1"/>
                </a:solidFill>
                <a:latin typeface="+mj-lt"/>
              </a:rPr>
              <a:t> </a:t>
            </a:r>
            <a:r>
              <a:rPr lang="en-US" sz="3975" dirty="0" err="1">
                <a:solidFill>
                  <a:schemeClr val="bg1"/>
                </a:solidFill>
                <a:latin typeface="+mj-lt"/>
              </a:rPr>
              <a:t>nhận</a:t>
            </a:r>
            <a:r>
              <a:rPr lang="en-US" sz="3975" dirty="0">
                <a:solidFill>
                  <a:schemeClr val="bg1"/>
                </a:solidFill>
                <a:latin typeface="+mj-lt"/>
              </a:rPr>
              <a:t> </a:t>
            </a:r>
            <a:r>
              <a:rPr lang="en-US" sz="3975" dirty="0" err="1">
                <a:solidFill>
                  <a:schemeClr val="bg1"/>
                </a:solidFill>
                <a:latin typeface="+mj-lt"/>
              </a:rPr>
              <a:t>lời</a:t>
            </a:r>
            <a:r>
              <a:rPr lang="en-US" sz="3975" dirty="0">
                <a:solidFill>
                  <a:schemeClr val="bg1"/>
                </a:solidFill>
                <a:latin typeface="+mj-lt"/>
              </a:rPr>
              <a:t> </a:t>
            </a:r>
            <a:r>
              <a:rPr lang="en-US" sz="3975" dirty="0" err="1">
                <a:solidFill>
                  <a:schemeClr val="bg1"/>
                </a:solidFill>
                <a:latin typeface="+mj-lt"/>
              </a:rPr>
              <a:t>các</a:t>
            </a:r>
            <a:r>
              <a:rPr lang="en-US" sz="3975" dirty="0">
                <a:solidFill>
                  <a:schemeClr val="bg1"/>
                </a:solidFill>
                <a:latin typeface="+mj-lt"/>
              </a:rPr>
              <a:t> </a:t>
            </a:r>
            <a:r>
              <a:rPr lang="en-US" sz="3975" dirty="0" err="1">
                <a:solidFill>
                  <a:schemeClr val="bg1"/>
                </a:solidFill>
                <a:latin typeface="+mj-lt"/>
              </a:rPr>
              <a:t>Ngài</a:t>
            </a:r>
            <a:r>
              <a:rPr lang="en-US" sz="3975" dirty="0">
                <a:solidFill>
                  <a:schemeClr val="bg1"/>
                </a:solidFill>
                <a:latin typeface="+mj-lt"/>
              </a:rPr>
              <a:t>, </a:t>
            </a:r>
            <a:r>
              <a:rPr lang="en-US" sz="3975" dirty="0" err="1">
                <a:solidFill>
                  <a:schemeClr val="bg1"/>
                </a:solidFill>
                <a:latin typeface="+mj-lt"/>
              </a:rPr>
              <a:t>ngày</a:t>
            </a:r>
            <a:r>
              <a:rPr lang="en-US" sz="3975" dirty="0">
                <a:solidFill>
                  <a:schemeClr val="bg1"/>
                </a:solidFill>
                <a:latin typeface="+mj-lt"/>
              </a:rPr>
              <a:t> </a:t>
            </a:r>
            <a:r>
              <a:rPr lang="en-US" sz="3975" dirty="0" err="1">
                <a:solidFill>
                  <a:schemeClr val="bg1"/>
                </a:solidFill>
                <a:latin typeface="+mj-lt"/>
              </a:rPr>
              <a:t>đêm</a:t>
            </a:r>
            <a:r>
              <a:rPr lang="en-US" sz="3975" dirty="0">
                <a:solidFill>
                  <a:schemeClr val="bg1"/>
                </a:solidFill>
                <a:latin typeface="+mj-lt"/>
              </a:rPr>
              <a:t> </a:t>
            </a:r>
            <a:r>
              <a:rPr lang="en-US" sz="3975" dirty="0" err="1">
                <a:solidFill>
                  <a:schemeClr val="bg1"/>
                </a:solidFill>
                <a:latin typeface="+mj-lt"/>
              </a:rPr>
              <a:t>các</a:t>
            </a:r>
            <a:r>
              <a:rPr lang="en-US" sz="3975" dirty="0">
                <a:solidFill>
                  <a:schemeClr val="bg1"/>
                </a:solidFill>
                <a:latin typeface="+mj-lt"/>
              </a:rPr>
              <a:t> </a:t>
            </a:r>
            <a:r>
              <a:rPr lang="en-US" sz="3975" dirty="0" err="1">
                <a:solidFill>
                  <a:schemeClr val="bg1"/>
                </a:solidFill>
                <a:latin typeface="+mj-lt"/>
              </a:rPr>
              <a:t>Ngài</a:t>
            </a:r>
            <a:r>
              <a:rPr lang="en-US" sz="3975" dirty="0">
                <a:solidFill>
                  <a:schemeClr val="bg1"/>
                </a:solidFill>
                <a:latin typeface="+mj-lt"/>
              </a:rPr>
              <a:t> </a:t>
            </a:r>
            <a:r>
              <a:rPr lang="en-US" sz="3975" dirty="0" err="1">
                <a:solidFill>
                  <a:schemeClr val="bg1"/>
                </a:solidFill>
                <a:latin typeface="+mj-lt"/>
              </a:rPr>
              <a:t>cầu</a:t>
            </a:r>
            <a:r>
              <a:rPr lang="en-US" sz="3975" dirty="0">
                <a:solidFill>
                  <a:schemeClr val="bg1"/>
                </a:solidFill>
                <a:latin typeface="+mj-lt"/>
              </a:rPr>
              <a:t> </a:t>
            </a:r>
            <a:r>
              <a:rPr lang="en-US" sz="3975" dirty="0" err="1">
                <a:solidFill>
                  <a:schemeClr val="bg1"/>
                </a:solidFill>
                <a:latin typeface="+mj-lt"/>
              </a:rPr>
              <a:t>thay</a:t>
            </a:r>
            <a:r>
              <a:rPr lang="en-US" sz="3975" dirty="0">
                <a:solidFill>
                  <a:schemeClr val="bg1"/>
                </a:solidFill>
                <a:latin typeface="+mj-lt"/>
              </a:rPr>
              <a:t> </a:t>
            </a:r>
            <a:r>
              <a:rPr lang="en-US" sz="3975" dirty="0" err="1">
                <a:solidFill>
                  <a:schemeClr val="bg1"/>
                </a:solidFill>
                <a:latin typeface="+mj-lt"/>
              </a:rPr>
              <a:t>nguyện</a:t>
            </a:r>
            <a:r>
              <a:rPr lang="en-US" sz="3975" dirty="0">
                <a:solidFill>
                  <a:schemeClr val="bg1"/>
                </a:solidFill>
                <a:latin typeface="+mj-lt"/>
              </a:rPr>
              <a:t> </a:t>
            </a:r>
            <a:r>
              <a:rPr lang="en-US" sz="3975" dirty="0" err="1">
                <a:solidFill>
                  <a:schemeClr val="bg1"/>
                </a:solidFill>
                <a:latin typeface="+mj-lt"/>
              </a:rPr>
              <a:t>giúp</a:t>
            </a:r>
            <a:r>
              <a:rPr lang="en-US" sz="3975" dirty="0">
                <a:solidFill>
                  <a:schemeClr val="bg1"/>
                </a:solidFill>
                <a:latin typeface="+mj-lt"/>
              </a:rPr>
              <a:t>. </a:t>
            </a:r>
            <a:r>
              <a:rPr lang="en-US" sz="3975" dirty="0" err="1">
                <a:solidFill>
                  <a:schemeClr val="bg1"/>
                </a:solidFill>
                <a:latin typeface="+mj-lt"/>
              </a:rPr>
              <a:t>Xin</a:t>
            </a:r>
            <a:r>
              <a:rPr lang="en-US" sz="3975" dirty="0">
                <a:solidFill>
                  <a:schemeClr val="bg1"/>
                </a:solidFill>
                <a:latin typeface="+mj-lt"/>
              </a:rPr>
              <a:t> ban </a:t>
            </a:r>
            <a:r>
              <a:rPr lang="en-US" sz="3975" dirty="0" err="1">
                <a:solidFill>
                  <a:schemeClr val="bg1"/>
                </a:solidFill>
                <a:latin typeface="+mj-lt"/>
              </a:rPr>
              <a:t>ân</a:t>
            </a:r>
            <a:r>
              <a:rPr lang="en-US" sz="3975" dirty="0">
                <a:solidFill>
                  <a:schemeClr val="bg1"/>
                </a:solidFill>
                <a:latin typeface="+mj-lt"/>
              </a:rPr>
              <a:t> </a:t>
            </a:r>
            <a:r>
              <a:rPr lang="en-US" sz="3975" dirty="0" err="1">
                <a:solidFill>
                  <a:schemeClr val="bg1"/>
                </a:solidFill>
                <a:latin typeface="+mj-lt"/>
              </a:rPr>
              <a:t>thiêng</a:t>
            </a:r>
            <a:r>
              <a:rPr lang="en-US" sz="3975" dirty="0">
                <a:solidFill>
                  <a:schemeClr val="bg1"/>
                </a:solidFill>
                <a:latin typeface="+mj-lt"/>
              </a:rPr>
              <a:t> </a:t>
            </a:r>
            <a:r>
              <a:rPr lang="en-US" sz="3975" dirty="0" err="1">
                <a:solidFill>
                  <a:schemeClr val="bg1"/>
                </a:solidFill>
                <a:latin typeface="+mj-lt"/>
              </a:rPr>
              <a:t>cho</a:t>
            </a:r>
            <a:r>
              <a:rPr lang="en-US" sz="3975" dirty="0">
                <a:solidFill>
                  <a:schemeClr val="bg1"/>
                </a:solidFill>
                <a:latin typeface="+mj-lt"/>
              </a:rPr>
              <a:t> </a:t>
            </a:r>
            <a:r>
              <a:rPr lang="en-US" sz="3975" dirty="0" err="1">
                <a:solidFill>
                  <a:schemeClr val="bg1"/>
                </a:solidFill>
                <a:latin typeface="+mj-lt"/>
              </a:rPr>
              <a:t>chúng</a:t>
            </a:r>
            <a:r>
              <a:rPr lang="en-US" sz="3975" dirty="0">
                <a:solidFill>
                  <a:schemeClr val="bg1"/>
                </a:solidFill>
                <a:latin typeface="+mj-lt"/>
              </a:rPr>
              <a:t> con </a:t>
            </a:r>
            <a:r>
              <a:rPr lang="en-US" sz="3975" dirty="0" err="1">
                <a:solidFill>
                  <a:schemeClr val="bg1"/>
                </a:solidFill>
                <a:latin typeface="+mj-lt"/>
              </a:rPr>
              <a:t>vững</a:t>
            </a:r>
            <a:r>
              <a:rPr lang="en-US" sz="3975" dirty="0">
                <a:solidFill>
                  <a:schemeClr val="bg1"/>
                </a:solidFill>
                <a:latin typeface="+mj-lt"/>
              </a:rPr>
              <a:t> </a:t>
            </a:r>
            <a:r>
              <a:rPr lang="en-US" sz="3975" dirty="0" err="1">
                <a:solidFill>
                  <a:schemeClr val="bg1"/>
                </a:solidFill>
                <a:latin typeface="+mj-lt"/>
              </a:rPr>
              <a:t>vàng</a:t>
            </a:r>
            <a:r>
              <a:rPr lang="en-US" sz="3975" dirty="0">
                <a:solidFill>
                  <a:schemeClr val="bg1"/>
                </a:solidFill>
                <a:latin typeface="+mj-lt"/>
              </a:rPr>
              <a:t> </a:t>
            </a:r>
            <a:r>
              <a:rPr lang="en-US" sz="3975" dirty="0" err="1">
                <a:solidFill>
                  <a:schemeClr val="bg1"/>
                </a:solidFill>
                <a:latin typeface="+mj-lt"/>
              </a:rPr>
              <a:t>tiến</a:t>
            </a:r>
            <a:r>
              <a:rPr lang="en-US" sz="3975" dirty="0">
                <a:solidFill>
                  <a:schemeClr val="bg1"/>
                </a:solidFill>
                <a:latin typeface="+mj-lt"/>
              </a:rPr>
              <a:t> </a:t>
            </a:r>
            <a:r>
              <a:rPr lang="en-US" sz="3975" dirty="0" err="1">
                <a:solidFill>
                  <a:schemeClr val="bg1"/>
                </a:solidFill>
                <a:latin typeface="+mj-lt"/>
              </a:rPr>
              <a:t>bước</a:t>
            </a:r>
            <a:r>
              <a:rPr lang="en-US" sz="3975" dirty="0">
                <a:solidFill>
                  <a:schemeClr val="bg1"/>
                </a:solidFill>
                <a:latin typeface="+mj-lt"/>
              </a:rPr>
              <a:t> </a:t>
            </a:r>
            <a:r>
              <a:rPr lang="en-US" sz="3975" dirty="0" err="1">
                <a:solidFill>
                  <a:schemeClr val="bg1"/>
                </a:solidFill>
                <a:latin typeface="+mj-lt"/>
              </a:rPr>
              <a:t>trên</a:t>
            </a:r>
            <a:r>
              <a:rPr lang="en-US" sz="3975" dirty="0">
                <a:solidFill>
                  <a:schemeClr val="bg1"/>
                </a:solidFill>
                <a:latin typeface="+mj-lt"/>
              </a:rPr>
              <a:t> </a:t>
            </a:r>
            <a:r>
              <a:rPr lang="en-US" sz="3975" dirty="0" err="1">
                <a:solidFill>
                  <a:schemeClr val="bg1"/>
                </a:solidFill>
                <a:latin typeface="+mj-lt"/>
              </a:rPr>
              <a:t>đường</a:t>
            </a:r>
            <a:r>
              <a:rPr lang="en-US" sz="3975" dirty="0">
                <a:solidFill>
                  <a:schemeClr val="bg1"/>
                </a:solidFill>
                <a:latin typeface="+mj-lt"/>
              </a:rPr>
              <a:t> </a:t>
            </a:r>
            <a:r>
              <a:rPr lang="en-US" sz="3975" dirty="0" err="1">
                <a:solidFill>
                  <a:schemeClr val="bg1"/>
                </a:solidFill>
                <a:latin typeface="+mj-lt"/>
              </a:rPr>
              <a:t>cứu</a:t>
            </a:r>
            <a:r>
              <a:rPr lang="en-US" sz="3975" dirty="0">
                <a:solidFill>
                  <a:schemeClr val="bg1"/>
                </a:solidFill>
                <a:latin typeface="+mj-lt"/>
              </a:rPr>
              <a:t> </a:t>
            </a:r>
            <a:r>
              <a:rPr lang="en-US" sz="3975" dirty="0" err="1">
                <a:solidFill>
                  <a:schemeClr val="bg1"/>
                </a:solidFill>
                <a:latin typeface="+mj-lt"/>
              </a:rPr>
              <a:t>độ</a:t>
            </a:r>
            <a:r>
              <a:rPr lang="en-US" sz="3975" dirty="0">
                <a:solidFill>
                  <a:schemeClr val="bg1"/>
                </a:solidFill>
                <a:latin typeface="+mj-lt"/>
              </a:rPr>
              <a:t>.</a:t>
            </a:r>
          </a:p>
        </p:txBody>
      </p:sp>
    </p:spTree>
    <p:extLst>
      <p:ext uri="{BB962C8B-B14F-4D97-AF65-F5344CB8AC3E}">
        <p14:creationId xmlns:p14="http://schemas.microsoft.com/office/powerpoint/2010/main" val="22757160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5320"/>
            <a:ext cx="6675120" cy="375475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092989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319"/>
            <a:ext cx="6858000" cy="3857625"/>
          </a:xfrm>
          <a:prstGeom prst="rect">
            <a:avLst/>
          </a:prstGeom>
        </p:spPr>
      </p:pic>
      <p:sp>
        <p:nvSpPr>
          <p:cNvPr id="3" name="Rectangle 2"/>
          <p:cNvSpPr/>
          <p:nvPr/>
        </p:nvSpPr>
        <p:spPr>
          <a:xfrm>
            <a:off x="2857500" y="2527787"/>
            <a:ext cx="3886200" cy="1061829"/>
          </a:xfrm>
          <a:prstGeom prst="rect">
            <a:avLst/>
          </a:prstGeom>
        </p:spPr>
        <p:txBody>
          <a:bodyPr wrap="square">
            <a:spAutoFit/>
          </a:bodyPr>
          <a:lstStyle/>
          <a:p>
            <a:pPr algn="ctr"/>
            <a:r>
              <a:rPr lang="en-US" sz="3600" dirty="0" err="1">
                <a:solidFill>
                  <a:srgbClr val="FFFF00"/>
                </a:solidFill>
              </a:rPr>
              <a:t>Khúc</a:t>
            </a:r>
            <a:r>
              <a:rPr lang="en-US" sz="3600" dirty="0">
                <a:solidFill>
                  <a:srgbClr val="FFFF00"/>
                </a:solidFill>
              </a:rPr>
              <a:t> Tri </a:t>
            </a:r>
            <a:r>
              <a:rPr lang="en-US" sz="3600" dirty="0" err="1">
                <a:solidFill>
                  <a:srgbClr val="FFFF00"/>
                </a:solidFill>
              </a:rPr>
              <a:t>Ân</a:t>
            </a:r>
            <a:endParaRPr lang="en-US" sz="3600" dirty="0">
              <a:solidFill>
                <a:srgbClr val="FFFF00"/>
              </a:solidFill>
            </a:endParaRPr>
          </a:p>
          <a:p>
            <a:pPr algn="ctr"/>
            <a:r>
              <a:rPr lang="en-US" sz="2700" i="1" dirty="0" err="1">
                <a:solidFill>
                  <a:schemeClr val="bg1"/>
                </a:solidFill>
              </a:rPr>
              <a:t>Tác</a:t>
            </a:r>
            <a:r>
              <a:rPr lang="en-US" sz="2700" i="1" dirty="0">
                <a:solidFill>
                  <a:schemeClr val="bg1"/>
                </a:solidFill>
              </a:rPr>
              <a:t> </a:t>
            </a:r>
            <a:r>
              <a:rPr lang="en-US" sz="2700" i="1" dirty="0" err="1">
                <a:solidFill>
                  <a:schemeClr val="bg1"/>
                </a:solidFill>
              </a:rPr>
              <a:t>giả</a:t>
            </a:r>
            <a:r>
              <a:rPr lang="en-US" sz="2700" i="1" dirty="0">
                <a:solidFill>
                  <a:schemeClr val="bg1"/>
                </a:solidFill>
              </a:rPr>
              <a:t>: </a:t>
            </a:r>
            <a:r>
              <a:rPr lang="en-US" sz="2700" i="1" dirty="0" err="1">
                <a:solidFill>
                  <a:schemeClr val="bg1"/>
                </a:solidFill>
              </a:rPr>
              <a:t>Thanh</a:t>
            </a:r>
            <a:r>
              <a:rPr lang="en-US" sz="2700" i="1" dirty="0">
                <a:solidFill>
                  <a:schemeClr val="bg1"/>
                </a:solidFill>
              </a:rPr>
              <a:t> </a:t>
            </a:r>
            <a:r>
              <a:rPr lang="en-US" sz="2700" i="1" dirty="0" err="1">
                <a:solidFill>
                  <a:schemeClr val="bg1"/>
                </a:solidFill>
              </a:rPr>
              <a:t>Lâm</a:t>
            </a:r>
            <a:endParaRPr lang="en-US" sz="2700" i="1" dirty="0">
              <a:solidFill>
                <a:schemeClr val="bg1"/>
              </a:solidFill>
            </a:endParaRPr>
          </a:p>
        </p:txBody>
      </p:sp>
    </p:spTree>
    <p:extLst>
      <p:ext uri="{BB962C8B-B14F-4D97-AF65-F5344CB8AC3E}">
        <p14:creationId xmlns:p14="http://schemas.microsoft.com/office/powerpoint/2010/main" val="32438450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853861"/>
            <a:ext cx="6858000" cy="3403239"/>
          </a:xfrm>
          <a:prstGeom prst="rect">
            <a:avLst/>
          </a:prstGeom>
        </p:spPr>
        <p:txBody>
          <a:bodyPr wrap="square" bIns="137160" anchor="ctr" anchorCtr="0">
            <a:spAutoFit/>
          </a:bodyPr>
          <a:lstStyle/>
          <a:p>
            <a:pPr algn="just">
              <a:lnSpc>
                <a:spcPct val="110000"/>
              </a:lnSpc>
            </a:pPr>
            <a:r>
              <a:rPr lang="en-US" sz="3225" u="sng" dirty="0">
                <a:solidFill>
                  <a:srgbClr val="FFFF00"/>
                </a:solidFill>
                <a:latin typeface="+mj-lt"/>
              </a:rPr>
              <a:t>Tk1:</a:t>
            </a:r>
            <a:r>
              <a:rPr lang="en-US" sz="3225" dirty="0">
                <a:solidFill>
                  <a:schemeClr val="bg1"/>
                </a:solidFill>
                <a:latin typeface="+mj-lt"/>
              </a:rPr>
              <a:t> </a:t>
            </a:r>
            <a:r>
              <a:rPr lang="vi-VN" sz="3225" dirty="0">
                <a:solidFill>
                  <a:schemeClr val="bg1"/>
                </a:solidFill>
                <a:latin typeface="+mj-lt"/>
              </a:rPr>
              <a:t> Như ngọn nến cháy tiêu hao từng phút giây trên bàn thờ. Như chùm nho tươi, ép nên ly rượu cung tiến. Như tấm bánh thơm bẻ ra trao hiến cho muôn ngàn dân. Con đến hiến dâng đời con cho Thiên Chúa cửu trùng.</a:t>
            </a:r>
            <a:endParaRPr lang="en-US" sz="3225" dirty="0">
              <a:solidFill>
                <a:schemeClr val="bg1"/>
              </a:solidFill>
              <a:latin typeface="+mj-lt"/>
            </a:endParaRPr>
          </a:p>
        </p:txBody>
      </p:sp>
    </p:spTree>
    <p:extLst>
      <p:ext uri="{BB962C8B-B14F-4D97-AF65-F5344CB8AC3E}">
        <p14:creationId xmlns:p14="http://schemas.microsoft.com/office/powerpoint/2010/main" val="12035825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631031"/>
            <a:ext cx="6858000" cy="3856825"/>
          </a:xfrm>
          <a:prstGeom prst="rect">
            <a:avLst/>
          </a:prstGeom>
        </p:spPr>
        <p:txBody>
          <a:bodyPr wrap="square">
            <a:spAutoFit/>
          </a:bodyPr>
          <a:lstStyle/>
          <a:p>
            <a:pPr algn="just">
              <a:lnSpc>
                <a:spcPct val="110000"/>
              </a:lnSpc>
            </a:pPr>
            <a:r>
              <a:rPr lang="vi-VN" sz="3225" u="sng" dirty="0">
                <a:solidFill>
                  <a:srgbClr val="FFFF00"/>
                </a:solidFill>
                <a:latin typeface="+mj-lt"/>
              </a:rPr>
              <a:t>Đ</a:t>
            </a:r>
            <a:r>
              <a:rPr lang="en-US" sz="3225" u="sng" dirty="0">
                <a:solidFill>
                  <a:srgbClr val="FFFF00"/>
                </a:solidFill>
                <a:latin typeface="+mj-lt"/>
              </a:rPr>
              <a:t>k</a:t>
            </a:r>
            <a:r>
              <a:rPr lang="vi-VN" sz="3225" u="sng" dirty="0">
                <a:solidFill>
                  <a:srgbClr val="FFFF00"/>
                </a:solidFill>
                <a:latin typeface="+mj-lt"/>
              </a:rPr>
              <a:t>:</a:t>
            </a:r>
            <a:r>
              <a:rPr lang="vi-VN" sz="3225" dirty="0">
                <a:solidFill>
                  <a:schemeClr val="bg1"/>
                </a:solidFill>
                <a:latin typeface="+mj-lt"/>
              </a:rPr>
              <a:t> </a:t>
            </a:r>
            <a:r>
              <a:rPr lang="en-US" sz="3225" dirty="0">
                <a:solidFill>
                  <a:schemeClr val="bg1"/>
                </a:solidFill>
                <a:latin typeface="+mj-lt"/>
              </a:rPr>
              <a:t>(</a:t>
            </a:r>
            <a:r>
              <a:rPr lang="vi-VN" sz="3225" dirty="0">
                <a:solidFill>
                  <a:schemeClr val="bg1"/>
                </a:solidFill>
                <a:latin typeface="+mj-lt"/>
              </a:rPr>
              <a:t>Con xin tri ân vì hồng phúc Ngài ban ôi chan hòa. Thương con thương con, tình Ngài như núi cao biển khơi. Tim con hân hoan hòa vang câu hát tri ân Ngài. Nhịp chân vui bước trên đường dài, truyền rao Chân lý cho muôn người</a:t>
            </a:r>
            <a:endParaRPr lang="en-US" sz="3225" dirty="0">
              <a:solidFill>
                <a:schemeClr val="bg1"/>
              </a:solidFill>
              <a:latin typeface="+mj-lt"/>
            </a:endParaRPr>
          </a:p>
        </p:txBody>
      </p:sp>
    </p:spTree>
    <p:extLst>
      <p:ext uri="{BB962C8B-B14F-4D97-AF65-F5344CB8AC3E}">
        <p14:creationId xmlns:p14="http://schemas.microsoft.com/office/powerpoint/2010/main" val="40285910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859631"/>
            <a:ext cx="6858000" cy="3310906"/>
          </a:xfrm>
          <a:prstGeom prst="rect">
            <a:avLst/>
          </a:prstGeom>
        </p:spPr>
        <p:txBody>
          <a:bodyPr wrap="square">
            <a:spAutoFit/>
          </a:bodyPr>
          <a:lstStyle/>
          <a:p>
            <a:pPr algn="just">
              <a:lnSpc>
                <a:spcPct val="110000"/>
              </a:lnSpc>
            </a:pPr>
            <a:r>
              <a:rPr lang="en-US" sz="3225" u="sng" dirty="0">
                <a:solidFill>
                  <a:srgbClr val="FFFF00"/>
                </a:solidFill>
              </a:rPr>
              <a:t>Tk2:</a:t>
            </a:r>
            <a:r>
              <a:rPr lang="en-US" sz="3225" dirty="0">
                <a:solidFill>
                  <a:srgbClr val="FFFFFF"/>
                </a:solidFill>
              </a:rPr>
              <a:t> </a:t>
            </a:r>
            <a:r>
              <a:rPr lang="vi-VN" sz="3225" dirty="0">
                <a:solidFill>
                  <a:srgbClr val="FFFFFF"/>
                </a:solidFill>
                <a:latin typeface="+mj-lt"/>
              </a:rPr>
              <a:t>Ân tình thắm thiết theo con từng phút giây trong cuộc đời. Gian trần mênh mang biết bao thăng trầm thay đổi. Cho dẫu gian truân hiểm nguy, có Chúa con đâu sợ chi! Phó thác tin yêu: hành trang cho con bước theo Ngài</a:t>
            </a:r>
            <a:r>
              <a:rPr lang="en-US" sz="3225" dirty="0">
                <a:solidFill>
                  <a:srgbClr val="FFFFFF"/>
                </a:solidFill>
              </a:rPr>
              <a:t>.</a:t>
            </a:r>
            <a:endParaRPr lang="vi-VN" sz="3225" dirty="0">
              <a:solidFill>
                <a:srgbClr val="FFFFFF"/>
              </a:solidFill>
              <a:latin typeface="+mj-lt"/>
            </a:endParaRPr>
          </a:p>
        </p:txBody>
      </p:sp>
    </p:spTree>
    <p:extLst>
      <p:ext uri="{BB962C8B-B14F-4D97-AF65-F5344CB8AC3E}">
        <p14:creationId xmlns:p14="http://schemas.microsoft.com/office/powerpoint/2010/main" val="6058301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631031"/>
            <a:ext cx="6858000" cy="3856825"/>
          </a:xfrm>
          <a:prstGeom prst="rect">
            <a:avLst/>
          </a:prstGeom>
        </p:spPr>
        <p:txBody>
          <a:bodyPr wrap="square">
            <a:spAutoFit/>
          </a:bodyPr>
          <a:lstStyle/>
          <a:p>
            <a:pPr algn="just">
              <a:lnSpc>
                <a:spcPct val="110000"/>
              </a:lnSpc>
            </a:pPr>
            <a:r>
              <a:rPr lang="vi-VN" sz="3225" u="sng" dirty="0">
                <a:solidFill>
                  <a:srgbClr val="FFFF00"/>
                </a:solidFill>
                <a:latin typeface="+mj-lt"/>
              </a:rPr>
              <a:t>Đ</a:t>
            </a:r>
            <a:r>
              <a:rPr lang="en-US" sz="3225" u="sng" dirty="0">
                <a:solidFill>
                  <a:srgbClr val="FFFF00"/>
                </a:solidFill>
              </a:rPr>
              <a:t>k</a:t>
            </a:r>
            <a:r>
              <a:rPr lang="vi-VN" sz="3225" u="sng" dirty="0">
                <a:solidFill>
                  <a:srgbClr val="FFFF00"/>
                </a:solidFill>
                <a:latin typeface="+mj-lt"/>
              </a:rPr>
              <a:t>:</a:t>
            </a:r>
            <a:r>
              <a:rPr lang="vi-VN" sz="3225" dirty="0">
                <a:solidFill>
                  <a:srgbClr val="FFFFFF"/>
                </a:solidFill>
                <a:latin typeface="+mj-lt"/>
              </a:rPr>
              <a:t> </a:t>
            </a:r>
            <a:r>
              <a:rPr lang="en-US" sz="3225" dirty="0">
                <a:solidFill>
                  <a:srgbClr val="FFFFFF"/>
                </a:solidFill>
              </a:rPr>
              <a:t>(</a:t>
            </a:r>
            <a:r>
              <a:rPr lang="vi-VN" sz="3225" dirty="0">
                <a:solidFill>
                  <a:srgbClr val="FFFFFF"/>
                </a:solidFill>
                <a:latin typeface="+mj-lt"/>
              </a:rPr>
              <a:t>Con xin tri ân vì hồng phúc Ngài ban ôi chan hòa. Thương con thương con, tình Ngài như núi cao biển khơi. Tim con hân hoan hòa vang câu hát tri ân Ngài. Nhịp chân vui bước trên đường dài, truyền rao Chân lý cho muôn người</a:t>
            </a:r>
            <a:endParaRPr lang="en-US" sz="3225" dirty="0">
              <a:solidFill>
                <a:srgbClr val="FFFFFF"/>
              </a:solidFill>
            </a:endParaRPr>
          </a:p>
        </p:txBody>
      </p:sp>
    </p:spTree>
    <p:extLst>
      <p:ext uri="{BB962C8B-B14F-4D97-AF65-F5344CB8AC3E}">
        <p14:creationId xmlns:p14="http://schemas.microsoft.com/office/powerpoint/2010/main" val="35083131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8973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808301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0" y="631031"/>
            <a:ext cx="6858000" cy="3871913"/>
          </a:xfrm>
        </p:spPr>
        <p:txBody>
          <a:bodyPr>
            <a:noAutofit/>
          </a:bodyPr>
          <a:lstStyle/>
          <a:p>
            <a:pPr>
              <a:lnSpc>
                <a:spcPct val="110000"/>
              </a:lnSpc>
            </a:pPr>
            <a:r>
              <a:rPr lang="en-US" sz="5625" dirty="0">
                <a:solidFill>
                  <a:srgbClr val="FFFF00"/>
                </a:solidFill>
              </a:rPr>
              <a:t>Ca </a:t>
            </a:r>
            <a:r>
              <a:rPr lang="en-US" sz="5625" dirty="0" err="1">
                <a:solidFill>
                  <a:srgbClr val="FFFF00"/>
                </a:solidFill>
              </a:rPr>
              <a:t>Nguyện</a:t>
            </a:r>
            <a:r>
              <a:rPr lang="en-US" sz="5625" dirty="0">
                <a:solidFill>
                  <a:srgbClr val="FFFF00"/>
                </a:solidFill>
              </a:rPr>
              <a:t> </a:t>
            </a:r>
            <a:r>
              <a:rPr lang="en-US" sz="5625" dirty="0" err="1">
                <a:solidFill>
                  <a:srgbClr val="FFFF00"/>
                </a:solidFill>
              </a:rPr>
              <a:t>Hiệp</a:t>
            </a:r>
            <a:r>
              <a:rPr lang="en-US" sz="5625" dirty="0">
                <a:solidFill>
                  <a:srgbClr val="FFFF00"/>
                </a:solidFill>
              </a:rPr>
              <a:t> </a:t>
            </a:r>
            <a:r>
              <a:rPr lang="en-US" sz="5625" dirty="0" err="1">
                <a:solidFill>
                  <a:srgbClr val="FFFF00"/>
                </a:solidFill>
              </a:rPr>
              <a:t>Lễ</a:t>
            </a:r>
            <a:br>
              <a:rPr lang="en-US" sz="5850" dirty="0">
                <a:solidFill>
                  <a:srgbClr val="FFFF00"/>
                </a:solidFill>
              </a:rPr>
            </a:br>
            <a:r>
              <a:rPr lang="en-US" sz="5850" dirty="0" err="1">
                <a:solidFill>
                  <a:srgbClr val="FFFF00"/>
                </a:solidFill>
              </a:rPr>
              <a:t>Hai</a:t>
            </a:r>
            <a:r>
              <a:rPr lang="en-US" sz="5850" dirty="0">
                <a:solidFill>
                  <a:srgbClr val="FFFF00"/>
                </a:solidFill>
              </a:rPr>
              <a:t> </a:t>
            </a:r>
            <a:r>
              <a:rPr lang="en-US" sz="5850" dirty="0" err="1">
                <a:solidFill>
                  <a:srgbClr val="FFFF00"/>
                </a:solidFill>
              </a:rPr>
              <a:t>Thánh</a:t>
            </a:r>
            <a:r>
              <a:rPr lang="en-US" sz="5850" dirty="0">
                <a:solidFill>
                  <a:srgbClr val="FFFF00"/>
                </a:solidFill>
              </a:rPr>
              <a:t> </a:t>
            </a:r>
            <a:r>
              <a:rPr lang="en-US" sz="5850" dirty="0" err="1">
                <a:solidFill>
                  <a:srgbClr val="FFFF00"/>
                </a:solidFill>
              </a:rPr>
              <a:t>Tông</a:t>
            </a:r>
            <a:r>
              <a:rPr lang="en-US" sz="5850" dirty="0">
                <a:solidFill>
                  <a:srgbClr val="FFFF00"/>
                </a:solidFill>
              </a:rPr>
              <a:t> </a:t>
            </a:r>
            <a:r>
              <a:rPr lang="en-US" sz="5850" dirty="0" err="1">
                <a:solidFill>
                  <a:srgbClr val="FFFF00"/>
                </a:solidFill>
              </a:rPr>
              <a:t>Đồ</a:t>
            </a:r>
            <a:br>
              <a:rPr lang="en-US" sz="5850" dirty="0">
                <a:solidFill>
                  <a:srgbClr val="FFFF00"/>
                </a:solidFill>
              </a:rPr>
            </a:br>
            <a:r>
              <a:rPr lang="en-US" sz="3750" dirty="0" err="1">
                <a:solidFill>
                  <a:schemeClr val="bg1"/>
                </a:solidFill>
              </a:rPr>
              <a:t>Bùi</a:t>
            </a:r>
            <a:r>
              <a:rPr lang="en-US" sz="3750" dirty="0">
                <a:solidFill>
                  <a:schemeClr val="bg1"/>
                </a:solidFill>
              </a:rPr>
              <a:t> </a:t>
            </a:r>
            <a:r>
              <a:rPr lang="en-US" sz="3750" dirty="0" err="1">
                <a:solidFill>
                  <a:schemeClr val="bg1"/>
                </a:solidFill>
              </a:rPr>
              <a:t>Ninh</a:t>
            </a:r>
            <a:endParaRPr lang="en-US" sz="3750" dirty="0">
              <a:solidFill>
                <a:schemeClr val="bg1"/>
              </a:solidFill>
            </a:endParaRPr>
          </a:p>
        </p:txBody>
      </p:sp>
    </p:spTree>
    <p:extLst>
      <p:ext uri="{BB962C8B-B14F-4D97-AF65-F5344CB8AC3E}">
        <p14:creationId xmlns:p14="http://schemas.microsoft.com/office/powerpoint/2010/main" val="29371247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16002" y="564142"/>
            <a:ext cx="6858000" cy="3930371"/>
          </a:xfrm>
          <a:prstGeom prst="rect">
            <a:avLst/>
          </a:prstGeom>
        </p:spPr>
        <p:txBody>
          <a:bodyPr wrap="square" anchor="ctr" anchorCtr="0">
            <a:spAutoFit/>
          </a:bodyPr>
          <a:lstStyle/>
          <a:p>
            <a:pPr algn="just"/>
            <a:r>
              <a:rPr lang="en-US" sz="3563" u="sng" dirty="0">
                <a:solidFill>
                  <a:srgbClr val="FFFF00"/>
                </a:solidFill>
                <a:latin typeface="+mj-lt"/>
              </a:rPr>
              <a:t>Tk1:</a:t>
            </a:r>
            <a:r>
              <a:rPr lang="en-US" sz="3563" dirty="0">
                <a:solidFill>
                  <a:schemeClr val="bg1"/>
                </a:solidFill>
                <a:latin typeface="+mj-lt"/>
              </a:rPr>
              <a:t> </a:t>
            </a:r>
            <a:r>
              <a:rPr lang="vi-VN" sz="3563" dirty="0">
                <a:solidFill>
                  <a:schemeClr val="bg1"/>
                </a:solidFill>
                <a:latin typeface="+mj-lt"/>
              </a:rPr>
              <a:t>Trần hoàn ơi mau vui lên ca hát muôn lời. Cùng ngợi ca Hai Ngôi Sao Tông Đồ của Chúa. Thánh Phê-rô là người đầu tiên tuyên xưng đức tin. Thánh Phao-lô người truyền niềm tin đến với dân ngoại.</a:t>
            </a:r>
            <a:endParaRPr lang="en-US" sz="3563" dirty="0">
              <a:solidFill>
                <a:schemeClr val="bg1"/>
              </a:solidFill>
              <a:latin typeface="+mj-lt"/>
            </a:endParaRPr>
          </a:p>
        </p:txBody>
      </p:sp>
    </p:spTree>
    <p:extLst>
      <p:ext uri="{BB962C8B-B14F-4D97-AF65-F5344CB8AC3E}">
        <p14:creationId xmlns:p14="http://schemas.microsoft.com/office/powerpoint/2010/main" val="28460978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645319"/>
            <a:ext cx="6858000" cy="3644844"/>
          </a:xfrm>
          <a:prstGeom prst="rect">
            <a:avLst/>
          </a:prstGeom>
        </p:spPr>
        <p:txBody>
          <a:bodyPr wrap="square">
            <a:spAutoFit/>
          </a:bodyPr>
          <a:lstStyle/>
          <a:p>
            <a:pPr algn="just">
              <a:lnSpc>
                <a:spcPct val="95000"/>
              </a:lnSpc>
            </a:pPr>
            <a:r>
              <a:rPr lang="en-US" sz="4050" u="sng" dirty="0" err="1">
                <a:solidFill>
                  <a:srgbClr val="FFFF00"/>
                </a:solidFill>
              </a:rPr>
              <a:t>Đk</a:t>
            </a:r>
            <a:r>
              <a:rPr lang="en-US" sz="4050" u="sng" dirty="0">
                <a:solidFill>
                  <a:srgbClr val="FFFF00"/>
                </a:solidFill>
              </a:rPr>
              <a:t>:</a:t>
            </a:r>
            <a:r>
              <a:rPr lang="vi-VN" sz="4050" dirty="0">
                <a:solidFill>
                  <a:srgbClr val="FFFFFF"/>
                </a:solidFill>
                <a:latin typeface="+mj-lt"/>
              </a:rPr>
              <a:t> </a:t>
            </a:r>
            <a:r>
              <a:rPr lang="en-US" sz="4050" dirty="0" err="1">
                <a:solidFill>
                  <a:srgbClr val="FFFFFF"/>
                </a:solidFill>
              </a:rPr>
              <a:t>Thánh</a:t>
            </a:r>
            <a:r>
              <a:rPr lang="en-US" sz="4050" dirty="0">
                <a:solidFill>
                  <a:srgbClr val="FFFFFF"/>
                </a:solidFill>
              </a:rPr>
              <a:t> </a:t>
            </a:r>
            <a:r>
              <a:rPr lang="en-US" sz="4050" dirty="0" err="1">
                <a:solidFill>
                  <a:srgbClr val="FFFFFF"/>
                </a:solidFill>
              </a:rPr>
              <a:t>Phê-rô</a:t>
            </a:r>
            <a:r>
              <a:rPr lang="en-US" sz="4050" dirty="0">
                <a:solidFill>
                  <a:srgbClr val="FFFFFF"/>
                </a:solidFill>
              </a:rPr>
              <a:t> vi </a:t>
            </a:r>
            <a:r>
              <a:rPr lang="en-US" sz="4050" dirty="0" err="1">
                <a:solidFill>
                  <a:srgbClr val="FFFFFF"/>
                </a:solidFill>
              </a:rPr>
              <a:t>thủ</a:t>
            </a:r>
            <a:r>
              <a:rPr lang="en-US" sz="4050" dirty="0">
                <a:solidFill>
                  <a:srgbClr val="FFFFFF"/>
                </a:solidFill>
              </a:rPr>
              <a:t> </a:t>
            </a:r>
            <a:r>
              <a:rPr lang="en-US" sz="4050" dirty="0" err="1">
                <a:solidFill>
                  <a:srgbClr val="FFFFFF"/>
                </a:solidFill>
              </a:rPr>
              <a:t>lãnh</a:t>
            </a:r>
            <a:r>
              <a:rPr lang="en-US" sz="4050" dirty="0">
                <a:solidFill>
                  <a:srgbClr val="FFFFFF"/>
                </a:solidFill>
              </a:rPr>
              <a:t> </a:t>
            </a:r>
            <a:r>
              <a:rPr lang="en-US" sz="4050" dirty="0" err="1">
                <a:solidFill>
                  <a:srgbClr val="FFFFFF"/>
                </a:solidFill>
              </a:rPr>
              <a:t>các</a:t>
            </a:r>
            <a:r>
              <a:rPr lang="en-US" sz="4050" dirty="0">
                <a:solidFill>
                  <a:srgbClr val="FFFFFF"/>
                </a:solidFill>
              </a:rPr>
              <a:t> </a:t>
            </a:r>
            <a:r>
              <a:rPr lang="en-US" sz="4050" dirty="0" err="1">
                <a:solidFill>
                  <a:srgbClr val="FFFFFF"/>
                </a:solidFill>
              </a:rPr>
              <a:t>tông</a:t>
            </a:r>
            <a:r>
              <a:rPr lang="en-US" sz="4050" dirty="0">
                <a:solidFill>
                  <a:srgbClr val="FFFFFF"/>
                </a:solidFill>
              </a:rPr>
              <a:t> </a:t>
            </a:r>
            <a:r>
              <a:rPr lang="en-US" sz="4050" dirty="0" err="1">
                <a:solidFill>
                  <a:srgbClr val="FFFFFF"/>
                </a:solidFill>
              </a:rPr>
              <a:t>đồ</a:t>
            </a:r>
            <a:r>
              <a:rPr lang="en-US" sz="4050" dirty="0">
                <a:solidFill>
                  <a:srgbClr val="FFFFFF"/>
                </a:solidFill>
              </a:rPr>
              <a:t>. </a:t>
            </a:r>
            <a:r>
              <a:rPr lang="en-US" sz="4050" dirty="0" err="1">
                <a:solidFill>
                  <a:srgbClr val="FFFFFF"/>
                </a:solidFill>
              </a:rPr>
              <a:t>Thánh</a:t>
            </a:r>
            <a:r>
              <a:rPr lang="en-US" sz="4050" dirty="0">
                <a:solidFill>
                  <a:srgbClr val="FFFFFF"/>
                </a:solidFill>
              </a:rPr>
              <a:t> </a:t>
            </a:r>
            <a:r>
              <a:rPr lang="en-US" sz="4050" dirty="0" err="1">
                <a:solidFill>
                  <a:srgbClr val="FFFFFF"/>
                </a:solidFill>
              </a:rPr>
              <a:t>Phao-lô</a:t>
            </a:r>
            <a:r>
              <a:rPr lang="en-US" sz="4050" dirty="0">
                <a:solidFill>
                  <a:srgbClr val="FFFFFF"/>
                </a:solidFill>
              </a:rPr>
              <a:t> </a:t>
            </a:r>
            <a:r>
              <a:rPr lang="en-US" sz="4050" dirty="0" err="1">
                <a:solidFill>
                  <a:srgbClr val="FFFFFF"/>
                </a:solidFill>
              </a:rPr>
              <a:t>là</a:t>
            </a:r>
            <a:r>
              <a:rPr lang="en-US" sz="4050" dirty="0">
                <a:solidFill>
                  <a:srgbClr val="FFFFFF"/>
                </a:solidFill>
              </a:rPr>
              <a:t> </a:t>
            </a:r>
            <a:r>
              <a:rPr lang="en-US" sz="4050" dirty="0" err="1">
                <a:solidFill>
                  <a:srgbClr val="FFFFFF"/>
                </a:solidFill>
              </a:rPr>
              <a:t>bậc</a:t>
            </a:r>
            <a:r>
              <a:rPr lang="en-US" sz="4050" dirty="0">
                <a:solidFill>
                  <a:srgbClr val="FFFFFF"/>
                </a:solidFill>
              </a:rPr>
              <a:t> </a:t>
            </a:r>
            <a:r>
              <a:rPr lang="en-US" sz="4050" dirty="0" err="1">
                <a:solidFill>
                  <a:srgbClr val="FFFFFF"/>
                </a:solidFill>
              </a:rPr>
              <a:t>thầy</a:t>
            </a:r>
            <a:r>
              <a:rPr lang="en-US" sz="4050" dirty="0">
                <a:solidFill>
                  <a:srgbClr val="FFFFFF"/>
                </a:solidFill>
              </a:rPr>
              <a:t> </a:t>
            </a:r>
            <a:r>
              <a:rPr lang="en-US" sz="4050" dirty="0" err="1">
                <a:solidFill>
                  <a:srgbClr val="FFFFFF"/>
                </a:solidFill>
              </a:rPr>
              <a:t>muôn</a:t>
            </a:r>
            <a:r>
              <a:rPr lang="en-US" sz="4050" dirty="0">
                <a:solidFill>
                  <a:srgbClr val="FFFFFF"/>
                </a:solidFill>
              </a:rPr>
              <a:t> </a:t>
            </a:r>
            <a:r>
              <a:rPr lang="en-US" sz="4050" dirty="0" err="1">
                <a:solidFill>
                  <a:srgbClr val="FFFFFF"/>
                </a:solidFill>
              </a:rPr>
              <a:t>dân</a:t>
            </a:r>
            <a:r>
              <a:rPr lang="en-US" sz="4050" dirty="0">
                <a:solidFill>
                  <a:srgbClr val="FFFFFF"/>
                </a:solidFill>
              </a:rPr>
              <a:t> </a:t>
            </a:r>
            <a:r>
              <a:rPr lang="en-US" sz="4050" dirty="0" err="1">
                <a:solidFill>
                  <a:srgbClr val="FFFFFF"/>
                </a:solidFill>
              </a:rPr>
              <a:t>muôn</a:t>
            </a:r>
            <a:r>
              <a:rPr lang="en-US" sz="4050" dirty="0">
                <a:solidFill>
                  <a:srgbClr val="FFFFFF"/>
                </a:solidFill>
              </a:rPr>
              <a:t> </a:t>
            </a:r>
            <a:r>
              <a:rPr lang="en-US" sz="4050" dirty="0" err="1">
                <a:solidFill>
                  <a:srgbClr val="FFFFFF"/>
                </a:solidFill>
              </a:rPr>
              <a:t>nước</a:t>
            </a:r>
            <a:r>
              <a:rPr lang="en-US" sz="4050" dirty="0">
                <a:solidFill>
                  <a:srgbClr val="FFFFFF"/>
                </a:solidFill>
              </a:rPr>
              <a:t>. </a:t>
            </a:r>
            <a:r>
              <a:rPr lang="en-US" sz="4050" dirty="0" err="1">
                <a:solidFill>
                  <a:srgbClr val="FFFFFF"/>
                </a:solidFill>
              </a:rPr>
              <a:t>Chúa</a:t>
            </a:r>
            <a:r>
              <a:rPr lang="en-US" sz="4050" dirty="0">
                <a:solidFill>
                  <a:srgbClr val="FFFFFF"/>
                </a:solidFill>
              </a:rPr>
              <a:t> </a:t>
            </a:r>
            <a:r>
              <a:rPr lang="en-US" sz="4050" dirty="0" err="1">
                <a:solidFill>
                  <a:srgbClr val="FFFFFF"/>
                </a:solidFill>
              </a:rPr>
              <a:t>đã</a:t>
            </a:r>
            <a:r>
              <a:rPr lang="en-US" sz="4050" dirty="0">
                <a:solidFill>
                  <a:srgbClr val="FFFFFF"/>
                </a:solidFill>
              </a:rPr>
              <a:t> </a:t>
            </a:r>
            <a:r>
              <a:rPr lang="en-US" sz="4050" dirty="0" err="1">
                <a:solidFill>
                  <a:srgbClr val="FFFFFF"/>
                </a:solidFill>
              </a:rPr>
              <a:t>sai</a:t>
            </a:r>
            <a:r>
              <a:rPr lang="en-US" sz="4050" dirty="0">
                <a:solidFill>
                  <a:srgbClr val="FFFFFF"/>
                </a:solidFill>
              </a:rPr>
              <a:t> </a:t>
            </a:r>
            <a:r>
              <a:rPr lang="en-US" sz="4050" dirty="0" err="1">
                <a:solidFill>
                  <a:srgbClr val="FFFFFF"/>
                </a:solidFill>
              </a:rPr>
              <a:t>hai</a:t>
            </a:r>
            <a:r>
              <a:rPr lang="en-US" sz="4050" dirty="0">
                <a:solidFill>
                  <a:srgbClr val="FFFFFF"/>
                </a:solidFill>
              </a:rPr>
              <a:t> </a:t>
            </a:r>
            <a:r>
              <a:rPr lang="en-US" sz="4050" dirty="0" err="1">
                <a:solidFill>
                  <a:srgbClr val="FFFFFF"/>
                </a:solidFill>
              </a:rPr>
              <a:t>vị</a:t>
            </a:r>
            <a:r>
              <a:rPr lang="en-US" sz="4050" dirty="0">
                <a:solidFill>
                  <a:srgbClr val="FFFFFF"/>
                </a:solidFill>
              </a:rPr>
              <a:t> </a:t>
            </a:r>
            <a:r>
              <a:rPr lang="en-US" sz="4050" dirty="0" err="1">
                <a:solidFill>
                  <a:srgbClr val="FFFFFF"/>
                </a:solidFill>
              </a:rPr>
              <a:t>dạy</a:t>
            </a:r>
            <a:r>
              <a:rPr lang="en-US" sz="4050" dirty="0">
                <a:solidFill>
                  <a:srgbClr val="FFFFFF"/>
                </a:solidFill>
              </a:rPr>
              <a:t> </a:t>
            </a:r>
            <a:r>
              <a:rPr lang="en-US" sz="4050" dirty="0" err="1">
                <a:solidFill>
                  <a:srgbClr val="FFFFFF"/>
                </a:solidFill>
              </a:rPr>
              <a:t>dỗ</a:t>
            </a:r>
            <a:r>
              <a:rPr lang="en-US" sz="4050" dirty="0">
                <a:solidFill>
                  <a:srgbClr val="FFFFFF"/>
                </a:solidFill>
              </a:rPr>
              <a:t> </a:t>
            </a:r>
            <a:r>
              <a:rPr lang="en-US" sz="4050" dirty="0" err="1">
                <a:solidFill>
                  <a:srgbClr val="FFFFFF"/>
                </a:solidFill>
              </a:rPr>
              <a:t>chúng</a:t>
            </a:r>
            <a:r>
              <a:rPr lang="en-US" sz="4050" dirty="0">
                <a:solidFill>
                  <a:srgbClr val="FFFFFF"/>
                </a:solidFill>
              </a:rPr>
              <a:t> con. </a:t>
            </a:r>
            <a:r>
              <a:rPr lang="en-US" sz="4050" dirty="0" err="1">
                <a:solidFill>
                  <a:srgbClr val="FFFFFF"/>
                </a:solidFill>
              </a:rPr>
              <a:t>Về</a:t>
            </a:r>
            <a:r>
              <a:rPr lang="en-US" sz="4050" dirty="0">
                <a:solidFill>
                  <a:srgbClr val="FFFFFF"/>
                </a:solidFill>
              </a:rPr>
              <a:t> </a:t>
            </a:r>
            <a:r>
              <a:rPr lang="en-US" sz="4050" dirty="0" err="1">
                <a:solidFill>
                  <a:srgbClr val="FFFFFF"/>
                </a:solidFill>
              </a:rPr>
              <a:t>luật</a:t>
            </a:r>
            <a:r>
              <a:rPr lang="en-US" sz="4050" dirty="0">
                <a:solidFill>
                  <a:srgbClr val="FFFFFF"/>
                </a:solidFill>
              </a:rPr>
              <a:t> </a:t>
            </a:r>
            <a:r>
              <a:rPr lang="en-US" sz="4050" dirty="0" err="1">
                <a:solidFill>
                  <a:srgbClr val="FFFFFF"/>
                </a:solidFill>
              </a:rPr>
              <a:t>Chúa</a:t>
            </a:r>
            <a:r>
              <a:rPr lang="en-US" sz="4050" dirty="0">
                <a:solidFill>
                  <a:srgbClr val="FFFFFF"/>
                </a:solidFill>
              </a:rPr>
              <a:t>, </a:t>
            </a:r>
            <a:r>
              <a:rPr lang="en-US" sz="4050" dirty="0" err="1">
                <a:solidFill>
                  <a:srgbClr val="FFFFFF"/>
                </a:solidFill>
              </a:rPr>
              <a:t>về</a:t>
            </a:r>
            <a:r>
              <a:rPr lang="en-US" sz="4050" dirty="0">
                <a:solidFill>
                  <a:srgbClr val="FFFFFF"/>
                </a:solidFill>
              </a:rPr>
              <a:t> </a:t>
            </a:r>
            <a:r>
              <a:rPr lang="en-US" sz="4050" dirty="0" err="1">
                <a:solidFill>
                  <a:srgbClr val="FFFFFF"/>
                </a:solidFill>
              </a:rPr>
              <a:t>những</a:t>
            </a:r>
            <a:r>
              <a:rPr lang="en-US" sz="4050" dirty="0">
                <a:solidFill>
                  <a:srgbClr val="FFFFFF"/>
                </a:solidFill>
              </a:rPr>
              <a:t> </a:t>
            </a:r>
            <a:r>
              <a:rPr lang="en-US" sz="4050" dirty="0" err="1">
                <a:solidFill>
                  <a:srgbClr val="FFFFFF"/>
                </a:solidFill>
              </a:rPr>
              <a:t>điều</a:t>
            </a:r>
            <a:r>
              <a:rPr lang="en-US" sz="4050" dirty="0">
                <a:solidFill>
                  <a:srgbClr val="FFFFFF"/>
                </a:solidFill>
              </a:rPr>
              <a:t> </a:t>
            </a:r>
            <a:r>
              <a:rPr lang="en-US" sz="4050" dirty="0" err="1">
                <a:solidFill>
                  <a:srgbClr val="FFFFFF"/>
                </a:solidFill>
              </a:rPr>
              <a:t>căn</a:t>
            </a:r>
            <a:r>
              <a:rPr lang="en-US" sz="4050" dirty="0">
                <a:solidFill>
                  <a:srgbClr val="FFFFFF"/>
                </a:solidFill>
              </a:rPr>
              <a:t> </a:t>
            </a:r>
            <a:r>
              <a:rPr lang="en-US" sz="4050" dirty="0" err="1">
                <a:solidFill>
                  <a:srgbClr val="FFFFFF"/>
                </a:solidFill>
              </a:rPr>
              <a:t>bản</a:t>
            </a:r>
            <a:r>
              <a:rPr lang="en-US" sz="4050" dirty="0">
                <a:solidFill>
                  <a:srgbClr val="FFFFFF"/>
                </a:solidFill>
              </a:rPr>
              <a:t> </a:t>
            </a:r>
            <a:r>
              <a:rPr lang="en-US" sz="4050" dirty="0" err="1">
                <a:solidFill>
                  <a:srgbClr val="FFFFFF"/>
                </a:solidFill>
              </a:rPr>
              <a:t>đức</a:t>
            </a:r>
            <a:r>
              <a:rPr lang="en-US" sz="4050" dirty="0">
                <a:solidFill>
                  <a:srgbClr val="FFFFFF"/>
                </a:solidFill>
              </a:rPr>
              <a:t> tin.</a:t>
            </a:r>
          </a:p>
        </p:txBody>
      </p:sp>
    </p:spTree>
    <p:extLst>
      <p:ext uri="{BB962C8B-B14F-4D97-AF65-F5344CB8AC3E}">
        <p14:creationId xmlns:p14="http://schemas.microsoft.com/office/powerpoint/2010/main" val="25313821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859631"/>
            <a:ext cx="6858000" cy="3901517"/>
          </a:xfrm>
          <a:prstGeom prst="rect">
            <a:avLst/>
          </a:prstGeom>
        </p:spPr>
        <p:txBody>
          <a:bodyPr wrap="square">
            <a:spAutoFit/>
          </a:bodyPr>
          <a:lstStyle/>
          <a:p>
            <a:pPr algn="just">
              <a:lnSpc>
                <a:spcPct val="110000"/>
              </a:lnSpc>
            </a:pPr>
            <a:r>
              <a:rPr lang="en-US" sz="2850" u="sng" dirty="0" err="1">
                <a:solidFill>
                  <a:srgbClr val="FFFF00"/>
                </a:solidFill>
                <a:latin typeface="+mj-lt"/>
              </a:rPr>
              <a:t>Đk</a:t>
            </a:r>
            <a:r>
              <a:rPr lang="en-US" sz="2850" u="sng" dirty="0">
                <a:solidFill>
                  <a:srgbClr val="FFFF00"/>
                </a:solidFill>
                <a:latin typeface="+mj-lt"/>
              </a:rPr>
              <a:t>:</a:t>
            </a:r>
            <a:r>
              <a:rPr lang="en-US" sz="2850" dirty="0">
                <a:solidFill>
                  <a:schemeClr val="bg1"/>
                </a:solidFill>
                <a:latin typeface="+mj-lt"/>
              </a:rPr>
              <a:t> </a:t>
            </a:r>
            <a:r>
              <a:rPr lang="vi-VN" sz="2850" dirty="0">
                <a:solidFill>
                  <a:schemeClr val="bg1"/>
                </a:solidFill>
                <a:latin typeface="+mj-lt"/>
              </a:rPr>
              <a:t>Hiệp lời đồng thanh tôn vinh: hai Thánh Tông đồ hy sinh, dâng mình theo Chúa. Dẫu khó nguy không ngại gì, vẫn kiên trung bền tâm vững chí. Hiệp lời cầu xin trông nơi: hai Thánh Tông đồ không ngơi, kêu cầu Thiên Chúa. Giúp chúng con nơi gian trần, sống kiên trung theo Chúa đến cùng. </a:t>
            </a:r>
            <a:endParaRPr lang="en-US" sz="2850" dirty="0">
              <a:solidFill>
                <a:srgbClr val="FFFF00"/>
              </a:solidFill>
              <a:latin typeface="+mj-lt"/>
            </a:endParaRPr>
          </a:p>
        </p:txBody>
      </p:sp>
    </p:spTree>
    <p:extLst>
      <p:ext uri="{BB962C8B-B14F-4D97-AF65-F5344CB8AC3E}">
        <p14:creationId xmlns:p14="http://schemas.microsoft.com/office/powerpoint/2010/main" val="36949142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a:xfrm>
            <a:off x="0" y="631032"/>
            <a:ext cx="6858000" cy="3857624"/>
          </a:xfrm>
        </p:spPr>
        <p:txBody>
          <a:bodyPr vert="horz" wrap="square" lIns="91440" tIns="45720" rIns="91440" bIns="68580" numCol="1" anchor="ctr" anchorCtr="0" compatLnSpc="1">
            <a:prstTxWarp prst="textNoShape">
              <a:avLst/>
            </a:prstTxWarp>
          </a:bodyPr>
          <a:lstStyle/>
          <a:p>
            <a:pPr algn="just" eaLnBrk="1" hangingPunct="1"/>
            <a:r>
              <a:rPr lang="en-US" sz="3563" u="sng" dirty="0">
                <a:solidFill>
                  <a:srgbClr val="FFFF00"/>
                </a:solidFill>
                <a:latin typeface="+mj-lt"/>
              </a:rPr>
              <a:t>Tk2:</a:t>
            </a:r>
            <a:r>
              <a:rPr lang="vi-VN" sz="3563" dirty="0">
                <a:solidFill>
                  <a:schemeClr val="bg1"/>
                </a:solidFill>
                <a:latin typeface="+mj-lt"/>
              </a:rPr>
              <a:t> Trần hoàn ơi mau vui lên ca hát muôn lời. Cùng ngợi ca Hai Ngôi Sao Tông Đồ của Chúa. Thánh Phê-rô mục tử đoàn chiên quyền năng Chúa trao. Thánh Phao-lô nhiệt thành truyền rao xứng đấng anh hào.</a:t>
            </a:r>
            <a:endParaRPr lang="en-US" sz="3563"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0224747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859631"/>
            <a:ext cx="6858000" cy="3901517"/>
          </a:xfrm>
          <a:prstGeom prst="rect">
            <a:avLst/>
          </a:prstGeom>
        </p:spPr>
        <p:txBody>
          <a:bodyPr wrap="square">
            <a:spAutoFit/>
          </a:bodyPr>
          <a:lstStyle/>
          <a:p>
            <a:pPr algn="just">
              <a:lnSpc>
                <a:spcPct val="110000"/>
              </a:lnSpc>
            </a:pPr>
            <a:r>
              <a:rPr lang="en-US" sz="2850" u="sng" dirty="0" err="1">
                <a:solidFill>
                  <a:srgbClr val="FFFF00"/>
                </a:solidFill>
              </a:rPr>
              <a:t>Đk</a:t>
            </a:r>
            <a:r>
              <a:rPr lang="en-US" sz="2850" u="sng" dirty="0">
                <a:solidFill>
                  <a:srgbClr val="FFFF00"/>
                </a:solidFill>
              </a:rPr>
              <a:t>:</a:t>
            </a:r>
            <a:r>
              <a:rPr lang="en-US" sz="2850" dirty="0">
                <a:solidFill>
                  <a:srgbClr val="FFFFFF"/>
                </a:solidFill>
              </a:rPr>
              <a:t> </a:t>
            </a:r>
            <a:r>
              <a:rPr lang="vi-VN" sz="2850" dirty="0">
                <a:solidFill>
                  <a:srgbClr val="FFFFFF"/>
                </a:solidFill>
                <a:latin typeface="+mj-lt"/>
              </a:rPr>
              <a:t>Hiệp lời đồng thanh tôn vinh: hai Thánh Tông đồ hy sinh, dâng mình theo Chúa. Dẫu khó nguy không ngại gì, vẫn kiên trung bền tâm vững chí. Hiệp lời cầu xin trông nơi: hai Thánh Tông đồ không ngơi, kêu cầu Thiên Chúa. Giúp chúng con nơi gian trần, sống kiên trung theo Chúa đến cùng. </a:t>
            </a:r>
            <a:endParaRPr lang="en-US" sz="2850" dirty="0">
              <a:solidFill>
                <a:srgbClr val="FFFF00"/>
              </a:solidFill>
            </a:endParaRPr>
          </a:p>
        </p:txBody>
      </p:sp>
    </p:spTree>
    <p:extLst>
      <p:ext uri="{BB962C8B-B14F-4D97-AF65-F5344CB8AC3E}">
        <p14:creationId xmlns:p14="http://schemas.microsoft.com/office/powerpoint/2010/main" val="14927988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a:xfrm>
            <a:off x="0" y="631032"/>
            <a:ext cx="6858000" cy="3857624"/>
          </a:xfrm>
        </p:spPr>
        <p:txBody>
          <a:bodyPr vert="horz" wrap="square" lIns="91440" tIns="45720" rIns="91440" bIns="68580" numCol="1" anchor="ctr" anchorCtr="0" compatLnSpc="1">
            <a:prstTxWarp prst="textNoShape">
              <a:avLst/>
            </a:prstTxWarp>
          </a:bodyPr>
          <a:lstStyle/>
          <a:p>
            <a:pPr algn="just" eaLnBrk="1" hangingPunct="1"/>
            <a:r>
              <a:rPr lang="en-US" sz="3563" u="sng" dirty="0">
                <a:solidFill>
                  <a:srgbClr val="FFFF00"/>
                </a:solidFill>
                <a:latin typeface="+mj-lt"/>
              </a:rPr>
              <a:t>Tk3:</a:t>
            </a:r>
            <a:r>
              <a:rPr lang="vi-VN" sz="3563" dirty="0">
                <a:solidFill>
                  <a:schemeClr val="bg1"/>
                </a:solidFill>
                <a:latin typeface="+mj-lt"/>
              </a:rPr>
              <a:t> Trần hoàn ơi mau vui lên ca hát muôn lời. Cùng ngợi ca Hai Ngôi Sao Tông Đồ của Chúa. Thánh Phê-rô thập hình ngược treo niềm tin rắc gieo. Thánh Phao-lô cực hình nhận theo hiến máu anh hùng.</a:t>
            </a:r>
            <a:endParaRPr lang="en-US" sz="3563"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8499218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859631"/>
            <a:ext cx="6858000" cy="3901517"/>
          </a:xfrm>
          <a:prstGeom prst="rect">
            <a:avLst/>
          </a:prstGeom>
        </p:spPr>
        <p:txBody>
          <a:bodyPr wrap="square">
            <a:spAutoFit/>
          </a:bodyPr>
          <a:lstStyle/>
          <a:p>
            <a:pPr algn="just">
              <a:lnSpc>
                <a:spcPct val="110000"/>
              </a:lnSpc>
            </a:pPr>
            <a:r>
              <a:rPr lang="en-US" sz="2850" u="sng" dirty="0" err="1">
                <a:solidFill>
                  <a:srgbClr val="FFFF00"/>
                </a:solidFill>
              </a:rPr>
              <a:t>Đk</a:t>
            </a:r>
            <a:r>
              <a:rPr lang="en-US" sz="2850" u="sng" dirty="0">
                <a:solidFill>
                  <a:srgbClr val="FFFF00"/>
                </a:solidFill>
              </a:rPr>
              <a:t>:</a:t>
            </a:r>
            <a:r>
              <a:rPr lang="en-US" sz="2850" dirty="0">
                <a:solidFill>
                  <a:srgbClr val="FFFFFF"/>
                </a:solidFill>
              </a:rPr>
              <a:t> </a:t>
            </a:r>
            <a:r>
              <a:rPr lang="vi-VN" sz="2850" dirty="0">
                <a:solidFill>
                  <a:srgbClr val="FFFFFF"/>
                </a:solidFill>
                <a:latin typeface="+mj-lt"/>
              </a:rPr>
              <a:t>Hiệp lời đồng thanh tôn vinh: hai Thánh Tông đồ hy sinh, dâng mình theo Chúa. Dẫu khó nguy không ngại gì, vẫn kiên trung bền tâm vững chí. Hiệp lời cầu xin trông nơi: hai Thánh Tông đồ không ngơi, kêu cầu Thiên Chúa. Giúp chúng con nơi gian trần, sống kiên trung theo Chúa đến cùng. </a:t>
            </a:r>
            <a:endParaRPr lang="en-US" sz="2850" dirty="0">
              <a:solidFill>
                <a:srgbClr val="FFFF00"/>
              </a:solidFill>
            </a:endParaRPr>
          </a:p>
        </p:txBody>
      </p:sp>
    </p:spTree>
    <p:extLst>
      <p:ext uri="{BB962C8B-B14F-4D97-AF65-F5344CB8AC3E}">
        <p14:creationId xmlns:p14="http://schemas.microsoft.com/office/powerpoint/2010/main" val="14927988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2153852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0" y="631031"/>
            <a:ext cx="6858000" cy="3871913"/>
          </a:xfrm>
        </p:spPr>
        <p:txBody>
          <a:bodyPr>
            <a:noAutofit/>
          </a:bodyPr>
          <a:lstStyle/>
          <a:p>
            <a:pPr>
              <a:lnSpc>
                <a:spcPct val="110000"/>
              </a:lnSpc>
            </a:pPr>
            <a:r>
              <a:rPr lang="en-US" sz="4875" dirty="0">
                <a:solidFill>
                  <a:srgbClr val="FFFF00"/>
                </a:solidFill>
              </a:rPr>
              <a:t>Ca </a:t>
            </a:r>
            <a:r>
              <a:rPr lang="en-US" sz="4875" dirty="0" err="1">
                <a:solidFill>
                  <a:srgbClr val="FFFF00"/>
                </a:solidFill>
              </a:rPr>
              <a:t>Kết</a:t>
            </a:r>
            <a:r>
              <a:rPr lang="en-US" sz="4875" dirty="0">
                <a:solidFill>
                  <a:srgbClr val="FFFF00"/>
                </a:solidFill>
              </a:rPr>
              <a:t> </a:t>
            </a:r>
            <a:r>
              <a:rPr lang="en-US" sz="4875" dirty="0" err="1">
                <a:solidFill>
                  <a:srgbClr val="FFFF00"/>
                </a:solidFill>
              </a:rPr>
              <a:t>Lễ</a:t>
            </a:r>
            <a:br>
              <a:rPr lang="en-US" sz="4875" dirty="0">
                <a:solidFill>
                  <a:srgbClr val="FFFF00"/>
                </a:solidFill>
              </a:rPr>
            </a:br>
            <a:r>
              <a:rPr lang="en-US" sz="4875" dirty="0" err="1">
                <a:solidFill>
                  <a:srgbClr val="FFFF00"/>
                </a:solidFill>
              </a:rPr>
              <a:t>Mừng</a:t>
            </a:r>
            <a:r>
              <a:rPr lang="en-US" sz="4875" dirty="0">
                <a:solidFill>
                  <a:srgbClr val="FFFF00"/>
                </a:solidFill>
              </a:rPr>
              <a:t> </a:t>
            </a:r>
            <a:r>
              <a:rPr lang="en-US" sz="4875" dirty="0" err="1">
                <a:solidFill>
                  <a:srgbClr val="FFFF00"/>
                </a:solidFill>
              </a:rPr>
              <a:t>Kính</a:t>
            </a:r>
            <a:br>
              <a:rPr lang="en-US" sz="4875" dirty="0">
                <a:solidFill>
                  <a:srgbClr val="FFFF00"/>
                </a:solidFill>
              </a:rPr>
            </a:br>
            <a:r>
              <a:rPr lang="en-US" sz="5100" dirty="0" err="1">
                <a:solidFill>
                  <a:srgbClr val="FFFF00"/>
                </a:solidFill>
              </a:rPr>
              <a:t>Thánh</a:t>
            </a:r>
            <a:r>
              <a:rPr lang="en-US" sz="5100" dirty="0">
                <a:solidFill>
                  <a:srgbClr val="FFFF00"/>
                </a:solidFill>
              </a:rPr>
              <a:t> </a:t>
            </a:r>
            <a:r>
              <a:rPr lang="en-US" sz="5100" dirty="0" err="1">
                <a:solidFill>
                  <a:srgbClr val="FFFF00"/>
                </a:solidFill>
              </a:rPr>
              <a:t>Phê-rô</a:t>
            </a:r>
            <a:r>
              <a:rPr lang="en-US" sz="5100" dirty="0">
                <a:solidFill>
                  <a:srgbClr val="FFFF00"/>
                </a:solidFill>
              </a:rPr>
              <a:t> </a:t>
            </a:r>
            <a:r>
              <a:rPr lang="en-US" sz="5100" dirty="0" err="1">
                <a:solidFill>
                  <a:srgbClr val="FFFF00"/>
                </a:solidFill>
              </a:rPr>
              <a:t>Phao-lô</a:t>
            </a:r>
            <a:br>
              <a:rPr lang="en-US" sz="5100" dirty="0">
                <a:solidFill>
                  <a:srgbClr val="FFFF00"/>
                </a:solidFill>
              </a:rPr>
            </a:br>
            <a:r>
              <a:rPr lang="en-US" sz="3000" i="1" dirty="0" err="1">
                <a:solidFill>
                  <a:schemeClr val="bg1"/>
                </a:solidFill>
              </a:rPr>
              <a:t>Thái</a:t>
            </a:r>
            <a:r>
              <a:rPr lang="en-US" sz="3000" i="1" dirty="0">
                <a:solidFill>
                  <a:schemeClr val="bg1"/>
                </a:solidFill>
              </a:rPr>
              <a:t> </a:t>
            </a:r>
            <a:r>
              <a:rPr lang="en-US" sz="3000" i="1" dirty="0" err="1">
                <a:solidFill>
                  <a:schemeClr val="bg1"/>
                </a:solidFill>
              </a:rPr>
              <a:t>Nguyên</a:t>
            </a:r>
            <a:endParaRPr lang="en-US" sz="3000" i="1" dirty="0">
              <a:solidFill>
                <a:schemeClr val="bg1"/>
              </a:solidFill>
            </a:endParaRPr>
          </a:p>
        </p:txBody>
      </p:sp>
    </p:spTree>
    <p:extLst>
      <p:ext uri="{BB962C8B-B14F-4D97-AF65-F5344CB8AC3E}">
        <p14:creationId xmlns:p14="http://schemas.microsoft.com/office/powerpoint/2010/main" val="17913758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730400"/>
            <a:ext cx="6858000" cy="3708259"/>
          </a:xfrm>
          <a:prstGeom prst="rect">
            <a:avLst/>
          </a:prstGeom>
        </p:spPr>
        <p:txBody>
          <a:bodyPr wrap="square" bIns="68580" anchor="ctr" anchorCtr="0">
            <a:spAutoFit/>
          </a:bodyPr>
          <a:lstStyle/>
          <a:p>
            <a:pPr algn="just">
              <a:lnSpc>
                <a:spcPct val="110000"/>
              </a:lnSpc>
            </a:pPr>
            <a:r>
              <a:rPr lang="en-US" sz="3600" dirty="0" err="1">
                <a:solidFill>
                  <a:srgbClr val="FFFF00"/>
                </a:solidFill>
                <a:latin typeface="+mj-lt"/>
              </a:rPr>
              <a:t>Đk</a:t>
            </a:r>
            <a:r>
              <a:rPr lang="en-US" sz="3600" dirty="0">
                <a:solidFill>
                  <a:srgbClr val="FFFF00"/>
                </a:solidFill>
                <a:latin typeface="+mj-lt"/>
              </a:rPr>
              <a:t>:</a:t>
            </a:r>
            <a:r>
              <a:rPr lang="en-US" sz="3600" dirty="0">
                <a:solidFill>
                  <a:schemeClr val="bg1"/>
                </a:solidFill>
                <a:latin typeface="+mj-lt"/>
              </a:rPr>
              <a:t> </a:t>
            </a:r>
            <a:r>
              <a:rPr lang="en-US" sz="3600" dirty="0" err="1">
                <a:solidFill>
                  <a:schemeClr val="bg1"/>
                </a:solidFill>
                <a:latin typeface="+mj-lt"/>
              </a:rPr>
              <a:t>Mừng</a:t>
            </a:r>
            <a:r>
              <a:rPr lang="en-US" sz="3600" dirty="0">
                <a:solidFill>
                  <a:schemeClr val="bg1"/>
                </a:solidFill>
                <a:latin typeface="+mj-lt"/>
              </a:rPr>
              <a:t> </a:t>
            </a:r>
            <a:r>
              <a:rPr lang="en-US" sz="3600" dirty="0" err="1">
                <a:solidFill>
                  <a:schemeClr val="bg1"/>
                </a:solidFill>
                <a:latin typeface="+mj-lt"/>
              </a:rPr>
              <a:t>kính</a:t>
            </a:r>
            <a:r>
              <a:rPr lang="en-US" sz="3600" dirty="0">
                <a:solidFill>
                  <a:schemeClr val="bg1"/>
                </a:solidFill>
                <a:latin typeface="+mj-lt"/>
              </a:rPr>
              <a:t> </a:t>
            </a:r>
            <a:r>
              <a:rPr lang="en-US" sz="3600" dirty="0" err="1">
                <a:solidFill>
                  <a:schemeClr val="bg1"/>
                </a:solidFill>
                <a:latin typeface="+mj-lt"/>
              </a:rPr>
              <a:t>Thánh</a:t>
            </a:r>
            <a:r>
              <a:rPr lang="en-US" sz="3600" dirty="0">
                <a:solidFill>
                  <a:schemeClr val="bg1"/>
                </a:solidFill>
                <a:latin typeface="+mj-lt"/>
              </a:rPr>
              <a:t> </a:t>
            </a:r>
            <a:r>
              <a:rPr lang="en-US" sz="3600" dirty="0" err="1">
                <a:solidFill>
                  <a:schemeClr val="bg1"/>
                </a:solidFill>
                <a:latin typeface="+mj-lt"/>
              </a:rPr>
              <a:t>Phê-rô</a:t>
            </a:r>
            <a:r>
              <a:rPr lang="en-US" sz="3600" dirty="0">
                <a:solidFill>
                  <a:schemeClr val="bg1"/>
                </a:solidFill>
                <a:latin typeface="+mj-lt"/>
              </a:rPr>
              <a:t> </a:t>
            </a:r>
            <a:r>
              <a:rPr lang="en-US" sz="3600" dirty="0" err="1">
                <a:solidFill>
                  <a:schemeClr val="bg1"/>
                </a:solidFill>
                <a:latin typeface="+mj-lt"/>
              </a:rPr>
              <a:t>Phao-lô</a:t>
            </a:r>
            <a:r>
              <a:rPr lang="en-US" sz="3600" dirty="0">
                <a:solidFill>
                  <a:schemeClr val="bg1"/>
                </a:solidFill>
                <a:latin typeface="+mj-lt"/>
              </a:rPr>
              <a:t> </a:t>
            </a:r>
            <a:r>
              <a:rPr lang="en-US" sz="3600" dirty="0" err="1">
                <a:solidFill>
                  <a:schemeClr val="bg1"/>
                </a:solidFill>
                <a:latin typeface="+mj-lt"/>
              </a:rPr>
              <a:t>thật</a:t>
            </a:r>
            <a:r>
              <a:rPr lang="en-US" sz="3600" dirty="0">
                <a:solidFill>
                  <a:schemeClr val="bg1"/>
                </a:solidFill>
                <a:latin typeface="+mj-lt"/>
              </a:rPr>
              <a:t> </a:t>
            </a:r>
            <a:r>
              <a:rPr lang="en-US" sz="3600" dirty="0" err="1">
                <a:solidFill>
                  <a:schemeClr val="bg1"/>
                </a:solidFill>
                <a:latin typeface="+mj-lt"/>
              </a:rPr>
              <a:t>đẹp</a:t>
            </a:r>
            <a:r>
              <a:rPr lang="en-US" sz="3600" dirty="0">
                <a:solidFill>
                  <a:schemeClr val="bg1"/>
                </a:solidFill>
                <a:latin typeface="+mj-lt"/>
              </a:rPr>
              <a:t> </a:t>
            </a:r>
            <a:r>
              <a:rPr lang="en-US" sz="3600" dirty="0" err="1">
                <a:solidFill>
                  <a:schemeClr val="bg1"/>
                </a:solidFill>
                <a:latin typeface="+mj-lt"/>
              </a:rPr>
              <a:t>thay</a:t>
            </a:r>
            <a:r>
              <a:rPr lang="en-US" sz="3600" dirty="0">
                <a:solidFill>
                  <a:schemeClr val="bg1"/>
                </a:solidFill>
                <a:latin typeface="+mj-lt"/>
              </a:rPr>
              <a:t> </a:t>
            </a:r>
            <a:r>
              <a:rPr lang="en-US" sz="3600" dirty="0" err="1">
                <a:solidFill>
                  <a:schemeClr val="bg1"/>
                </a:solidFill>
                <a:latin typeface="+mj-lt"/>
              </a:rPr>
              <a:t>những</a:t>
            </a:r>
            <a:r>
              <a:rPr lang="en-US" sz="3600" dirty="0">
                <a:solidFill>
                  <a:schemeClr val="bg1"/>
                </a:solidFill>
                <a:latin typeface="+mj-lt"/>
              </a:rPr>
              <a:t> </a:t>
            </a:r>
            <a:r>
              <a:rPr lang="en-US" sz="3600" dirty="0" err="1">
                <a:solidFill>
                  <a:schemeClr val="bg1"/>
                </a:solidFill>
                <a:latin typeface="+mj-lt"/>
              </a:rPr>
              <a:t>bước</a:t>
            </a:r>
            <a:r>
              <a:rPr lang="en-US" sz="3600" dirty="0">
                <a:solidFill>
                  <a:schemeClr val="bg1"/>
                </a:solidFill>
                <a:latin typeface="+mj-lt"/>
              </a:rPr>
              <a:t> </a:t>
            </a:r>
            <a:r>
              <a:rPr lang="en-US" sz="3600" dirty="0" err="1">
                <a:solidFill>
                  <a:schemeClr val="bg1"/>
                </a:solidFill>
                <a:latin typeface="+mj-lt"/>
              </a:rPr>
              <a:t>chân</a:t>
            </a:r>
            <a:r>
              <a:rPr lang="en-US" sz="3600" dirty="0">
                <a:solidFill>
                  <a:schemeClr val="bg1"/>
                </a:solidFill>
                <a:latin typeface="+mj-lt"/>
              </a:rPr>
              <a:t> </a:t>
            </a:r>
            <a:r>
              <a:rPr lang="en-US" sz="3600" dirty="0" err="1">
                <a:solidFill>
                  <a:schemeClr val="bg1"/>
                </a:solidFill>
                <a:latin typeface="+mj-lt"/>
              </a:rPr>
              <a:t>tông</a:t>
            </a:r>
            <a:r>
              <a:rPr lang="en-US" sz="3600" dirty="0">
                <a:solidFill>
                  <a:schemeClr val="bg1"/>
                </a:solidFill>
                <a:latin typeface="+mj-lt"/>
              </a:rPr>
              <a:t> </a:t>
            </a:r>
            <a:r>
              <a:rPr lang="en-US" sz="3600" dirty="0" err="1">
                <a:solidFill>
                  <a:schemeClr val="bg1"/>
                </a:solidFill>
                <a:latin typeface="+mj-lt"/>
              </a:rPr>
              <a:t>đồ</a:t>
            </a:r>
            <a:r>
              <a:rPr lang="en-US" sz="3600" dirty="0">
                <a:solidFill>
                  <a:schemeClr val="bg1"/>
                </a:solidFill>
                <a:latin typeface="+mj-lt"/>
              </a:rPr>
              <a:t> </a:t>
            </a:r>
            <a:r>
              <a:rPr lang="en-US" sz="3600" dirty="0" err="1">
                <a:solidFill>
                  <a:schemeClr val="bg1"/>
                </a:solidFill>
                <a:latin typeface="+mj-lt"/>
              </a:rPr>
              <a:t>đã</a:t>
            </a:r>
            <a:r>
              <a:rPr lang="en-US" sz="3600" dirty="0">
                <a:solidFill>
                  <a:schemeClr val="bg1"/>
                </a:solidFill>
                <a:latin typeface="+mj-lt"/>
              </a:rPr>
              <a:t> </a:t>
            </a:r>
            <a:r>
              <a:rPr lang="en-US" sz="3600" dirty="0" err="1">
                <a:solidFill>
                  <a:schemeClr val="bg1"/>
                </a:solidFill>
                <a:latin typeface="+mj-lt"/>
              </a:rPr>
              <a:t>từ</a:t>
            </a:r>
            <a:r>
              <a:rPr lang="en-US" sz="3600" dirty="0">
                <a:solidFill>
                  <a:schemeClr val="bg1"/>
                </a:solidFill>
                <a:latin typeface="+mj-lt"/>
              </a:rPr>
              <a:t> </a:t>
            </a:r>
            <a:r>
              <a:rPr lang="en-US" sz="3600" dirty="0" err="1">
                <a:solidFill>
                  <a:schemeClr val="bg1"/>
                </a:solidFill>
                <a:latin typeface="+mj-lt"/>
              </a:rPr>
              <a:t>bỏ</a:t>
            </a:r>
            <a:r>
              <a:rPr lang="en-US" sz="3600" dirty="0">
                <a:solidFill>
                  <a:schemeClr val="bg1"/>
                </a:solidFill>
                <a:latin typeface="+mj-lt"/>
              </a:rPr>
              <a:t> </a:t>
            </a:r>
            <a:r>
              <a:rPr lang="en-US" sz="3600" dirty="0" err="1">
                <a:solidFill>
                  <a:schemeClr val="bg1"/>
                </a:solidFill>
                <a:latin typeface="+mj-lt"/>
              </a:rPr>
              <a:t>hết</a:t>
            </a:r>
            <a:r>
              <a:rPr lang="en-US" sz="3600" dirty="0">
                <a:solidFill>
                  <a:schemeClr val="bg1"/>
                </a:solidFill>
                <a:latin typeface="+mj-lt"/>
              </a:rPr>
              <a:t> </a:t>
            </a:r>
            <a:r>
              <a:rPr lang="en-US" sz="3600" dirty="0" err="1">
                <a:solidFill>
                  <a:schemeClr val="bg1"/>
                </a:solidFill>
                <a:latin typeface="+mj-lt"/>
              </a:rPr>
              <a:t>mọi</a:t>
            </a:r>
            <a:r>
              <a:rPr lang="en-US" sz="3600" dirty="0">
                <a:solidFill>
                  <a:schemeClr val="bg1"/>
                </a:solidFill>
                <a:latin typeface="+mj-lt"/>
              </a:rPr>
              <a:t> </a:t>
            </a:r>
            <a:r>
              <a:rPr lang="en-US" sz="3600" dirty="0" err="1">
                <a:solidFill>
                  <a:schemeClr val="bg1"/>
                </a:solidFill>
                <a:latin typeface="+mj-lt"/>
              </a:rPr>
              <a:t>sự</a:t>
            </a:r>
            <a:r>
              <a:rPr lang="en-US" sz="3600" dirty="0">
                <a:solidFill>
                  <a:schemeClr val="bg1"/>
                </a:solidFill>
                <a:latin typeface="+mj-lt"/>
              </a:rPr>
              <a:t> </a:t>
            </a:r>
            <a:r>
              <a:rPr lang="en-US" sz="3600" dirty="0" err="1">
                <a:solidFill>
                  <a:schemeClr val="bg1"/>
                </a:solidFill>
                <a:latin typeface="+mj-lt"/>
              </a:rPr>
              <a:t>mà</a:t>
            </a:r>
            <a:r>
              <a:rPr lang="en-US" sz="3600" dirty="0">
                <a:solidFill>
                  <a:schemeClr val="bg1"/>
                </a:solidFill>
                <a:latin typeface="+mj-lt"/>
              </a:rPr>
              <a:t> </a:t>
            </a:r>
            <a:r>
              <a:rPr lang="en-US" sz="3600" dirty="0" err="1">
                <a:solidFill>
                  <a:schemeClr val="bg1"/>
                </a:solidFill>
                <a:latin typeface="+mj-lt"/>
              </a:rPr>
              <a:t>theo</a:t>
            </a:r>
            <a:r>
              <a:rPr lang="en-US" sz="3600" dirty="0">
                <a:solidFill>
                  <a:schemeClr val="bg1"/>
                </a:solidFill>
                <a:latin typeface="+mj-lt"/>
              </a:rPr>
              <a:t> </a:t>
            </a:r>
            <a:r>
              <a:rPr lang="en-US" sz="3600" dirty="0" err="1">
                <a:solidFill>
                  <a:schemeClr val="bg1"/>
                </a:solidFill>
                <a:latin typeface="+mj-lt"/>
              </a:rPr>
              <a:t>chân</a:t>
            </a:r>
            <a:r>
              <a:rPr lang="en-US" sz="3600" dirty="0">
                <a:solidFill>
                  <a:schemeClr val="bg1"/>
                </a:solidFill>
                <a:latin typeface="+mj-lt"/>
              </a:rPr>
              <a:t> </a:t>
            </a:r>
            <a:r>
              <a:rPr lang="en-US" sz="3600" dirty="0" err="1">
                <a:solidFill>
                  <a:schemeClr val="bg1"/>
                </a:solidFill>
                <a:latin typeface="+mj-lt"/>
              </a:rPr>
              <a:t>Đức</a:t>
            </a:r>
            <a:r>
              <a:rPr lang="en-US" sz="3600" dirty="0">
                <a:solidFill>
                  <a:schemeClr val="bg1"/>
                </a:solidFill>
                <a:latin typeface="+mj-lt"/>
              </a:rPr>
              <a:t> Ki-</a:t>
            </a:r>
            <a:r>
              <a:rPr lang="en-US" sz="3600" dirty="0" err="1">
                <a:solidFill>
                  <a:schemeClr val="bg1"/>
                </a:solidFill>
                <a:latin typeface="+mj-lt"/>
              </a:rPr>
              <a:t>tô</a:t>
            </a:r>
            <a:r>
              <a:rPr lang="en-US" sz="3600" dirty="0">
                <a:solidFill>
                  <a:schemeClr val="bg1"/>
                </a:solidFill>
                <a:latin typeface="+mj-lt"/>
              </a:rPr>
              <a:t>. </a:t>
            </a:r>
            <a:r>
              <a:rPr lang="en-US" sz="3600" dirty="0" err="1">
                <a:solidFill>
                  <a:schemeClr val="bg1"/>
                </a:solidFill>
                <a:latin typeface="+mj-lt"/>
              </a:rPr>
              <a:t>Đã</a:t>
            </a:r>
            <a:r>
              <a:rPr lang="en-US" sz="3600" dirty="0">
                <a:solidFill>
                  <a:schemeClr val="bg1"/>
                </a:solidFill>
                <a:latin typeface="+mj-lt"/>
              </a:rPr>
              <a:t> </a:t>
            </a:r>
            <a:r>
              <a:rPr lang="en-US" sz="3600" dirty="0" err="1">
                <a:solidFill>
                  <a:schemeClr val="bg1"/>
                </a:solidFill>
                <a:latin typeface="+mj-lt"/>
              </a:rPr>
              <a:t>hiến</a:t>
            </a:r>
            <a:r>
              <a:rPr lang="en-US" sz="3600" dirty="0">
                <a:solidFill>
                  <a:schemeClr val="bg1"/>
                </a:solidFill>
                <a:latin typeface="+mj-lt"/>
              </a:rPr>
              <a:t> </a:t>
            </a:r>
            <a:r>
              <a:rPr lang="en-US" sz="3600" dirty="0" err="1">
                <a:solidFill>
                  <a:schemeClr val="bg1"/>
                </a:solidFill>
                <a:latin typeface="+mj-lt"/>
              </a:rPr>
              <a:t>dâng</a:t>
            </a:r>
            <a:r>
              <a:rPr lang="en-US" sz="3600" dirty="0">
                <a:solidFill>
                  <a:schemeClr val="bg1"/>
                </a:solidFill>
                <a:latin typeface="+mj-lt"/>
              </a:rPr>
              <a:t> </a:t>
            </a:r>
            <a:r>
              <a:rPr lang="en-US" sz="3600" dirty="0" err="1">
                <a:solidFill>
                  <a:schemeClr val="bg1"/>
                </a:solidFill>
                <a:latin typeface="+mj-lt"/>
              </a:rPr>
              <a:t>mạng</a:t>
            </a:r>
            <a:r>
              <a:rPr lang="en-US" sz="3600" dirty="0">
                <a:solidFill>
                  <a:schemeClr val="bg1"/>
                </a:solidFill>
                <a:latin typeface="+mj-lt"/>
              </a:rPr>
              <a:t> </a:t>
            </a:r>
            <a:r>
              <a:rPr lang="en-US" sz="3600" dirty="0" err="1">
                <a:solidFill>
                  <a:schemeClr val="bg1"/>
                </a:solidFill>
                <a:latin typeface="+mj-lt"/>
              </a:rPr>
              <a:t>sống</a:t>
            </a:r>
            <a:r>
              <a:rPr lang="en-US" sz="3600" dirty="0">
                <a:solidFill>
                  <a:schemeClr val="bg1"/>
                </a:solidFill>
                <a:latin typeface="+mj-lt"/>
              </a:rPr>
              <a:t> </a:t>
            </a:r>
            <a:r>
              <a:rPr lang="en-US" sz="3600" dirty="0" err="1">
                <a:solidFill>
                  <a:schemeClr val="bg1"/>
                </a:solidFill>
                <a:latin typeface="+mj-lt"/>
              </a:rPr>
              <a:t>trở</a:t>
            </a:r>
            <a:r>
              <a:rPr lang="en-US" sz="3600" dirty="0">
                <a:solidFill>
                  <a:schemeClr val="bg1"/>
                </a:solidFill>
                <a:latin typeface="+mj-lt"/>
              </a:rPr>
              <a:t> </a:t>
            </a:r>
            <a:r>
              <a:rPr lang="en-US" sz="3600" dirty="0" err="1">
                <a:solidFill>
                  <a:schemeClr val="bg1"/>
                </a:solidFill>
                <a:latin typeface="+mj-lt"/>
              </a:rPr>
              <a:t>nên</a:t>
            </a:r>
            <a:r>
              <a:rPr lang="en-US" sz="3600" dirty="0">
                <a:solidFill>
                  <a:schemeClr val="bg1"/>
                </a:solidFill>
                <a:latin typeface="+mj-lt"/>
              </a:rPr>
              <a:t> </a:t>
            </a:r>
            <a:r>
              <a:rPr lang="en-US" sz="3600" dirty="0" err="1">
                <a:solidFill>
                  <a:schemeClr val="bg1"/>
                </a:solidFill>
                <a:latin typeface="+mj-lt"/>
              </a:rPr>
              <a:t>hạt</a:t>
            </a:r>
            <a:r>
              <a:rPr lang="en-US" sz="3600" dirty="0">
                <a:solidFill>
                  <a:schemeClr val="bg1"/>
                </a:solidFill>
                <a:latin typeface="+mj-lt"/>
              </a:rPr>
              <a:t> </a:t>
            </a:r>
            <a:r>
              <a:rPr lang="en-US" sz="3600" dirty="0" err="1">
                <a:solidFill>
                  <a:schemeClr val="bg1"/>
                </a:solidFill>
                <a:latin typeface="+mj-lt"/>
              </a:rPr>
              <a:t>giống</a:t>
            </a:r>
            <a:r>
              <a:rPr lang="en-US" sz="3600" dirty="0">
                <a:solidFill>
                  <a:schemeClr val="bg1"/>
                </a:solidFill>
                <a:latin typeface="+mj-lt"/>
              </a:rPr>
              <a:t> </a:t>
            </a:r>
            <a:r>
              <a:rPr lang="en-US" sz="3600" dirty="0" err="1">
                <a:solidFill>
                  <a:schemeClr val="bg1"/>
                </a:solidFill>
                <a:latin typeface="+mj-lt"/>
              </a:rPr>
              <a:t>chôn</a:t>
            </a:r>
            <a:r>
              <a:rPr lang="en-US" sz="3600" dirty="0">
                <a:solidFill>
                  <a:schemeClr val="bg1"/>
                </a:solidFill>
                <a:latin typeface="+mj-lt"/>
              </a:rPr>
              <a:t> </a:t>
            </a:r>
            <a:r>
              <a:rPr lang="en-US" sz="3600" dirty="0" err="1">
                <a:solidFill>
                  <a:schemeClr val="bg1"/>
                </a:solidFill>
                <a:latin typeface="+mj-lt"/>
              </a:rPr>
              <a:t>vùi</a:t>
            </a:r>
            <a:r>
              <a:rPr lang="en-US" sz="3600" dirty="0">
                <a:solidFill>
                  <a:schemeClr val="bg1"/>
                </a:solidFill>
                <a:latin typeface="+mj-lt"/>
              </a:rPr>
              <a:t>,</a:t>
            </a:r>
          </a:p>
        </p:txBody>
      </p:sp>
    </p:spTree>
    <p:extLst>
      <p:ext uri="{BB962C8B-B14F-4D97-AF65-F5344CB8AC3E}">
        <p14:creationId xmlns:p14="http://schemas.microsoft.com/office/powerpoint/2010/main" val="22242624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848637"/>
            <a:ext cx="6858000" cy="3471784"/>
          </a:xfrm>
          <a:prstGeom prst="rect">
            <a:avLst/>
          </a:prstGeom>
        </p:spPr>
        <p:txBody>
          <a:bodyPr wrap="square" bIns="68580" anchor="ctr" anchorCtr="0">
            <a:spAutoFit/>
          </a:bodyPr>
          <a:lstStyle/>
          <a:p>
            <a:pPr algn="just">
              <a:lnSpc>
                <a:spcPct val="110000"/>
              </a:lnSpc>
            </a:pPr>
            <a:r>
              <a:rPr lang="en-US" sz="4050" dirty="0">
                <a:solidFill>
                  <a:srgbClr val="FFFF00"/>
                </a:solidFill>
              </a:rPr>
              <a:t>***:</a:t>
            </a:r>
            <a:r>
              <a:rPr lang="en-US" sz="4050" dirty="0">
                <a:solidFill>
                  <a:prstClr val="white"/>
                </a:solidFill>
              </a:rPr>
              <a:t> </a:t>
            </a:r>
            <a:r>
              <a:rPr lang="en-US" sz="4050" dirty="0" err="1">
                <a:solidFill>
                  <a:prstClr val="white"/>
                </a:solidFill>
              </a:rPr>
              <a:t>để</a:t>
            </a:r>
            <a:r>
              <a:rPr lang="en-US" sz="4050" dirty="0">
                <a:solidFill>
                  <a:prstClr val="white"/>
                </a:solidFill>
              </a:rPr>
              <a:t> </a:t>
            </a:r>
            <a:r>
              <a:rPr lang="en-US" sz="4050" dirty="0" err="1">
                <a:solidFill>
                  <a:prstClr val="white"/>
                </a:solidFill>
              </a:rPr>
              <a:t>sinh</a:t>
            </a:r>
            <a:r>
              <a:rPr lang="en-US" sz="4050" dirty="0">
                <a:solidFill>
                  <a:prstClr val="white"/>
                </a:solidFill>
              </a:rPr>
              <a:t> </a:t>
            </a:r>
            <a:r>
              <a:rPr lang="en-US" sz="4050" dirty="0" err="1">
                <a:solidFill>
                  <a:prstClr val="white"/>
                </a:solidFill>
              </a:rPr>
              <a:t>nhiều</a:t>
            </a:r>
            <a:r>
              <a:rPr lang="en-US" sz="4050" dirty="0">
                <a:solidFill>
                  <a:prstClr val="white"/>
                </a:solidFill>
              </a:rPr>
              <a:t> </a:t>
            </a:r>
            <a:r>
              <a:rPr lang="en-US" sz="4050" dirty="0" err="1">
                <a:solidFill>
                  <a:prstClr val="white"/>
                </a:solidFill>
              </a:rPr>
              <a:t>hoa</a:t>
            </a:r>
            <a:r>
              <a:rPr lang="en-US" sz="4050" dirty="0">
                <a:solidFill>
                  <a:prstClr val="white"/>
                </a:solidFill>
              </a:rPr>
              <a:t> </a:t>
            </a:r>
            <a:r>
              <a:rPr lang="en-US" sz="4050" dirty="0" err="1">
                <a:solidFill>
                  <a:prstClr val="white"/>
                </a:solidFill>
              </a:rPr>
              <a:t>trái</a:t>
            </a:r>
            <a:r>
              <a:rPr lang="en-US" sz="4050" dirty="0">
                <a:solidFill>
                  <a:prstClr val="white"/>
                </a:solidFill>
              </a:rPr>
              <a:t> </a:t>
            </a:r>
            <a:r>
              <a:rPr lang="en-US" sz="4050" dirty="0" err="1">
                <a:solidFill>
                  <a:prstClr val="white"/>
                </a:solidFill>
              </a:rPr>
              <a:t>thơm</a:t>
            </a:r>
            <a:r>
              <a:rPr lang="en-US" sz="4050" dirty="0">
                <a:solidFill>
                  <a:prstClr val="white"/>
                </a:solidFill>
              </a:rPr>
              <a:t> </a:t>
            </a:r>
            <a:r>
              <a:rPr lang="en-US" sz="4050" dirty="0" err="1">
                <a:solidFill>
                  <a:prstClr val="white"/>
                </a:solidFill>
              </a:rPr>
              <a:t>lành</a:t>
            </a:r>
            <a:r>
              <a:rPr lang="en-US" sz="4050" dirty="0">
                <a:solidFill>
                  <a:prstClr val="white"/>
                </a:solidFill>
              </a:rPr>
              <a:t>. </a:t>
            </a:r>
            <a:r>
              <a:rPr lang="en-US" sz="4050" dirty="0" err="1">
                <a:solidFill>
                  <a:prstClr val="white"/>
                </a:solidFill>
              </a:rPr>
              <a:t>Bao</a:t>
            </a:r>
            <a:r>
              <a:rPr lang="en-US" sz="4050" dirty="0">
                <a:solidFill>
                  <a:prstClr val="white"/>
                </a:solidFill>
              </a:rPr>
              <a:t> </a:t>
            </a:r>
            <a:r>
              <a:rPr lang="en-US" sz="4050" dirty="0" err="1">
                <a:solidFill>
                  <a:prstClr val="white"/>
                </a:solidFill>
              </a:rPr>
              <a:t>hân</a:t>
            </a:r>
            <a:r>
              <a:rPr lang="en-US" sz="4050" dirty="0">
                <a:solidFill>
                  <a:prstClr val="white"/>
                </a:solidFill>
              </a:rPr>
              <a:t> </a:t>
            </a:r>
            <a:r>
              <a:rPr lang="en-US" sz="4050" dirty="0" err="1">
                <a:solidFill>
                  <a:prstClr val="white"/>
                </a:solidFill>
              </a:rPr>
              <a:t>hoan</a:t>
            </a:r>
            <a:r>
              <a:rPr lang="en-US" sz="4050" dirty="0">
                <a:solidFill>
                  <a:prstClr val="white"/>
                </a:solidFill>
              </a:rPr>
              <a:t> </a:t>
            </a:r>
            <a:r>
              <a:rPr lang="en-US" sz="4050" dirty="0" err="1">
                <a:solidFill>
                  <a:prstClr val="white"/>
                </a:solidFill>
              </a:rPr>
              <a:t>cảm</a:t>
            </a:r>
            <a:r>
              <a:rPr lang="en-US" sz="4050" dirty="0">
                <a:solidFill>
                  <a:prstClr val="white"/>
                </a:solidFill>
              </a:rPr>
              <a:t> </a:t>
            </a:r>
            <a:r>
              <a:rPr lang="en-US" sz="4050" dirty="0" err="1">
                <a:solidFill>
                  <a:prstClr val="white"/>
                </a:solidFill>
              </a:rPr>
              <a:t>mến</a:t>
            </a:r>
            <a:r>
              <a:rPr lang="en-US" sz="4050" dirty="0">
                <a:solidFill>
                  <a:prstClr val="white"/>
                </a:solidFill>
              </a:rPr>
              <a:t> </a:t>
            </a:r>
            <a:r>
              <a:rPr lang="en-US" sz="4050" dirty="0" err="1">
                <a:solidFill>
                  <a:prstClr val="white"/>
                </a:solidFill>
              </a:rPr>
              <a:t>chúc</a:t>
            </a:r>
            <a:r>
              <a:rPr lang="en-US" sz="4050" dirty="0">
                <a:solidFill>
                  <a:prstClr val="white"/>
                </a:solidFill>
              </a:rPr>
              <a:t> </a:t>
            </a:r>
            <a:r>
              <a:rPr lang="en-US" sz="4050" dirty="0" err="1">
                <a:solidFill>
                  <a:prstClr val="white"/>
                </a:solidFill>
              </a:rPr>
              <a:t>tụng</a:t>
            </a:r>
            <a:r>
              <a:rPr lang="en-US" sz="4050" dirty="0">
                <a:solidFill>
                  <a:prstClr val="white"/>
                </a:solidFill>
              </a:rPr>
              <a:t> </a:t>
            </a:r>
            <a:r>
              <a:rPr lang="en-US" sz="4050" dirty="0" err="1">
                <a:solidFill>
                  <a:prstClr val="white"/>
                </a:solidFill>
              </a:rPr>
              <a:t>danh</a:t>
            </a:r>
            <a:r>
              <a:rPr lang="en-US" sz="4050" dirty="0">
                <a:solidFill>
                  <a:prstClr val="white"/>
                </a:solidFill>
              </a:rPr>
              <a:t> </a:t>
            </a:r>
            <a:r>
              <a:rPr lang="en-US" sz="4050" dirty="0" err="1">
                <a:solidFill>
                  <a:prstClr val="white"/>
                </a:solidFill>
              </a:rPr>
              <a:t>Chúa</a:t>
            </a:r>
            <a:r>
              <a:rPr lang="en-US" sz="4050" dirty="0">
                <a:solidFill>
                  <a:prstClr val="white"/>
                </a:solidFill>
              </a:rPr>
              <a:t> </a:t>
            </a:r>
            <a:r>
              <a:rPr lang="en-US" sz="4050" dirty="0" err="1">
                <a:solidFill>
                  <a:prstClr val="white"/>
                </a:solidFill>
              </a:rPr>
              <a:t>muôn</a:t>
            </a:r>
            <a:r>
              <a:rPr lang="en-US" sz="4050" dirty="0">
                <a:solidFill>
                  <a:prstClr val="white"/>
                </a:solidFill>
              </a:rPr>
              <a:t> </a:t>
            </a:r>
            <a:r>
              <a:rPr lang="en-US" sz="4050" dirty="0" err="1">
                <a:solidFill>
                  <a:prstClr val="white"/>
                </a:solidFill>
              </a:rPr>
              <a:t>nơi</a:t>
            </a:r>
            <a:r>
              <a:rPr lang="en-US" sz="4050" dirty="0">
                <a:solidFill>
                  <a:prstClr val="white"/>
                </a:solidFill>
              </a:rPr>
              <a:t> </a:t>
            </a:r>
            <a:r>
              <a:rPr lang="en-US" sz="4050" dirty="0" err="1">
                <a:solidFill>
                  <a:prstClr val="white"/>
                </a:solidFill>
              </a:rPr>
              <a:t>đã</a:t>
            </a:r>
            <a:r>
              <a:rPr lang="en-US" sz="4050" dirty="0">
                <a:solidFill>
                  <a:prstClr val="white"/>
                </a:solidFill>
              </a:rPr>
              <a:t> ban </a:t>
            </a:r>
            <a:r>
              <a:rPr lang="en-US" sz="4050" dirty="0" err="1">
                <a:solidFill>
                  <a:prstClr val="white"/>
                </a:solidFill>
              </a:rPr>
              <a:t>cho</a:t>
            </a:r>
            <a:r>
              <a:rPr lang="en-US" sz="4050" dirty="0">
                <a:solidFill>
                  <a:prstClr val="white"/>
                </a:solidFill>
              </a:rPr>
              <a:t> </a:t>
            </a:r>
            <a:r>
              <a:rPr lang="en-US" sz="4050" dirty="0" err="1">
                <a:solidFill>
                  <a:prstClr val="white"/>
                </a:solidFill>
              </a:rPr>
              <a:t>đời</a:t>
            </a:r>
            <a:r>
              <a:rPr lang="en-US" sz="4050" dirty="0">
                <a:solidFill>
                  <a:prstClr val="white"/>
                </a:solidFill>
              </a:rPr>
              <a:t> </a:t>
            </a:r>
            <a:r>
              <a:rPr lang="en-US" sz="4050" dirty="0" err="1">
                <a:solidFill>
                  <a:prstClr val="white"/>
                </a:solidFill>
              </a:rPr>
              <a:t>tấm</a:t>
            </a:r>
            <a:r>
              <a:rPr lang="en-US" sz="4050" dirty="0">
                <a:solidFill>
                  <a:prstClr val="white"/>
                </a:solidFill>
              </a:rPr>
              <a:t> </a:t>
            </a:r>
            <a:r>
              <a:rPr lang="en-US" sz="4050" dirty="0" err="1">
                <a:solidFill>
                  <a:prstClr val="white"/>
                </a:solidFill>
              </a:rPr>
              <a:t>gương</a:t>
            </a:r>
            <a:r>
              <a:rPr lang="en-US" sz="4050" dirty="0">
                <a:solidFill>
                  <a:prstClr val="white"/>
                </a:solidFill>
              </a:rPr>
              <a:t> </a:t>
            </a:r>
            <a:r>
              <a:rPr lang="en-US" sz="4050" dirty="0" err="1">
                <a:solidFill>
                  <a:prstClr val="white"/>
                </a:solidFill>
              </a:rPr>
              <a:t>rạng</a:t>
            </a:r>
            <a:r>
              <a:rPr lang="en-US" sz="4050" dirty="0">
                <a:solidFill>
                  <a:prstClr val="white"/>
                </a:solidFill>
              </a:rPr>
              <a:t> </a:t>
            </a:r>
            <a:r>
              <a:rPr lang="en-US" sz="4050" dirty="0" err="1">
                <a:solidFill>
                  <a:prstClr val="white"/>
                </a:solidFill>
              </a:rPr>
              <a:t>ngời</a:t>
            </a:r>
            <a:r>
              <a:rPr lang="en-US" sz="4050" dirty="0">
                <a:solidFill>
                  <a:prstClr val="white"/>
                </a:solidFill>
              </a:rPr>
              <a:t>.</a:t>
            </a:r>
          </a:p>
        </p:txBody>
      </p:sp>
    </p:spTree>
    <p:extLst>
      <p:ext uri="{BB962C8B-B14F-4D97-AF65-F5344CB8AC3E}">
        <p14:creationId xmlns:p14="http://schemas.microsoft.com/office/powerpoint/2010/main" val="11130088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859631"/>
            <a:ext cx="6858000" cy="3448701"/>
          </a:xfrm>
          <a:prstGeom prst="rect">
            <a:avLst/>
          </a:prstGeom>
        </p:spPr>
        <p:txBody>
          <a:bodyPr wrap="square">
            <a:spAutoFit/>
          </a:bodyPr>
          <a:lstStyle/>
          <a:p>
            <a:pPr algn="just">
              <a:lnSpc>
                <a:spcPct val="110000"/>
              </a:lnSpc>
            </a:pPr>
            <a:r>
              <a:rPr lang="en-US" sz="4050" dirty="0" err="1">
                <a:solidFill>
                  <a:srgbClr val="FFFF00"/>
                </a:solidFill>
                <a:latin typeface="+mj-lt"/>
              </a:rPr>
              <a:t>Tk</a:t>
            </a:r>
            <a:r>
              <a:rPr lang="en-US" sz="4050" dirty="0">
                <a:solidFill>
                  <a:srgbClr val="FFFF00"/>
                </a:solidFill>
                <a:latin typeface="+mj-lt"/>
              </a:rPr>
              <a:t>:</a:t>
            </a:r>
            <a:r>
              <a:rPr lang="vi-VN" sz="4050" dirty="0">
                <a:solidFill>
                  <a:prstClr val="white"/>
                </a:solidFill>
                <a:latin typeface="+mj-lt"/>
              </a:rPr>
              <a:t> </a:t>
            </a:r>
            <a:r>
              <a:rPr lang="en-US" sz="4050" dirty="0" err="1">
                <a:solidFill>
                  <a:prstClr val="white"/>
                </a:solidFill>
                <a:latin typeface="+mj-lt"/>
              </a:rPr>
              <a:t>Phê-rô</a:t>
            </a:r>
            <a:r>
              <a:rPr lang="en-US" sz="4050" dirty="0">
                <a:solidFill>
                  <a:prstClr val="white"/>
                </a:solidFill>
                <a:latin typeface="+mj-lt"/>
              </a:rPr>
              <a:t> </a:t>
            </a:r>
            <a:r>
              <a:rPr lang="en-US" sz="4050" dirty="0" err="1">
                <a:solidFill>
                  <a:prstClr val="white"/>
                </a:solidFill>
                <a:latin typeface="+mj-lt"/>
              </a:rPr>
              <a:t>đứng</a:t>
            </a:r>
            <a:r>
              <a:rPr lang="en-US" sz="4050" dirty="0">
                <a:solidFill>
                  <a:prstClr val="white"/>
                </a:solidFill>
                <a:latin typeface="+mj-lt"/>
              </a:rPr>
              <a:t> </a:t>
            </a:r>
            <a:r>
              <a:rPr lang="en-US" sz="4050" dirty="0" err="1">
                <a:solidFill>
                  <a:prstClr val="white"/>
                </a:solidFill>
                <a:latin typeface="+mj-lt"/>
              </a:rPr>
              <a:t>đầu</a:t>
            </a:r>
            <a:r>
              <a:rPr lang="en-US" sz="4050" dirty="0">
                <a:solidFill>
                  <a:prstClr val="white"/>
                </a:solidFill>
                <a:latin typeface="+mj-lt"/>
              </a:rPr>
              <a:t> </a:t>
            </a:r>
            <a:r>
              <a:rPr lang="en-US" sz="4050" dirty="0" err="1">
                <a:solidFill>
                  <a:prstClr val="white"/>
                </a:solidFill>
                <a:latin typeface="+mj-lt"/>
              </a:rPr>
              <a:t>chăn</a:t>
            </a:r>
            <a:r>
              <a:rPr lang="en-US" sz="4050" dirty="0">
                <a:solidFill>
                  <a:prstClr val="white"/>
                </a:solidFill>
                <a:latin typeface="+mj-lt"/>
              </a:rPr>
              <a:t> </a:t>
            </a:r>
            <a:r>
              <a:rPr lang="en-US" sz="4050" dirty="0" err="1">
                <a:solidFill>
                  <a:prstClr val="white"/>
                </a:solidFill>
                <a:latin typeface="+mj-lt"/>
              </a:rPr>
              <a:t>dắt</a:t>
            </a:r>
            <a:r>
              <a:rPr lang="en-US" sz="4050" dirty="0">
                <a:solidFill>
                  <a:prstClr val="white"/>
                </a:solidFill>
                <a:latin typeface="+mj-lt"/>
              </a:rPr>
              <a:t> </a:t>
            </a:r>
            <a:r>
              <a:rPr lang="en-US" sz="4050" dirty="0" err="1">
                <a:solidFill>
                  <a:prstClr val="white"/>
                </a:solidFill>
                <a:latin typeface="+mj-lt"/>
              </a:rPr>
              <a:t>đoàn</a:t>
            </a:r>
            <a:r>
              <a:rPr lang="en-US" sz="4050" dirty="0">
                <a:solidFill>
                  <a:prstClr val="white"/>
                </a:solidFill>
                <a:latin typeface="+mj-lt"/>
              </a:rPr>
              <a:t> </a:t>
            </a:r>
            <a:r>
              <a:rPr lang="en-US" sz="4050" dirty="0" err="1">
                <a:solidFill>
                  <a:prstClr val="white"/>
                </a:solidFill>
                <a:latin typeface="+mj-lt"/>
              </a:rPr>
              <a:t>chiên</a:t>
            </a:r>
            <a:r>
              <a:rPr lang="en-US" sz="4050" dirty="0">
                <a:solidFill>
                  <a:prstClr val="white"/>
                </a:solidFill>
                <a:latin typeface="+mj-lt"/>
              </a:rPr>
              <a:t>. </a:t>
            </a:r>
            <a:r>
              <a:rPr lang="en-US" sz="4050" dirty="0" err="1">
                <a:solidFill>
                  <a:prstClr val="white"/>
                </a:solidFill>
                <a:latin typeface="+mj-lt"/>
              </a:rPr>
              <a:t>Phao-lô</a:t>
            </a:r>
            <a:r>
              <a:rPr lang="en-US" sz="4050" dirty="0">
                <a:solidFill>
                  <a:prstClr val="white"/>
                </a:solidFill>
                <a:latin typeface="+mj-lt"/>
              </a:rPr>
              <a:t> </a:t>
            </a:r>
            <a:r>
              <a:rPr lang="en-US" sz="4050" dirty="0" err="1">
                <a:solidFill>
                  <a:prstClr val="white"/>
                </a:solidFill>
                <a:latin typeface="+mj-lt"/>
              </a:rPr>
              <a:t>tông</a:t>
            </a:r>
            <a:r>
              <a:rPr lang="en-US" sz="4050" dirty="0">
                <a:solidFill>
                  <a:prstClr val="white"/>
                </a:solidFill>
                <a:latin typeface="+mj-lt"/>
              </a:rPr>
              <a:t> </a:t>
            </a:r>
            <a:r>
              <a:rPr lang="en-US" sz="4050" dirty="0" err="1">
                <a:solidFill>
                  <a:prstClr val="white"/>
                </a:solidFill>
                <a:latin typeface="+mj-lt"/>
              </a:rPr>
              <a:t>đồ</a:t>
            </a:r>
            <a:r>
              <a:rPr lang="en-US" sz="4050" dirty="0">
                <a:solidFill>
                  <a:prstClr val="white"/>
                </a:solidFill>
                <a:latin typeface="+mj-lt"/>
              </a:rPr>
              <a:t> </a:t>
            </a:r>
            <a:r>
              <a:rPr lang="en-US" sz="4050" dirty="0" err="1">
                <a:solidFill>
                  <a:prstClr val="white"/>
                </a:solidFill>
                <a:latin typeface="+mj-lt"/>
              </a:rPr>
              <a:t>dân</a:t>
            </a:r>
            <a:r>
              <a:rPr lang="en-US" sz="4050" dirty="0">
                <a:solidFill>
                  <a:prstClr val="white"/>
                </a:solidFill>
                <a:latin typeface="+mj-lt"/>
              </a:rPr>
              <a:t> </a:t>
            </a:r>
            <a:r>
              <a:rPr lang="en-US" sz="4050" dirty="0" err="1">
                <a:solidFill>
                  <a:prstClr val="white"/>
                </a:solidFill>
                <a:latin typeface="+mj-lt"/>
              </a:rPr>
              <a:t>ngoại</a:t>
            </a:r>
            <a:r>
              <a:rPr lang="en-US" sz="4050" dirty="0">
                <a:solidFill>
                  <a:prstClr val="white"/>
                </a:solidFill>
                <a:latin typeface="+mj-lt"/>
              </a:rPr>
              <a:t> </a:t>
            </a:r>
            <a:r>
              <a:rPr lang="en-US" sz="4050" dirty="0" err="1">
                <a:solidFill>
                  <a:prstClr val="white"/>
                </a:solidFill>
                <a:latin typeface="+mj-lt"/>
              </a:rPr>
              <a:t>khắp</a:t>
            </a:r>
            <a:r>
              <a:rPr lang="en-US" sz="4050" dirty="0">
                <a:solidFill>
                  <a:prstClr val="white"/>
                </a:solidFill>
                <a:latin typeface="+mj-lt"/>
              </a:rPr>
              <a:t> </a:t>
            </a:r>
            <a:r>
              <a:rPr lang="en-US" sz="4050" dirty="0" err="1">
                <a:solidFill>
                  <a:prstClr val="white"/>
                </a:solidFill>
                <a:latin typeface="+mj-lt"/>
              </a:rPr>
              <a:t>chốn</a:t>
            </a:r>
            <a:r>
              <a:rPr lang="en-US" sz="4050" dirty="0">
                <a:solidFill>
                  <a:prstClr val="white"/>
                </a:solidFill>
                <a:latin typeface="+mj-lt"/>
              </a:rPr>
              <a:t>, </a:t>
            </a:r>
            <a:r>
              <a:rPr lang="en-US" sz="4050" dirty="0" err="1">
                <a:solidFill>
                  <a:prstClr val="white"/>
                </a:solidFill>
                <a:latin typeface="+mj-lt"/>
              </a:rPr>
              <a:t>hai</a:t>
            </a:r>
            <a:r>
              <a:rPr lang="en-US" sz="4050" dirty="0">
                <a:solidFill>
                  <a:prstClr val="white"/>
                </a:solidFill>
                <a:latin typeface="+mj-lt"/>
              </a:rPr>
              <a:t> </a:t>
            </a:r>
            <a:r>
              <a:rPr lang="en-US" sz="4050" dirty="0" err="1">
                <a:solidFill>
                  <a:prstClr val="white"/>
                </a:solidFill>
                <a:latin typeface="+mj-lt"/>
              </a:rPr>
              <a:t>Ngài</a:t>
            </a:r>
            <a:r>
              <a:rPr lang="en-US" sz="4050" dirty="0">
                <a:solidFill>
                  <a:prstClr val="white"/>
                </a:solidFill>
                <a:latin typeface="+mj-lt"/>
              </a:rPr>
              <a:t> </a:t>
            </a:r>
            <a:r>
              <a:rPr lang="en-US" sz="4050" dirty="0" err="1">
                <a:solidFill>
                  <a:prstClr val="white"/>
                </a:solidFill>
                <a:latin typeface="+mj-lt"/>
              </a:rPr>
              <a:t>trở</a:t>
            </a:r>
            <a:r>
              <a:rPr lang="en-US" sz="4050" dirty="0">
                <a:solidFill>
                  <a:prstClr val="white"/>
                </a:solidFill>
                <a:latin typeface="+mj-lt"/>
              </a:rPr>
              <a:t> </a:t>
            </a:r>
            <a:r>
              <a:rPr lang="en-US" sz="4050" dirty="0" err="1">
                <a:solidFill>
                  <a:prstClr val="white"/>
                </a:solidFill>
                <a:latin typeface="+mj-lt"/>
              </a:rPr>
              <a:t>thành</a:t>
            </a:r>
            <a:r>
              <a:rPr lang="en-US" sz="4050" dirty="0">
                <a:solidFill>
                  <a:prstClr val="white"/>
                </a:solidFill>
                <a:latin typeface="+mj-lt"/>
              </a:rPr>
              <a:t> </a:t>
            </a:r>
            <a:r>
              <a:rPr lang="en-US" sz="4050" dirty="0" err="1">
                <a:solidFill>
                  <a:prstClr val="white"/>
                </a:solidFill>
                <a:latin typeface="+mj-lt"/>
              </a:rPr>
              <a:t>hai</a:t>
            </a:r>
            <a:r>
              <a:rPr lang="en-US" sz="4050" dirty="0">
                <a:solidFill>
                  <a:prstClr val="white"/>
                </a:solidFill>
                <a:latin typeface="+mj-lt"/>
              </a:rPr>
              <a:t> </a:t>
            </a:r>
            <a:r>
              <a:rPr lang="en-US" sz="4050" dirty="0" err="1">
                <a:solidFill>
                  <a:prstClr val="white"/>
                </a:solidFill>
                <a:latin typeface="+mj-lt"/>
              </a:rPr>
              <a:t>đấng</a:t>
            </a:r>
            <a:r>
              <a:rPr lang="en-US" sz="4050" dirty="0">
                <a:solidFill>
                  <a:prstClr val="white"/>
                </a:solidFill>
                <a:latin typeface="+mj-lt"/>
              </a:rPr>
              <a:t> </a:t>
            </a:r>
            <a:r>
              <a:rPr lang="en-US" sz="4050" dirty="0" err="1">
                <a:solidFill>
                  <a:prstClr val="white"/>
                </a:solidFill>
                <a:latin typeface="+mj-lt"/>
              </a:rPr>
              <a:t>vĩ</a:t>
            </a:r>
            <a:r>
              <a:rPr lang="en-US" sz="4050" dirty="0">
                <a:solidFill>
                  <a:prstClr val="white"/>
                </a:solidFill>
                <a:latin typeface="+mj-lt"/>
              </a:rPr>
              <a:t> </a:t>
            </a:r>
            <a:r>
              <a:rPr lang="en-US" sz="4050" dirty="0" err="1">
                <a:solidFill>
                  <a:prstClr val="white"/>
                </a:solidFill>
                <a:latin typeface="+mj-lt"/>
              </a:rPr>
              <a:t>đại</a:t>
            </a:r>
            <a:r>
              <a:rPr lang="en-US" sz="4050" dirty="0">
                <a:solidFill>
                  <a:prstClr val="white"/>
                </a:solidFill>
                <a:latin typeface="+mj-lt"/>
              </a:rPr>
              <a:t>, </a:t>
            </a:r>
            <a:r>
              <a:rPr lang="en-US" sz="4050" dirty="0" err="1">
                <a:solidFill>
                  <a:prstClr val="white"/>
                </a:solidFill>
                <a:latin typeface="+mj-lt"/>
              </a:rPr>
              <a:t>xây</a:t>
            </a:r>
            <a:r>
              <a:rPr lang="en-US" sz="4050" dirty="0">
                <a:solidFill>
                  <a:prstClr val="white"/>
                </a:solidFill>
                <a:latin typeface="+mj-lt"/>
              </a:rPr>
              <a:t> </a:t>
            </a:r>
            <a:r>
              <a:rPr lang="en-US" sz="4050" dirty="0" err="1">
                <a:solidFill>
                  <a:prstClr val="white"/>
                </a:solidFill>
                <a:latin typeface="+mj-lt"/>
              </a:rPr>
              <a:t>dựng</a:t>
            </a:r>
            <a:r>
              <a:rPr lang="en-US" sz="4050" dirty="0">
                <a:solidFill>
                  <a:prstClr val="white"/>
                </a:solidFill>
                <a:latin typeface="+mj-lt"/>
              </a:rPr>
              <a:t> </a:t>
            </a:r>
            <a:r>
              <a:rPr lang="en-US" sz="4050" dirty="0" err="1">
                <a:solidFill>
                  <a:prstClr val="white"/>
                </a:solidFill>
                <a:latin typeface="+mj-lt"/>
              </a:rPr>
              <a:t>Hội</a:t>
            </a:r>
            <a:r>
              <a:rPr lang="en-US" sz="4050" dirty="0">
                <a:solidFill>
                  <a:prstClr val="white"/>
                </a:solidFill>
                <a:latin typeface="+mj-lt"/>
              </a:rPr>
              <a:t> </a:t>
            </a:r>
            <a:r>
              <a:rPr lang="en-US" sz="4050" dirty="0" err="1">
                <a:solidFill>
                  <a:prstClr val="white"/>
                </a:solidFill>
                <a:latin typeface="+mj-lt"/>
              </a:rPr>
              <a:t>Thánh</a:t>
            </a:r>
            <a:r>
              <a:rPr lang="en-US" sz="4050" dirty="0">
                <a:solidFill>
                  <a:prstClr val="white"/>
                </a:solidFill>
                <a:latin typeface="+mj-lt"/>
              </a:rPr>
              <a:t> </a:t>
            </a:r>
            <a:r>
              <a:rPr lang="en-US" sz="4050" dirty="0" err="1">
                <a:solidFill>
                  <a:prstClr val="white"/>
                </a:solidFill>
                <a:latin typeface="+mj-lt"/>
              </a:rPr>
              <a:t>Chúa</a:t>
            </a:r>
            <a:r>
              <a:rPr lang="en-US" sz="4050" dirty="0">
                <a:solidFill>
                  <a:prstClr val="white"/>
                </a:solidFill>
                <a:latin typeface="+mj-lt"/>
              </a:rPr>
              <a:t> </a:t>
            </a:r>
            <a:r>
              <a:rPr lang="en-US" sz="4050" dirty="0" err="1">
                <a:solidFill>
                  <a:prstClr val="white"/>
                </a:solidFill>
                <a:latin typeface="+mj-lt"/>
              </a:rPr>
              <a:t>đây</a:t>
            </a:r>
            <a:r>
              <a:rPr lang="en-US" sz="4050" dirty="0">
                <a:solidFill>
                  <a:prstClr val="white"/>
                </a:solidFill>
                <a:latin typeface="+mj-lt"/>
              </a:rPr>
              <a:t>, </a:t>
            </a:r>
            <a:endParaRPr lang="en-US" sz="4050" dirty="0">
              <a:solidFill>
                <a:srgbClr val="FFFF00"/>
              </a:solidFill>
              <a:latin typeface="+mj-lt"/>
            </a:endParaRPr>
          </a:p>
        </p:txBody>
      </p:sp>
    </p:spTree>
    <p:extLst>
      <p:ext uri="{BB962C8B-B14F-4D97-AF65-F5344CB8AC3E}">
        <p14:creationId xmlns:p14="http://schemas.microsoft.com/office/powerpoint/2010/main" val="3956128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767321"/>
            <a:ext cx="6858000" cy="3686009"/>
          </a:xfrm>
          <a:prstGeom prst="rect">
            <a:avLst/>
          </a:prstGeom>
        </p:spPr>
        <p:txBody>
          <a:bodyPr wrap="square">
            <a:spAutoFit/>
          </a:bodyPr>
          <a:lstStyle/>
          <a:p>
            <a:pPr algn="just"/>
            <a:r>
              <a:rPr lang="en-US" sz="3892" u="sng" dirty="0">
                <a:solidFill>
                  <a:srgbClr val="FFFF00"/>
                </a:solidFill>
                <a:latin typeface="+mj-lt"/>
              </a:rPr>
              <a:t>Tk2:</a:t>
            </a:r>
            <a:r>
              <a:rPr lang="en-US" sz="3892" dirty="0">
                <a:solidFill>
                  <a:schemeClr val="bg1"/>
                </a:solidFill>
                <a:latin typeface="+mj-lt"/>
              </a:rPr>
              <a:t> </a:t>
            </a:r>
            <a:r>
              <a:rPr lang="en-US" sz="3892" dirty="0" err="1">
                <a:solidFill>
                  <a:schemeClr val="bg1"/>
                </a:solidFill>
                <a:latin typeface="+mj-lt"/>
              </a:rPr>
              <a:t>Kính</a:t>
            </a:r>
            <a:r>
              <a:rPr lang="en-US" sz="3892" dirty="0">
                <a:solidFill>
                  <a:schemeClr val="bg1"/>
                </a:solidFill>
                <a:latin typeface="+mj-lt"/>
              </a:rPr>
              <a:t> </a:t>
            </a:r>
            <a:r>
              <a:rPr lang="en-US" sz="3892" dirty="0" err="1">
                <a:solidFill>
                  <a:schemeClr val="bg1"/>
                </a:solidFill>
                <a:latin typeface="+mj-lt"/>
              </a:rPr>
              <a:t>dâng</a:t>
            </a:r>
            <a:r>
              <a:rPr lang="en-US" sz="3892" dirty="0">
                <a:solidFill>
                  <a:schemeClr val="bg1"/>
                </a:solidFill>
                <a:latin typeface="+mj-lt"/>
              </a:rPr>
              <a:t> </a:t>
            </a:r>
            <a:r>
              <a:rPr lang="en-US" sz="3892" dirty="0" err="1">
                <a:solidFill>
                  <a:schemeClr val="bg1"/>
                </a:solidFill>
                <a:latin typeface="+mj-lt"/>
              </a:rPr>
              <a:t>muôn</a:t>
            </a:r>
            <a:r>
              <a:rPr lang="en-US" sz="3892" dirty="0">
                <a:solidFill>
                  <a:schemeClr val="bg1"/>
                </a:solidFill>
                <a:latin typeface="+mj-lt"/>
              </a:rPr>
              <a:t> </a:t>
            </a:r>
            <a:r>
              <a:rPr lang="en-US" sz="3892" dirty="0" err="1">
                <a:solidFill>
                  <a:schemeClr val="bg1"/>
                </a:solidFill>
                <a:latin typeface="+mj-lt"/>
              </a:rPr>
              <a:t>ngàn</a:t>
            </a:r>
            <a:r>
              <a:rPr lang="en-US" sz="3892" dirty="0">
                <a:solidFill>
                  <a:schemeClr val="bg1"/>
                </a:solidFill>
                <a:latin typeface="+mj-lt"/>
              </a:rPr>
              <a:t> </a:t>
            </a:r>
            <a:r>
              <a:rPr lang="en-US" sz="3892" dirty="0" err="1">
                <a:solidFill>
                  <a:schemeClr val="bg1"/>
                </a:solidFill>
                <a:latin typeface="+mj-lt"/>
              </a:rPr>
              <a:t>lời</a:t>
            </a:r>
            <a:r>
              <a:rPr lang="en-US" sz="3892" dirty="0">
                <a:solidFill>
                  <a:schemeClr val="bg1"/>
                </a:solidFill>
                <a:latin typeface="+mj-lt"/>
              </a:rPr>
              <a:t> </a:t>
            </a:r>
            <a:r>
              <a:rPr lang="en-US" sz="3892" dirty="0" err="1">
                <a:solidFill>
                  <a:schemeClr val="bg1"/>
                </a:solidFill>
                <a:latin typeface="+mj-lt"/>
              </a:rPr>
              <a:t>hát</a:t>
            </a:r>
            <a:r>
              <a:rPr lang="en-US" sz="3892" dirty="0">
                <a:solidFill>
                  <a:schemeClr val="bg1"/>
                </a:solidFill>
                <a:latin typeface="+mj-lt"/>
              </a:rPr>
              <a:t> </a:t>
            </a:r>
            <a:r>
              <a:rPr lang="en-US" sz="3892" dirty="0" err="1">
                <a:solidFill>
                  <a:schemeClr val="bg1"/>
                </a:solidFill>
                <a:latin typeface="+mj-lt"/>
              </a:rPr>
              <a:t>mừng</a:t>
            </a:r>
            <a:r>
              <a:rPr lang="en-US" sz="3892" dirty="0">
                <a:solidFill>
                  <a:schemeClr val="bg1"/>
                </a:solidFill>
                <a:latin typeface="+mj-lt"/>
              </a:rPr>
              <a:t>. </a:t>
            </a:r>
            <a:r>
              <a:rPr lang="en-US" sz="3892" dirty="0" err="1">
                <a:solidFill>
                  <a:schemeClr val="bg1"/>
                </a:solidFill>
                <a:latin typeface="+mj-lt"/>
              </a:rPr>
              <a:t>Ngợi</a:t>
            </a:r>
            <a:r>
              <a:rPr lang="en-US" sz="3892" dirty="0">
                <a:solidFill>
                  <a:schemeClr val="bg1"/>
                </a:solidFill>
                <a:latin typeface="+mj-lt"/>
              </a:rPr>
              <a:t> </a:t>
            </a:r>
            <a:r>
              <a:rPr lang="en-US" sz="3892" dirty="0" err="1">
                <a:solidFill>
                  <a:schemeClr val="bg1"/>
                </a:solidFill>
                <a:latin typeface="+mj-lt"/>
              </a:rPr>
              <a:t>ca</a:t>
            </a:r>
            <a:r>
              <a:rPr lang="en-US" sz="3892" dirty="0">
                <a:solidFill>
                  <a:schemeClr val="bg1"/>
                </a:solidFill>
                <a:latin typeface="+mj-lt"/>
              </a:rPr>
              <a:t> </a:t>
            </a:r>
            <a:r>
              <a:rPr lang="en-US" sz="3892" dirty="0" err="1">
                <a:solidFill>
                  <a:schemeClr val="bg1"/>
                </a:solidFill>
                <a:latin typeface="+mj-lt"/>
              </a:rPr>
              <a:t>các</a:t>
            </a:r>
            <a:r>
              <a:rPr lang="en-US" sz="3892" dirty="0">
                <a:solidFill>
                  <a:schemeClr val="bg1"/>
                </a:solidFill>
                <a:latin typeface="+mj-lt"/>
              </a:rPr>
              <a:t> </a:t>
            </a:r>
            <a:r>
              <a:rPr lang="en-US" sz="3892" dirty="0" err="1">
                <a:solidFill>
                  <a:schemeClr val="bg1"/>
                </a:solidFill>
                <a:latin typeface="+mj-lt"/>
              </a:rPr>
              <a:t>Ngài</a:t>
            </a:r>
            <a:r>
              <a:rPr lang="en-US" sz="3892" dirty="0">
                <a:solidFill>
                  <a:schemeClr val="bg1"/>
                </a:solidFill>
                <a:latin typeface="+mj-lt"/>
              </a:rPr>
              <a:t> </a:t>
            </a:r>
            <a:r>
              <a:rPr lang="en-US" sz="3892" dirty="0" err="1">
                <a:solidFill>
                  <a:schemeClr val="bg1"/>
                </a:solidFill>
                <a:latin typeface="+mj-lt"/>
              </a:rPr>
              <a:t>ngày</a:t>
            </a:r>
            <a:r>
              <a:rPr lang="en-US" sz="3892" dirty="0">
                <a:solidFill>
                  <a:schemeClr val="bg1"/>
                </a:solidFill>
                <a:latin typeface="+mj-lt"/>
              </a:rPr>
              <a:t> nay </a:t>
            </a:r>
            <a:r>
              <a:rPr lang="en-US" sz="3892" dirty="0" err="1">
                <a:solidFill>
                  <a:schemeClr val="bg1"/>
                </a:solidFill>
                <a:latin typeface="+mj-lt"/>
              </a:rPr>
              <a:t>vinh</a:t>
            </a:r>
            <a:r>
              <a:rPr lang="en-US" sz="3892" dirty="0">
                <a:solidFill>
                  <a:schemeClr val="bg1"/>
                </a:solidFill>
                <a:latin typeface="+mj-lt"/>
              </a:rPr>
              <a:t> </a:t>
            </a:r>
            <a:r>
              <a:rPr lang="en-US" sz="3892" dirty="0" err="1">
                <a:solidFill>
                  <a:schemeClr val="bg1"/>
                </a:solidFill>
                <a:latin typeface="+mj-lt"/>
              </a:rPr>
              <a:t>phúc</a:t>
            </a:r>
            <a:r>
              <a:rPr lang="en-US" sz="3892" dirty="0">
                <a:solidFill>
                  <a:schemeClr val="bg1"/>
                </a:solidFill>
                <a:latin typeface="+mj-lt"/>
              </a:rPr>
              <a:t>. </a:t>
            </a:r>
            <a:r>
              <a:rPr lang="en-US" sz="3892" dirty="0" err="1">
                <a:solidFill>
                  <a:schemeClr val="bg1"/>
                </a:solidFill>
                <a:latin typeface="+mj-lt"/>
              </a:rPr>
              <a:t>Kiên</a:t>
            </a:r>
            <a:r>
              <a:rPr lang="en-US" sz="3892" dirty="0">
                <a:solidFill>
                  <a:schemeClr val="bg1"/>
                </a:solidFill>
                <a:latin typeface="+mj-lt"/>
              </a:rPr>
              <a:t> </a:t>
            </a:r>
            <a:r>
              <a:rPr lang="en-US" sz="3892" dirty="0" err="1">
                <a:solidFill>
                  <a:schemeClr val="bg1"/>
                </a:solidFill>
                <a:latin typeface="+mj-lt"/>
              </a:rPr>
              <a:t>tâm</a:t>
            </a:r>
            <a:r>
              <a:rPr lang="en-US" sz="3892" dirty="0">
                <a:solidFill>
                  <a:schemeClr val="bg1"/>
                </a:solidFill>
                <a:latin typeface="+mj-lt"/>
              </a:rPr>
              <a:t> </a:t>
            </a:r>
            <a:r>
              <a:rPr lang="en-US" sz="3892" dirty="0" err="1">
                <a:solidFill>
                  <a:schemeClr val="bg1"/>
                </a:solidFill>
                <a:latin typeface="+mj-lt"/>
              </a:rPr>
              <a:t>nghe</a:t>
            </a:r>
            <a:r>
              <a:rPr lang="en-US" sz="3892" dirty="0">
                <a:solidFill>
                  <a:schemeClr val="bg1"/>
                </a:solidFill>
                <a:latin typeface="+mj-lt"/>
              </a:rPr>
              <a:t> </a:t>
            </a:r>
            <a:r>
              <a:rPr lang="en-US" sz="3892" dirty="0" err="1">
                <a:solidFill>
                  <a:schemeClr val="bg1"/>
                </a:solidFill>
                <a:latin typeface="+mj-lt"/>
              </a:rPr>
              <a:t>theo</a:t>
            </a:r>
            <a:r>
              <a:rPr lang="en-US" sz="3892" dirty="0">
                <a:solidFill>
                  <a:schemeClr val="bg1"/>
                </a:solidFill>
                <a:latin typeface="+mj-lt"/>
              </a:rPr>
              <a:t> </a:t>
            </a:r>
            <a:r>
              <a:rPr lang="en-US" sz="3892" dirty="0" err="1">
                <a:solidFill>
                  <a:schemeClr val="bg1"/>
                </a:solidFill>
                <a:latin typeface="+mj-lt"/>
              </a:rPr>
              <a:t>hai</a:t>
            </a:r>
            <a:r>
              <a:rPr lang="en-US" sz="3892" dirty="0">
                <a:solidFill>
                  <a:schemeClr val="bg1"/>
                </a:solidFill>
                <a:latin typeface="+mj-lt"/>
              </a:rPr>
              <a:t> </a:t>
            </a:r>
            <a:r>
              <a:rPr lang="en-US" sz="3892" dirty="0" err="1">
                <a:solidFill>
                  <a:schemeClr val="bg1"/>
                </a:solidFill>
                <a:latin typeface="+mj-lt"/>
              </a:rPr>
              <a:t>thánh</a:t>
            </a:r>
            <a:r>
              <a:rPr lang="en-US" sz="3892" dirty="0">
                <a:solidFill>
                  <a:schemeClr val="bg1"/>
                </a:solidFill>
                <a:latin typeface="+mj-lt"/>
              </a:rPr>
              <a:t> </a:t>
            </a:r>
            <a:r>
              <a:rPr lang="en-US" sz="3892" dirty="0" err="1">
                <a:solidFill>
                  <a:schemeClr val="bg1"/>
                </a:solidFill>
                <a:latin typeface="+mj-lt"/>
              </a:rPr>
              <a:t>nhân</a:t>
            </a:r>
            <a:r>
              <a:rPr lang="en-US" sz="3892" dirty="0">
                <a:solidFill>
                  <a:schemeClr val="bg1"/>
                </a:solidFill>
                <a:latin typeface="+mj-lt"/>
              </a:rPr>
              <a:t>. </a:t>
            </a:r>
            <a:r>
              <a:rPr lang="en-US" sz="3892" dirty="0" err="1">
                <a:solidFill>
                  <a:schemeClr val="bg1"/>
                </a:solidFill>
                <a:latin typeface="+mj-lt"/>
              </a:rPr>
              <a:t>Sẵn</a:t>
            </a:r>
            <a:r>
              <a:rPr lang="en-US" sz="3892" dirty="0">
                <a:solidFill>
                  <a:schemeClr val="bg1"/>
                </a:solidFill>
                <a:latin typeface="+mj-lt"/>
              </a:rPr>
              <a:t> </a:t>
            </a:r>
            <a:r>
              <a:rPr lang="en-US" sz="3892" dirty="0" err="1">
                <a:solidFill>
                  <a:schemeClr val="bg1"/>
                </a:solidFill>
                <a:latin typeface="+mj-lt"/>
              </a:rPr>
              <a:t>sàng</a:t>
            </a:r>
            <a:r>
              <a:rPr lang="en-US" sz="3892" dirty="0">
                <a:solidFill>
                  <a:schemeClr val="bg1"/>
                </a:solidFill>
                <a:latin typeface="+mj-lt"/>
              </a:rPr>
              <a:t> </a:t>
            </a:r>
            <a:r>
              <a:rPr lang="en-US" sz="3892" dirty="0" err="1">
                <a:solidFill>
                  <a:schemeClr val="bg1"/>
                </a:solidFill>
                <a:latin typeface="+mj-lt"/>
              </a:rPr>
              <a:t>nối</a:t>
            </a:r>
            <a:r>
              <a:rPr lang="en-US" sz="3892" dirty="0">
                <a:solidFill>
                  <a:schemeClr val="bg1"/>
                </a:solidFill>
                <a:latin typeface="+mj-lt"/>
              </a:rPr>
              <a:t> </a:t>
            </a:r>
            <a:r>
              <a:rPr lang="en-US" sz="3892" dirty="0" err="1">
                <a:solidFill>
                  <a:schemeClr val="bg1"/>
                </a:solidFill>
                <a:latin typeface="+mj-lt"/>
              </a:rPr>
              <a:t>bước</a:t>
            </a:r>
            <a:r>
              <a:rPr lang="en-US" sz="3892" dirty="0">
                <a:solidFill>
                  <a:schemeClr val="bg1"/>
                </a:solidFill>
                <a:latin typeface="+mj-lt"/>
              </a:rPr>
              <a:t> </a:t>
            </a:r>
            <a:r>
              <a:rPr lang="en-US" sz="3892" dirty="0" err="1">
                <a:solidFill>
                  <a:schemeClr val="bg1"/>
                </a:solidFill>
                <a:latin typeface="+mj-lt"/>
              </a:rPr>
              <a:t>theo</a:t>
            </a:r>
            <a:r>
              <a:rPr lang="en-US" sz="3892" dirty="0">
                <a:solidFill>
                  <a:schemeClr val="bg1"/>
                </a:solidFill>
                <a:latin typeface="+mj-lt"/>
              </a:rPr>
              <a:t> </a:t>
            </a:r>
            <a:r>
              <a:rPr lang="en-US" sz="3892" dirty="0" err="1">
                <a:solidFill>
                  <a:schemeClr val="bg1"/>
                </a:solidFill>
                <a:latin typeface="+mj-lt"/>
              </a:rPr>
              <a:t>đường</a:t>
            </a:r>
            <a:r>
              <a:rPr lang="en-US" sz="3892" dirty="0">
                <a:solidFill>
                  <a:schemeClr val="bg1"/>
                </a:solidFill>
                <a:latin typeface="+mj-lt"/>
              </a:rPr>
              <a:t> </a:t>
            </a:r>
            <a:r>
              <a:rPr lang="en-US" sz="3892" dirty="0" err="1">
                <a:solidFill>
                  <a:schemeClr val="bg1"/>
                </a:solidFill>
                <a:latin typeface="+mj-lt"/>
              </a:rPr>
              <a:t>thánh</a:t>
            </a:r>
            <a:r>
              <a:rPr lang="en-US" sz="3892" dirty="0">
                <a:solidFill>
                  <a:schemeClr val="bg1"/>
                </a:solidFill>
                <a:latin typeface="+mj-lt"/>
              </a:rPr>
              <a:t> </a:t>
            </a:r>
            <a:r>
              <a:rPr lang="en-US" sz="3892" dirty="0" err="1">
                <a:solidFill>
                  <a:schemeClr val="bg1"/>
                </a:solidFill>
                <a:latin typeface="+mj-lt"/>
              </a:rPr>
              <a:t>nhân</a:t>
            </a:r>
            <a:r>
              <a:rPr lang="en-US" sz="3892" dirty="0">
                <a:solidFill>
                  <a:schemeClr val="bg1"/>
                </a:solidFill>
                <a:latin typeface="+mj-lt"/>
              </a:rPr>
              <a:t>.</a:t>
            </a:r>
          </a:p>
        </p:txBody>
      </p:sp>
    </p:spTree>
    <p:extLst>
      <p:ext uri="{BB962C8B-B14F-4D97-AF65-F5344CB8AC3E}">
        <p14:creationId xmlns:p14="http://schemas.microsoft.com/office/powerpoint/2010/main" val="16663849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859631"/>
            <a:ext cx="6858000" cy="3889526"/>
          </a:xfrm>
          <a:prstGeom prst="rect">
            <a:avLst/>
          </a:prstGeom>
        </p:spPr>
        <p:txBody>
          <a:bodyPr wrap="square">
            <a:spAutoFit/>
          </a:bodyPr>
          <a:lstStyle/>
          <a:p>
            <a:pPr algn="just"/>
            <a:r>
              <a:rPr lang="en-US" sz="3525" dirty="0">
                <a:solidFill>
                  <a:srgbClr val="FFFF00"/>
                </a:solidFill>
                <a:latin typeface="+mj-lt"/>
              </a:rPr>
              <a:t>…</a:t>
            </a:r>
            <a:r>
              <a:rPr lang="en-US" sz="3525" dirty="0">
                <a:solidFill>
                  <a:schemeClr val="bg1"/>
                </a:solidFill>
                <a:latin typeface="+mj-lt"/>
              </a:rPr>
              <a:t> </a:t>
            </a:r>
            <a:r>
              <a:rPr lang="vi-VN" sz="3525" dirty="0">
                <a:solidFill>
                  <a:schemeClr val="bg1"/>
                </a:solidFill>
                <a:latin typeface="+mj-lt"/>
              </a:rPr>
              <a:t>cho đoàn con vui vầy hôm nay xin thương khẩn càu cho chúng con được tăng thêm lòng yêu mến luôn hăng say loan báo Tin Mừng trên quê hương đất nước chúng con. Để Chúa được nhận biết mến yêu. </a:t>
            </a:r>
          </a:p>
        </p:txBody>
      </p:sp>
    </p:spTree>
    <p:extLst>
      <p:ext uri="{BB962C8B-B14F-4D97-AF65-F5344CB8AC3E}">
        <p14:creationId xmlns:p14="http://schemas.microsoft.com/office/powerpoint/2010/main" val="28808867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215385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645319"/>
            <a:ext cx="6858000" cy="3644844"/>
          </a:xfrm>
          <a:prstGeom prst="rect">
            <a:avLst/>
          </a:prstGeom>
        </p:spPr>
        <p:txBody>
          <a:bodyPr wrap="square">
            <a:spAutoFit/>
          </a:bodyPr>
          <a:lstStyle/>
          <a:p>
            <a:pPr algn="just">
              <a:lnSpc>
                <a:spcPct val="95000"/>
              </a:lnSpc>
            </a:pPr>
            <a:r>
              <a:rPr lang="en-US" sz="4050" u="sng" dirty="0" err="1">
                <a:solidFill>
                  <a:srgbClr val="FFFF00"/>
                </a:solidFill>
              </a:rPr>
              <a:t>Đk</a:t>
            </a:r>
            <a:r>
              <a:rPr lang="en-US" sz="4050" u="sng" dirty="0">
                <a:solidFill>
                  <a:srgbClr val="FFFF00"/>
                </a:solidFill>
              </a:rPr>
              <a:t>:</a:t>
            </a:r>
            <a:r>
              <a:rPr lang="vi-VN" sz="4050" dirty="0">
                <a:solidFill>
                  <a:srgbClr val="FFFFFF"/>
                </a:solidFill>
                <a:latin typeface="+mj-lt"/>
              </a:rPr>
              <a:t> </a:t>
            </a:r>
            <a:r>
              <a:rPr lang="en-US" sz="4050" dirty="0" err="1">
                <a:solidFill>
                  <a:srgbClr val="FFFFFF"/>
                </a:solidFill>
              </a:rPr>
              <a:t>Thánh</a:t>
            </a:r>
            <a:r>
              <a:rPr lang="en-US" sz="4050" dirty="0">
                <a:solidFill>
                  <a:srgbClr val="FFFFFF"/>
                </a:solidFill>
              </a:rPr>
              <a:t> </a:t>
            </a:r>
            <a:r>
              <a:rPr lang="en-US" sz="4050" dirty="0" err="1">
                <a:solidFill>
                  <a:srgbClr val="FFFFFF"/>
                </a:solidFill>
              </a:rPr>
              <a:t>Phê-rô</a:t>
            </a:r>
            <a:r>
              <a:rPr lang="en-US" sz="4050" dirty="0">
                <a:solidFill>
                  <a:srgbClr val="FFFFFF"/>
                </a:solidFill>
              </a:rPr>
              <a:t> vi </a:t>
            </a:r>
            <a:r>
              <a:rPr lang="en-US" sz="4050" dirty="0" err="1">
                <a:solidFill>
                  <a:srgbClr val="FFFFFF"/>
                </a:solidFill>
              </a:rPr>
              <a:t>thủ</a:t>
            </a:r>
            <a:r>
              <a:rPr lang="en-US" sz="4050" dirty="0">
                <a:solidFill>
                  <a:srgbClr val="FFFFFF"/>
                </a:solidFill>
              </a:rPr>
              <a:t> </a:t>
            </a:r>
            <a:r>
              <a:rPr lang="en-US" sz="4050" dirty="0" err="1">
                <a:solidFill>
                  <a:srgbClr val="FFFFFF"/>
                </a:solidFill>
              </a:rPr>
              <a:t>lãnh</a:t>
            </a:r>
            <a:r>
              <a:rPr lang="en-US" sz="4050" dirty="0">
                <a:solidFill>
                  <a:srgbClr val="FFFFFF"/>
                </a:solidFill>
              </a:rPr>
              <a:t> </a:t>
            </a:r>
            <a:r>
              <a:rPr lang="en-US" sz="4050" dirty="0" err="1">
                <a:solidFill>
                  <a:srgbClr val="FFFFFF"/>
                </a:solidFill>
              </a:rPr>
              <a:t>các</a:t>
            </a:r>
            <a:r>
              <a:rPr lang="en-US" sz="4050" dirty="0">
                <a:solidFill>
                  <a:srgbClr val="FFFFFF"/>
                </a:solidFill>
              </a:rPr>
              <a:t> </a:t>
            </a:r>
            <a:r>
              <a:rPr lang="en-US" sz="4050" dirty="0" err="1">
                <a:solidFill>
                  <a:srgbClr val="FFFFFF"/>
                </a:solidFill>
              </a:rPr>
              <a:t>tông</a:t>
            </a:r>
            <a:r>
              <a:rPr lang="en-US" sz="4050" dirty="0">
                <a:solidFill>
                  <a:srgbClr val="FFFFFF"/>
                </a:solidFill>
              </a:rPr>
              <a:t> </a:t>
            </a:r>
            <a:r>
              <a:rPr lang="en-US" sz="4050" dirty="0" err="1">
                <a:solidFill>
                  <a:srgbClr val="FFFFFF"/>
                </a:solidFill>
              </a:rPr>
              <a:t>đồ</a:t>
            </a:r>
            <a:r>
              <a:rPr lang="en-US" sz="4050" dirty="0">
                <a:solidFill>
                  <a:srgbClr val="FFFFFF"/>
                </a:solidFill>
              </a:rPr>
              <a:t>. </a:t>
            </a:r>
            <a:r>
              <a:rPr lang="en-US" sz="4050" dirty="0" err="1">
                <a:solidFill>
                  <a:srgbClr val="FFFFFF"/>
                </a:solidFill>
              </a:rPr>
              <a:t>Thánh</a:t>
            </a:r>
            <a:r>
              <a:rPr lang="en-US" sz="4050" dirty="0">
                <a:solidFill>
                  <a:srgbClr val="FFFFFF"/>
                </a:solidFill>
              </a:rPr>
              <a:t> </a:t>
            </a:r>
            <a:r>
              <a:rPr lang="en-US" sz="4050" dirty="0" err="1">
                <a:solidFill>
                  <a:srgbClr val="FFFFFF"/>
                </a:solidFill>
              </a:rPr>
              <a:t>Phao-lô</a:t>
            </a:r>
            <a:r>
              <a:rPr lang="en-US" sz="4050" dirty="0">
                <a:solidFill>
                  <a:srgbClr val="FFFFFF"/>
                </a:solidFill>
              </a:rPr>
              <a:t> </a:t>
            </a:r>
            <a:r>
              <a:rPr lang="en-US" sz="4050" dirty="0" err="1">
                <a:solidFill>
                  <a:srgbClr val="FFFFFF"/>
                </a:solidFill>
              </a:rPr>
              <a:t>là</a:t>
            </a:r>
            <a:r>
              <a:rPr lang="en-US" sz="4050" dirty="0">
                <a:solidFill>
                  <a:srgbClr val="FFFFFF"/>
                </a:solidFill>
              </a:rPr>
              <a:t> </a:t>
            </a:r>
            <a:r>
              <a:rPr lang="en-US" sz="4050" dirty="0" err="1">
                <a:solidFill>
                  <a:srgbClr val="FFFFFF"/>
                </a:solidFill>
              </a:rPr>
              <a:t>bậc</a:t>
            </a:r>
            <a:r>
              <a:rPr lang="en-US" sz="4050" dirty="0">
                <a:solidFill>
                  <a:srgbClr val="FFFFFF"/>
                </a:solidFill>
              </a:rPr>
              <a:t> </a:t>
            </a:r>
            <a:r>
              <a:rPr lang="en-US" sz="4050" dirty="0" err="1">
                <a:solidFill>
                  <a:srgbClr val="FFFFFF"/>
                </a:solidFill>
              </a:rPr>
              <a:t>thầy</a:t>
            </a:r>
            <a:r>
              <a:rPr lang="en-US" sz="4050" dirty="0">
                <a:solidFill>
                  <a:srgbClr val="FFFFFF"/>
                </a:solidFill>
              </a:rPr>
              <a:t> </a:t>
            </a:r>
            <a:r>
              <a:rPr lang="en-US" sz="4050" dirty="0" err="1">
                <a:solidFill>
                  <a:srgbClr val="FFFFFF"/>
                </a:solidFill>
              </a:rPr>
              <a:t>muôn</a:t>
            </a:r>
            <a:r>
              <a:rPr lang="en-US" sz="4050" dirty="0">
                <a:solidFill>
                  <a:srgbClr val="FFFFFF"/>
                </a:solidFill>
              </a:rPr>
              <a:t> </a:t>
            </a:r>
            <a:r>
              <a:rPr lang="en-US" sz="4050" dirty="0" err="1">
                <a:solidFill>
                  <a:srgbClr val="FFFFFF"/>
                </a:solidFill>
              </a:rPr>
              <a:t>dân</a:t>
            </a:r>
            <a:r>
              <a:rPr lang="en-US" sz="4050" dirty="0">
                <a:solidFill>
                  <a:srgbClr val="FFFFFF"/>
                </a:solidFill>
              </a:rPr>
              <a:t> </a:t>
            </a:r>
            <a:r>
              <a:rPr lang="en-US" sz="4050" dirty="0" err="1">
                <a:solidFill>
                  <a:srgbClr val="FFFFFF"/>
                </a:solidFill>
              </a:rPr>
              <a:t>muôn</a:t>
            </a:r>
            <a:r>
              <a:rPr lang="en-US" sz="4050" dirty="0">
                <a:solidFill>
                  <a:srgbClr val="FFFFFF"/>
                </a:solidFill>
              </a:rPr>
              <a:t> </a:t>
            </a:r>
            <a:r>
              <a:rPr lang="en-US" sz="4050" dirty="0" err="1">
                <a:solidFill>
                  <a:srgbClr val="FFFFFF"/>
                </a:solidFill>
              </a:rPr>
              <a:t>nước</a:t>
            </a:r>
            <a:r>
              <a:rPr lang="en-US" sz="4050" dirty="0">
                <a:solidFill>
                  <a:srgbClr val="FFFFFF"/>
                </a:solidFill>
              </a:rPr>
              <a:t>. </a:t>
            </a:r>
            <a:r>
              <a:rPr lang="en-US" sz="4050" dirty="0" err="1">
                <a:solidFill>
                  <a:srgbClr val="FFFFFF"/>
                </a:solidFill>
              </a:rPr>
              <a:t>Chúa</a:t>
            </a:r>
            <a:r>
              <a:rPr lang="en-US" sz="4050" dirty="0">
                <a:solidFill>
                  <a:srgbClr val="FFFFFF"/>
                </a:solidFill>
              </a:rPr>
              <a:t> </a:t>
            </a:r>
            <a:r>
              <a:rPr lang="en-US" sz="4050" dirty="0" err="1">
                <a:solidFill>
                  <a:srgbClr val="FFFFFF"/>
                </a:solidFill>
              </a:rPr>
              <a:t>đã</a:t>
            </a:r>
            <a:r>
              <a:rPr lang="en-US" sz="4050" dirty="0">
                <a:solidFill>
                  <a:srgbClr val="FFFFFF"/>
                </a:solidFill>
              </a:rPr>
              <a:t> </a:t>
            </a:r>
            <a:r>
              <a:rPr lang="en-US" sz="4050" dirty="0" err="1">
                <a:solidFill>
                  <a:srgbClr val="FFFFFF"/>
                </a:solidFill>
              </a:rPr>
              <a:t>sai</a:t>
            </a:r>
            <a:r>
              <a:rPr lang="en-US" sz="4050" dirty="0">
                <a:solidFill>
                  <a:srgbClr val="FFFFFF"/>
                </a:solidFill>
              </a:rPr>
              <a:t> </a:t>
            </a:r>
            <a:r>
              <a:rPr lang="en-US" sz="4050" dirty="0" err="1">
                <a:solidFill>
                  <a:srgbClr val="FFFFFF"/>
                </a:solidFill>
              </a:rPr>
              <a:t>hai</a:t>
            </a:r>
            <a:r>
              <a:rPr lang="en-US" sz="4050" dirty="0">
                <a:solidFill>
                  <a:srgbClr val="FFFFFF"/>
                </a:solidFill>
              </a:rPr>
              <a:t> </a:t>
            </a:r>
            <a:r>
              <a:rPr lang="en-US" sz="4050" dirty="0" err="1">
                <a:solidFill>
                  <a:srgbClr val="FFFFFF"/>
                </a:solidFill>
              </a:rPr>
              <a:t>vị</a:t>
            </a:r>
            <a:r>
              <a:rPr lang="en-US" sz="4050" dirty="0">
                <a:solidFill>
                  <a:srgbClr val="FFFFFF"/>
                </a:solidFill>
              </a:rPr>
              <a:t> </a:t>
            </a:r>
            <a:r>
              <a:rPr lang="en-US" sz="4050" dirty="0" err="1">
                <a:solidFill>
                  <a:srgbClr val="FFFFFF"/>
                </a:solidFill>
              </a:rPr>
              <a:t>dạy</a:t>
            </a:r>
            <a:r>
              <a:rPr lang="en-US" sz="4050" dirty="0">
                <a:solidFill>
                  <a:srgbClr val="FFFFFF"/>
                </a:solidFill>
              </a:rPr>
              <a:t> </a:t>
            </a:r>
            <a:r>
              <a:rPr lang="en-US" sz="4050" dirty="0" err="1">
                <a:solidFill>
                  <a:srgbClr val="FFFFFF"/>
                </a:solidFill>
              </a:rPr>
              <a:t>dỗ</a:t>
            </a:r>
            <a:r>
              <a:rPr lang="en-US" sz="4050" dirty="0">
                <a:solidFill>
                  <a:srgbClr val="FFFFFF"/>
                </a:solidFill>
              </a:rPr>
              <a:t> </a:t>
            </a:r>
            <a:r>
              <a:rPr lang="en-US" sz="4050" dirty="0" err="1">
                <a:solidFill>
                  <a:srgbClr val="FFFFFF"/>
                </a:solidFill>
              </a:rPr>
              <a:t>chúng</a:t>
            </a:r>
            <a:r>
              <a:rPr lang="en-US" sz="4050" dirty="0">
                <a:solidFill>
                  <a:srgbClr val="FFFFFF"/>
                </a:solidFill>
              </a:rPr>
              <a:t> con. </a:t>
            </a:r>
            <a:r>
              <a:rPr lang="en-US" sz="4050" dirty="0" err="1">
                <a:solidFill>
                  <a:srgbClr val="FFFFFF"/>
                </a:solidFill>
              </a:rPr>
              <a:t>Về</a:t>
            </a:r>
            <a:r>
              <a:rPr lang="en-US" sz="4050" dirty="0">
                <a:solidFill>
                  <a:srgbClr val="FFFFFF"/>
                </a:solidFill>
              </a:rPr>
              <a:t> </a:t>
            </a:r>
            <a:r>
              <a:rPr lang="en-US" sz="4050" dirty="0" err="1">
                <a:solidFill>
                  <a:srgbClr val="FFFFFF"/>
                </a:solidFill>
              </a:rPr>
              <a:t>luật</a:t>
            </a:r>
            <a:r>
              <a:rPr lang="en-US" sz="4050" dirty="0">
                <a:solidFill>
                  <a:srgbClr val="FFFFFF"/>
                </a:solidFill>
              </a:rPr>
              <a:t> </a:t>
            </a:r>
            <a:r>
              <a:rPr lang="en-US" sz="4050" dirty="0" err="1">
                <a:solidFill>
                  <a:srgbClr val="FFFFFF"/>
                </a:solidFill>
              </a:rPr>
              <a:t>Chúa</a:t>
            </a:r>
            <a:r>
              <a:rPr lang="en-US" sz="4050" dirty="0">
                <a:solidFill>
                  <a:srgbClr val="FFFFFF"/>
                </a:solidFill>
              </a:rPr>
              <a:t>, </a:t>
            </a:r>
            <a:r>
              <a:rPr lang="en-US" sz="4050" dirty="0" err="1">
                <a:solidFill>
                  <a:srgbClr val="FFFFFF"/>
                </a:solidFill>
              </a:rPr>
              <a:t>về</a:t>
            </a:r>
            <a:r>
              <a:rPr lang="en-US" sz="4050" dirty="0">
                <a:solidFill>
                  <a:srgbClr val="FFFFFF"/>
                </a:solidFill>
              </a:rPr>
              <a:t> </a:t>
            </a:r>
            <a:r>
              <a:rPr lang="en-US" sz="4050" dirty="0" err="1">
                <a:solidFill>
                  <a:srgbClr val="FFFFFF"/>
                </a:solidFill>
              </a:rPr>
              <a:t>những</a:t>
            </a:r>
            <a:r>
              <a:rPr lang="en-US" sz="4050" dirty="0">
                <a:solidFill>
                  <a:srgbClr val="FFFFFF"/>
                </a:solidFill>
              </a:rPr>
              <a:t> </a:t>
            </a:r>
            <a:r>
              <a:rPr lang="en-US" sz="4050" dirty="0" err="1">
                <a:solidFill>
                  <a:srgbClr val="FFFFFF"/>
                </a:solidFill>
              </a:rPr>
              <a:t>điều</a:t>
            </a:r>
            <a:r>
              <a:rPr lang="en-US" sz="4050" dirty="0">
                <a:solidFill>
                  <a:srgbClr val="FFFFFF"/>
                </a:solidFill>
              </a:rPr>
              <a:t> </a:t>
            </a:r>
            <a:r>
              <a:rPr lang="en-US" sz="4050" dirty="0" err="1">
                <a:solidFill>
                  <a:srgbClr val="FFFFFF"/>
                </a:solidFill>
              </a:rPr>
              <a:t>căn</a:t>
            </a:r>
            <a:r>
              <a:rPr lang="en-US" sz="4050" dirty="0">
                <a:solidFill>
                  <a:srgbClr val="FFFFFF"/>
                </a:solidFill>
              </a:rPr>
              <a:t> </a:t>
            </a:r>
            <a:r>
              <a:rPr lang="en-US" sz="4050" dirty="0" err="1">
                <a:solidFill>
                  <a:srgbClr val="FFFFFF"/>
                </a:solidFill>
              </a:rPr>
              <a:t>bản</a:t>
            </a:r>
            <a:r>
              <a:rPr lang="en-US" sz="4050" dirty="0">
                <a:solidFill>
                  <a:srgbClr val="FFFFFF"/>
                </a:solidFill>
              </a:rPr>
              <a:t> </a:t>
            </a:r>
            <a:r>
              <a:rPr lang="en-US" sz="4050" dirty="0" err="1">
                <a:solidFill>
                  <a:srgbClr val="FFFFFF"/>
                </a:solidFill>
              </a:rPr>
              <a:t>đức</a:t>
            </a:r>
            <a:r>
              <a:rPr lang="en-US" sz="4050" dirty="0">
                <a:solidFill>
                  <a:srgbClr val="FFFFFF"/>
                </a:solidFill>
              </a:rPr>
              <a:t> tin.</a:t>
            </a:r>
          </a:p>
        </p:txBody>
      </p:sp>
    </p:spTree>
    <p:extLst>
      <p:ext uri="{BB962C8B-B14F-4D97-AF65-F5344CB8AC3E}">
        <p14:creationId xmlns:p14="http://schemas.microsoft.com/office/powerpoint/2010/main" val="25313821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92414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TotalTime>
  <Words>1933</Words>
  <Application>Microsoft Office PowerPoint</Application>
  <PresentationFormat>Custom</PresentationFormat>
  <Paragraphs>107</Paragraphs>
  <Slides>71</Slides>
  <Notes>1</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71</vt:i4>
      </vt:variant>
    </vt:vector>
  </HeadingPairs>
  <TitlesOfParts>
    <vt:vector size="85" baseType="lpstr">
      <vt:lpstr>Arial</vt:lpstr>
      <vt:lpstr>Calibri</vt:lpstr>
      <vt:lpstr>UTM American Sans</vt:lpstr>
      <vt:lpstr>Office Theme</vt:lpstr>
      <vt:lpstr>36_Default Design</vt:lpstr>
      <vt:lpstr>21_Office Theme</vt:lpstr>
      <vt:lpstr>7_Office Theme</vt:lpstr>
      <vt:lpstr>37_Default Design</vt:lpstr>
      <vt:lpstr>2_Office Theme</vt:lpstr>
      <vt:lpstr>11_Office Theme</vt:lpstr>
      <vt:lpstr>4_Office Theme</vt:lpstr>
      <vt:lpstr>6_Office Theme</vt:lpstr>
      <vt:lpstr>8_Office Theme</vt:lpstr>
      <vt:lpstr>9_Office Theme</vt:lpstr>
      <vt:lpstr>CHIỀU THỨ BẢY NGÀY 28-06 THÁNH LỄ VỌNG THÁNH PHÊ RÔ VÀ THÁNH PHAO LÔ  TÔNG ĐỒ</vt:lpstr>
      <vt:lpstr>PowerPoint Presentation</vt:lpstr>
      <vt:lpstr> </vt:lpstr>
      <vt:lpstr>PowerPoint Presentation</vt:lpstr>
      <vt:lpstr> </vt:lpstr>
      <vt:lpstr>PowerPoint Presentation</vt:lpstr>
      <vt:lpstr> </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Lễ Vọng THÁNH PHÊ-RÔ và THÁNH PHAO-LÔ Thánh Vịnh 18A 02 câu  </vt:lpstr>
      <vt:lpstr> </vt:lpstr>
      <vt:lpstr> </vt:lpstr>
      <vt:lpstr> </vt:lpstr>
      <vt:lpstr> </vt:lpstr>
      <vt:lpstr> </vt:lpstr>
      <vt:lpstr>PowerPoint Presentation</vt:lpstr>
      <vt:lpstr>Thưa Thầy, Thầy biết mọi sự, Thầy biết con yêu mến Thầy.</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Ca Nguyện Hiệp Lễ Hai Thánh Tông Đồ Bùi Ninh</vt:lpstr>
      <vt:lpstr> </vt:lpstr>
      <vt:lpstr> </vt:lpstr>
      <vt:lpstr>Tk2: Trần hoàn ơi mau vui lên ca hát muôn lời. Cùng ngợi ca Hai Ngôi Sao Tông Đồ của Chúa. Thánh Phê-rô mục tử đoàn chiên quyền năng Chúa trao. Thánh Phao-lô nhiệt thành truyền rao xứng đấng anh hào.</vt:lpstr>
      <vt:lpstr> </vt:lpstr>
      <vt:lpstr>Tk3: Trần hoàn ơi mau vui lên ca hát muôn lời. Cùng ngợi ca Hai Ngôi Sao Tông Đồ của Chúa. Thánh Phê-rô thập hình ngược treo niềm tin rắc gieo. Thánh Phao-lô cực hình nhận theo hiến máu anh hùng.</vt:lpstr>
      <vt:lpstr> </vt:lpstr>
      <vt:lpstr>PowerPoint Presentation</vt:lpstr>
      <vt:lpstr>Ca Kết Lễ Mừng Kính Thánh Phê-rô Phao-lô Thái Nguyên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Hung Nam</dc:creator>
  <cp:lastModifiedBy>Hùng</cp:lastModifiedBy>
  <cp:revision>147</cp:revision>
  <dcterms:created xsi:type="dcterms:W3CDTF">2022-10-30T00:36:35Z</dcterms:created>
  <dcterms:modified xsi:type="dcterms:W3CDTF">2026-04-28T09:03:13Z</dcterms:modified>
</cp:coreProperties>
</file>