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84" r:id="rId9"/>
    <p:sldMasterId id="2147483796" r:id="rId10"/>
    <p:sldMasterId id="2147483856" r:id="rId11"/>
    <p:sldMasterId id="2147483904" r:id="rId12"/>
    <p:sldMasterId id="2147483916" r:id="rId13"/>
    <p:sldMasterId id="2147483928" r:id="rId14"/>
    <p:sldMasterId id="2147483940" r:id="rId15"/>
    <p:sldMasterId id="2147483952" r:id="rId16"/>
  </p:sldMasterIdLst>
  <p:sldIdLst>
    <p:sldId id="470" r:id="rId17"/>
    <p:sldId id="376" r:id="rId18"/>
    <p:sldId id="463" r:id="rId19"/>
    <p:sldId id="465" r:id="rId20"/>
    <p:sldId id="509" r:id="rId21"/>
    <p:sldId id="256" r:id="rId22"/>
    <p:sldId id="443" r:id="rId23"/>
    <p:sldId id="444" r:id="rId24"/>
    <p:sldId id="445" r:id="rId25"/>
    <p:sldId id="446" r:id="rId26"/>
    <p:sldId id="447" r:id="rId27"/>
    <p:sldId id="448" r:id="rId28"/>
    <p:sldId id="449" r:id="rId29"/>
    <p:sldId id="450" r:id="rId30"/>
    <p:sldId id="510" r:id="rId31"/>
    <p:sldId id="479" r:id="rId32"/>
    <p:sldId id="480" r:id="rId33"/>
    <p:sldId id="481" r:id="rId34"/>
    <p:sldId id="482" r:id="rId35"/>
    <p:sldId id="483" r:id="rId36"/>
    <p:sldId id="484" r:id="rId37"/>
    <p:sldId id="485" r:id="rId38"/>
    <p:sldId id="486" r:id="rId39"/>
    <p:sldId id="487" r:id="rId40"/>
    <p:sldId id="488" r:id="rId41"/>
    <p:sldId id="489" r:id="rId42"/>
    <p:sldId id="490" r:id="rId43"/>
    <p:sldId id="491" r:id="rId44"/>
    <p:sldId id="492" r:id="rId45"/>
    <p:sldId id="493" r:id="rId46"/>
    <p:sldId id="494" r:id="rId47"/>
    <p:sldId id="511" r:id="rId48"/>
    <p:sldId id="415" r:id="rId49"/>
    <p:sldId id="451" r:id="rId50"/>
    <p:sldId id="452" r:id="rId51"/>
    <p:sldId id="453" r:id="rId52"/>
    <p:sldId id="459" r:id="rId53"/>
    <p:sldId id="454" r:id="rId54"/>
    <p:sldId id="460" r:id="rId55"/>
    <p:sldId id="455" r:id="rId56"/>
    <p:sldId id="461" r:id="rId57"/>
    <p:sldId id="456" r:id="rId58"/>
    <p:sldId id="462" r:id="rId59"/>
    <p:sldId id="417" r:id="rId60"/>
    <p:sldId id="458" r:id="rId61"/>
    <p:sldId id="475" r:id="rId62"/>
    <p:sldId id="495" r:id="rId63"/>
    <p:sldId id="496" r:id="rId64"/>
    <p:sldId id="497" r:id="rId65"/>
    <p:sldId id="498" r:id="rId66"/>
    <p:sldId id="499" r:id="rId67"/>
    <p:sldId id="500" r:id="rId68"/>
    <p:sldId id="501" r:id="rId69"/>
    <p:sldId id="502" r:id="rId70"/>
    <p:sldId id="503" r:id="rId71"/>
    <p:sldId id="504" r:id="rId72"/>
    <p:sldId id="505" r:id="rId73"/>
    <p:sldId id="506" r:id="rId74"/>
    <p:sldId id="507" r:id="rId75"/>
    <p:sldId id="508" r:id="rId76"/>
    <p:sldId id="414" r:id="rId77"/>
    <p:sldId id="271" r:id="rId78"/>
    <p:sldId id="272" r:id="rId79"/>
    <p:sldId id="273" r:id="rId80"/>
    <p:sldId id="432" r:id="rId81"/>
    <p:sldId id="276" r:id="rId82"/>
    <p:sldId id="512" r:id="rId83"/>
    <p:sldId id="277" r:id="rId84"/>
    <p:sldId id="278" r:id="rId85"/>
    <p:sldId id="358" r:id="rId86"/>
    <p:sldId id="279" r:id="rId87"/>
    <p:sldId id="290" r:id="rId88"/>
    <p:sldId id="436" r:id="rId89"/>
    <p:sldId id="466" r:id="rId90"/>
    <p:sldId id="291" r:id="rId91"/>
    <p:sldId id="438" r:id="rId92"/>
    <p:sldId id="467" r:id="rId93"/>
    <p:sldId id="513" r:id="rId94"/>
    <p:sldId id="293" r:id="rId95"/>
    <p:sldId id="294" r:id="rId96"/>
    <p:sldId id="295" r:id="rId97"/>
    <p:sldId id="514"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2670" y="948"/>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4913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826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819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6268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864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2200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8651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8847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5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1776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1096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07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4797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2811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8539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2460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412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644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1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7537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268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8153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5301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7801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010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83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3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739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39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4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9804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250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268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1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896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83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3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7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395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4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9804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250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268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1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896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7783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96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739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395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6504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9804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250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268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486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641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789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16/06/2026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16/06/2026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16/06/2026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16/06/2026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16/06/2026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16/06/2026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16/06/2026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16/06/2026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16/06/2026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16/06/2026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16/06/2026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358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0663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424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2539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4426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3541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4668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58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6/16/2026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93282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80921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1135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535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535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535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16/06/2026</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58.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2986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a:solidFill>
                  <a:srgbClr val="FFFF00"/>
                </a:solidFill>
                <a:latin typeface="+mj-lt"/>
              </a:rPr>
              <a:t>Tk</a:t>
            </a:r>
            <a:r>
              <a:rPr lang="en-US" sz="7200" b="0" u="sng">
                <a:solidFill>
                  <a:srgbClr val="FFFF00"/>
                </a:solidFill>
                <a:effectLst/>
                <a:latin typeface="+mj-lt"/>
              </a:rPr>
              <a:t>2</a:t>
            </a:r>
            <a:r>
              <a:rPr lang="vi-VN" sz="7200" b="0" u="sng">
                <a:solidFill>
                  <a:srgbClr val="FFFF00"/>
                </a:solidFill>
                <a:effectLst/>
                <a:latin typeface="+mj-lt"/>
              </a:rPr>
              <a:t>.</a:t>
            </a:r>
            <a:r>
              <a:rPr lang="vi-VN" sz="7200" b="0">
                <a:solidFill>
                  <a:schemeClr val="bg1"/>
                </a:solidFill>
                <a:effectLst/>
                <a:latin typeface="+mj-lt"/>
              </a:rPr>
              <a:t> Ai đón tiếp người công chính vì người ấy là công chính</a:t>
            </a:r>
            <a:r>
              <a:rPr lang="en-US" sz="7200" b="0">
                <a:solidFill>
                  <a:schemeClr val="bg1"/>
                </a:solidFill>
                <a:effectLst/>
                <a:latin typeface="+mj-lt"/>
              </a:rPr>
              <a:t> </a:t>
            </a:r>
            <a:r>
              <a:rPr lang="vi-VN" sz="7200" b="0">
                <a:solidFill>
                  <a:schemeClr val="bg1"/>
                </a:solidFill>
                <a:effectLst/>
                <a:latin typeface="+mj-lt"/>
              </a:rPr>
              <a:t>thì sẽ được phần thưởng công chính.</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a:solidFill>
                  <a:srgbClr val="FFFF00"/>
                </a:solidFill>
                <a:effectLst/>
                <a:latin typeface="+mj-lt"/>
              </a:rPr>
              <a:t>ĐK:</a:t>
            </a:r>
            <a:r>
              <a:rPr lang="vi-VN" sz="7200" b="0">
                <a:solidFill>
                  <a:schemeClr val="bg1"/>
                </a:solidFill>
                <a:effectLst/>
                <a:latin typeface="+mj-lt"/>
              </a:rPr>
              <a:t> Ai đón tiếp anh em là đón tiếp Thầy. Ai đón tiếp Thầy là đón tiếp Đấng sai Thầy. </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3561128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8000" b="0" u="sng">
                <a:solidFill>
                  <a:srgbClr val="FFFF00"/>
                </a:solidFill>
                <a:effectLst/>
                <a:latin typeface="+mj-lt"/>
              </a:rPr>
              <a:t>Tk3</a:t>
            </a:r>
            <a:r>
              <a:rPr lang="en-US" sz="8000" b="0" u="sng" dirty="0">
                <a:solidFill>
                  <a:srgbClr val="FFFF00"/>
                </a:solidFill>
                <a:effectLst/>
                <a:latin typeface="+mj-lt"/>
              </a:rPr>
              <a:t>.</a:t>
            </a:r>
            <a:r>
              <a:rPr lang="en-US" sz="8000" b="0" dirty="0">
                <a:solidFill>
                  <a:schemeClr val="bg1"/>
                </a:solidFill>
                <a:effectLst/>
                <a:latin typeface="+mj-lt"/>
              </a:rPr>
              <a:t> Ai </a:t>
            </a:r>
            <a:r>
              <a:rPr lang="en-US" sz="8000" b="0" dirty="0" err="1">
                <a:solidFill>
                  <a:schemeClr val="bg1"/>
                </a:solidFill>
                <a:effectLst/>
                <a:latin typeface="+mj-lt"/>
              </a:rPr>
              <a:t>cho</a:t>
            </a:r>
            <a:r>
              <a:rPr lang="en-US" sz="8000" b="0" dirty="0">
                <a:solidFill>
                  <a:schemeClr val="bg1"/>
                </a:solidFill>
                <a:effectLst/>
                <a:latin typeface="+mj-lt"/>
              </a:rPr>
              <a:t> </a:t>
            </a:r>
            <a:r>
              <a:rPr lang="en-US" sz="8000" b="0" dirty="0" err="1">
                <a:solidFill>
                  <a:schemeClr val="bg1"/>
                </a:solidFill>
                <a:effectLst/>
                <a:latin typeface="+mj-lt"/>
              </a:rPr>
              <a:t>người</a:t>
            </a:r>
            <a:r>
              <a:rPr lang="en-US" sz="8000" b="0" dirty="0">
                <a:solidFill>
                  <a:schemeClr val="bg1"/>
                </a:solidFill>
                <a:effectLst/>
                <a:latin typeface="+mj-lt"/>
              </a:rPr>
              <a:t> </a:t>
            </a:r>
            <a:r>
              <a:rPr lang="en-US" sz="8000" b="0" dirty="0" err="1">
                <a:solidFill>
                  <a:schemeClr val="bg1"/>
                </a:solidFill>
                <a:effectLst/>
                <a:latin typeface="+mj-lt"/>
              </a:rPr>
              <a:t>bé</a:t>
            </a:r>
            <a:r>
              <a:rPr lang="en-US" sz="8000" b="0" dirty="0">
                <a:solidFill>
                  <a:schemeClr val="bg1"/>
                </a:solidFill>
                <a:effectLst/>
                <a:latin typeface="+mj-lt"/>
              </a:rPr>
              <a:t> </a:t>
            </a:r>
            <a:r>
              <a:rPr lang="en-US" sz="8000" b="0" dirty="0" err="1">
                <a:solidFill>
                  <a:schemeClr val="bg1"/>
                </a:solidFill>
                <a:effectLst/>
                <a:latin typeface="+mj-lt"/>
              </a:rPr>
              <a:t>nhỏ</a:t>
            </a:r>
            <a:r>
              <a:rPr lang="en-US" sz="8000" b="0" dirty="0">
                <a:solidFill>
                  <a:schemeClr val="bg1"/>
                </a:solidFill>
                <a:effectLst/>
                <a:latin typeface="+mj-lt"/>
              </a:rPr>
              <a:t> </a:t>
            </a:r>
            <a:r>
              <a:rPr lang="en-US" sz="8000" b="0" dirty="0" err="1">
                <a:solidFill>
                  <a:schemeClr val="bg1"/>
                </a:solidFill>
                <a:effectLst/>
                <a:latin typeface="+mj-lt"/>
              </a:rPr>
              <a:t>này</a:t>
            </a:r>
            <a:r>
              <a:rPr lang="en-US" sz="8000" b="0" dirty="0">
                <a:solidFill>
                  <a:schemeClr val="bg1"/>
                </a:solidFill>
                <a:effectLst/>
                <a:latin typeface="+mj-lt"/>
              </a:rPr>
              <a:t> </a:t>
            </a:r>
            <a:r>
              <a:rPr lang="en-US" sz="8000" b="0" dirty="0" err="1">
                <a:solidFill>
                  <a:schemeClr val="bg1"/>
                </a:solidFill>
                <a:effectLst/>
                <a:latin typeface="+mj-lt"/>
              </a:rPr>
              <a:t>uống</a:t>
            </a:r>
            <a:r>
              <a:rPr lang="en-US" sz="8000" b="0" dirty="0">
                <a:solidFill>
                  <a:schemeClr val="bg1"/>
                </a:solidFill>
                <a:effectLst/>
                <a:latin typeface="+mj-lt"/>
              </a:rPr>
              <a:t> </a:t>
            </a:r>
            <a:r>
              <a:rPr lang="en-US" sz="8000" b="0" dirty="0" err="1">
                <a:solidFill>
                  <a:schemeClr val="bg1"/>
                </a:solidFill>
                <a:effectLst/>
                <a:latin typeface="+mj-lt"/>
              </a:rPr>
              <a:t>dù</a:t>
            </a:r>
            <a:r>
              <a:rPr lang="en-US" sz="8000" b="0" dirty="0">
                <a:solidFill>
                  <a:schemeClr val="bg1"/>
                </a:solidFill>
                <a:effectLst/>
                <a:latin typeface="+mj-lt"/>
              </a:rPr>
              <a:t> </a:t>
            </a:r>
            <a:r>
              <a:rPr lang="en-US" sz="8000" b="0" dirty="0" err="1">
                <a:solidFill>
                  <a:schemeClr val="bg1"/>
                </a:solidFill>
                <a:effectLst/>
                <a:latin typeface="+mj-lt"/>
              </a:rPr>
              <a:t>một</a:t>
            </a:r>
            <a:r>
              <a:rPr lang="en-US" sz="8000" b="0" dirty="0">
                <a:solidFill>
                  <a:schemeClr val="bg1"/>
                </a:solidFill>
                <a:effectLst/>
                <a:latin typeface="+mj-lt"/>
              </a:rPr>
              <a:t> </a:t>
            </a:r>
            <a:r>
              <a:rPr lang="en-US" sz="8000" b="0" dirty="0" err="1">
                <a:solidFill>
                  <a:schemeClr val="bg1"/>
                </a:solidFill>
                <a:effectLst/>
                <a:latin typeface="+mj-lt"/>
              </a:rPr>
              <a:t>chén</a:t>
            </a:r>
            <a:r>
              <a:rPr lang="en-US" sz="8000" b="0" dirty="0">
                <a:solidFill>
                  <a:schemeClr val="bg1"/>
                </a:solidFill>
                <a:effectLst/>
                <a:latin typeface="+mj-lt"/>
              </a:rPr>
              <a:t> </a:t>
            </a:r>
            <a:r>
              <a:rPr lang="en-US" sz="8000" b="0" dirty="0" err="1">
                <a:solidFill>
                  <a:schemeClr val="bg1"/>
                </a:solidFill>
                <a:effectLst/>
                <a:latin typeface="+mj-lt"/>
              </a:rPr>
              <a:t>nước</a:t>
            </a:r>
            <a:r>
              <a:rPr lang="en-US" sz="8000" b="0" dirty="0">
                <a:solidFill>
                  <a:schemeClr val="bg1"/>
                </a:solidFill>
                <a:effectLst/>
                <a:latin typeface="+mj-lt"/>
              </a:rPr>
              <a:t> </a:t>
            </a:r>
            <a:r>
              <a:rPr lang="en-US" sz="8000" b="0" dirty="0" err="1">
                <a:solidFill>
                  <a:schemeClr val="bg1"/>
                </a:solidFill>
                <a:effectLst/>
                <a:latin typeface="+mj-lt"/>
              </a:rPr>
              <a:t>lã</a:t>
            </a:r>
            <a:r>
              <a:rPr lang="en-US" sz="8000" b="0" dirty="0">
                <a:solidFill>
                  <a:schemeClr val="bg1"/>
                </a:solidFill>
                <a:effectLst/>
                <a:latin typeface="+mj-lt"/>
              </a:rPr>
              <a:t> </a:t>
            </a:r>
            <a:r>
              <a:rPr lang="en-US" sz="8000" b="0" dirty="0" err="1">
                <a:solidFill>
                  <a:schemeClr val="bg1"/>
                </a:solidFill>
                <a:effectLst/>
                <a:latin typeface="+mj-lt"/>
              </a:rPr>
              <a:t>mà</a:t>
            </a:r>
            <a:r>
              <a:rPr lang="en-US" sz="8000" b="0" dirty="0">
                <a:solidFill>
                  <a:schemeClr val="bg1"/>
                </a:solidFill>
                <a:effectLst/>
                <a:latin typeface="+mj-lt"/>
              </a:rPr>
              <a:t> </a:t>
            </a:r>
            <a:r>
              <a:rPr lang="en-US" sz="8000" b="0" dirty="0" err="1">
                <a:solidFill>
                  <a:schemeClr val="bg1"/>
                </a:solidFill>
                <a:effectLst/>
                <a:latin typeface="+mj-lt"/>
              </a:rPr>
              <a:t>thôi</a:t>
            </a:r>
            <a:endParaRPr lang="vi-VN" sz="8000" b="0" dirty="0">
              <a:solidFill>
                <a:schemeClr val="bg1"/>
              </a:solidFill>
              <a:effectLst/>
              <a:latin typeface="+mj-lt"/>
            </a:endParaRPr>
          </a:p>
        </p:txBody>
      </p:sp>
    </p:spTree>
    <p:extLst>
      <p:ext uri="{BB962C8B-B14F-4D97-AF65-F5344CB8AC3E}">
        <p14:creationId xmlns:p14="http://schemas.microsoft.com/office/powerpoint/2010/main" val="161888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8000" b="0" dirty="0" err="1">
                <a:solidFill>
                  <a:schemeClr val="bg1"/>
                </a:solidFill>
                <a:effectLst/>
                <a:latin typeface="+mj-lt"/>
              </a:rPr>
              <a:t>Vì</a:t>
            </a:r>
            <a:r>
              <a:rPr lang="en-US" sz="8000" b="0" dirty="0">
                <a:solidFill>
                  <a:schemeClr val="bg1"/>
                </a:solidFill>
                <a:effectLst/>
                <a:latin typeface="+mj-lt"/>
              </a:rPr>
              <a:t> </a:t>
            </a:r>
            <a:r>
              <a:rPr lang="en-US" sz="8000" b="0" dirty="0" err="1">
                <a:solidFill>
                  <a:schemeClr val="bg1"/>
                </a:solidFill>
                <a:effectLst/>
                <a:latin typeface="+mj-lt"/>
              </a:rPr>
              <a:t>kẻ</a:t>
            </a:r>
            <a:r>
              <a:rPr lang="en-US" sz="8000" b="0" dirty="0">
                <a:solidFill>
                  <a:schemeClr val="bg1"/>
                </a:solidFill>
                <a:effectLst/>
                <a:latin typeface="+mj-lt"/>
              </a:rPr>
              <a:t> </a:t>
            </a:r>
            <a:r>
              <a:rPr lang="en-US" sz="8000" b="0" dirty="0" err="1">
                <a:solidFill>
                  <a:schemeClr val="bg1"/>
                </a:solidFill>
                <a:effectLst/>
                <a:latin typeface="+mj-lt"/>
              </a:rPr>
              <a:t>ấy</a:t>
            </a:r>
            <a:r>
              <a:rPr lang="en-US" sz="8000" b="0" dirty="0">
                <a:solidFill>
                  <a:schemeClr val="bg1"/>
                </a:solidFill>
                <a:effectLst/>
                <a:latin typeface="+mj-lt"/>
              </a:rPr>
              <a:t> là </a:t>
            </a:r>
            <a:r>
              <a:rPr lang="en-US" sz="8000" b="0" dirty="0" err="1">
                <a:solidFill>
                  <a:schemeClr val="bg1"/>
                </a:solidFill>
                <a:effectLst/>
                <a:latin typeface="+mj-lt"/>
              </a:rPr>
              <a:t>môn</a:t>
            </a:r>
            <a:r>
              <a:rPr lang="en-US" sz="8000" b="0" dirty="0">
                <a:solidFill>
                  <a:schemeClr val="bg1"/>
                </a:solidFill>
                <a:effectLst/>
                <a:latin typeface="+mj-lt"/>
              </a:rPr>
              <a:t> </a:t>
            </a:r>
            <a:r>
              <a:rPr lang="en-US" sz="8000" b="0" dirty="0" err="1">
                <a:solidFill>
                  <a:schemeClr val="bg1"/>
                </a:solidFill>
                <a:effectLst/>
                <a:latin typeface="+mj-lt"/>
              </a:rPr>
              <a:t>đệ</a:t>
            </a:r>
            <a:r>
              <a:rPr lang="en-US" sz="8000" b="0" dirty="0">
                <a:solidFill>
                  <a:schemeClr val="bg1"/>
                </a:solidFill>
                <a:effectLst/>
                <a:latin typeface="+mj-lt"/>
              </a:rPr>
              <a:t> </a:t>
            </a:r>
            <a:r>
              <a:rPr lang="en-US" sz="8000" b="0" dirty="0" err="1">
                <a:solidFill>
                  <a:schemeClr val="bg1"/>
                </a:solidFill>
                <a:effectLst/>
                <a:latin typeface="+mj-lt"/>
              </a:rPr>
              <a:t>Thầy</a:t>
            </a:r>
            <a:r>
              <a:rPr lang="en-US" sz="8000" b="0" dirty="0">
                <a:solidFill>
                  <a:schemeClr val="bg1"/>
                </a:solidFill>
                <a:effectLst/>
                <a:latin typeface="+mj-lt"/>
              </a:rPr>
              <a:t>, thì </a:t>
            </a:r>
            <a:r>
              <a:rPr lang="en-US" sz="8000" b="0" err="1">
                <a:solidFill>
                  <a:schemeClr val="bg1"/>
                </a:solidFill>
                <a:effectLst/>
                <a:latin typeface="+mj-lt"/>
              </a:rPr>
              <a:t>người</a:t>
            </a:r>
            <a:r>
              <a:rPr lang="en-US" sz="8000" b="0">
                <a:solidFill>
                  <a:schemeClr val="bg1"/>
                </a:solidFill>
                <a:effectLst/>
                <a:latin typeface="+mj-lt"/>
              </a:rPr>
              <a:t> đó </a:t>
            </a:r>
            <a:r>
              <a:rPr lang="en-US" sz="8000" b="0" dirty="0" err="1">
                <a:solidFill>
                  <a:schemeClr val="bg1"/>
                </a:solidFill>
                <a:effectLst/>
                <a:latin typeface="+mj-lt"/>
              </a:rPr>
              <a:t>sẽ</a:t>
            </a:r>
            <a:r>
              <a:rPr lang="en-US" sz="8000" b="0" dirty="0">
                <a:solidFill>
                  <a:schemeClr val="bg1"/>
                </a:solidFill>
                <a:effectLst/>
                <a:latin typeface="+mj-lt"/>
              </a:rPr>
              <a:t> không </a:t>
            </a:r>
            <a:r>
              <a:rPr lang="en-US" sz="8000" b="0" dirty="0" err="1">
                <a:solidFill>
                  <a:schemeClr val="bg1"/>
                </a:solidFill>
                <a:effectLst/>
                <a:latin typeface="+mj-lt"/>
              </a:rPr>
              <a:t>mất</a:t>
            </a:r>
            <a:r>
              <a:rPr lang="en-US" sz="8000" b="0" dirty="0">
                <a:solidFill>
                  <a:schemeClr val="bg1"/>
                </a:solidFill>
                <a:effectLst/>
                <a:latin typeface="+mj-lt"/>
              </a:rPr>
              <a:t> </a:t>
            </a:r>
            <a:r>
              <a:rPr lang="en-US" sz="8000" b="0" dirty="0" err="1">
                <a:solidFill>
                  <a:schemeClr val="bg1"/>
                </a:solidFill>
                <a:effectLst/>
                <a:latin typeface="+mj-lt"/>
              </a:rPr>
              <a:t>phần</a:t>
            </a:r>
            <a:r>
              <a:rPr lang="en-US" sz="8000" b="0" dirty="0">
                <a:solidFill>
                  <a:schemeClr val="bg1"/>
                </a:solidFill>
                <a:effectLst/>
                <a:latin typeface="+mj-lt"/>
              </a:rPr>
              <a:t> </a:t>
            </a:r>
            <a:r>
              <a:rPr lang="en-US" sz="8000" b="0" dirty="0" err="1">
                <a:solidFill>
                  <a:schemeClr val="bg1"/>
                </a:solidFill>
                <a:effectLst/>
                <a:latin typeface="+mj-lt"/>
              </a:rPr>
              <a:t>thưởng</a:t>
            </a:r>
            <a:r>
              <a:rPr lang="en-US" sz="8000" b="0" dirty="0">
                <a:solidFill>
                  <a:schemeClr val="bg1"/>
                </a:solidFill>
                <a:effectLst/>
                <a:latin typeface="+mj-lt"/>
              </a:rPr>
              <a:t> </a:t>
            </a:r>
            <a:r>
              <a:rPr lang="en-US" sz="8000" b="0" dirty="0" err="1">
                <a:solidFill>
                  <a:schemeClr val="bg1"/>
                </a:solidFill>
                <a:effectLst/>
                <a:latin typeface="+mj-lt"/>
              </a:rPr>
              <a:t>đâu</a:t>
            </a:r>
            <a:r>
              <a:rPr lang="en-US" sz="8000" b="0" dirty="0">
                <a:solidFill>
                  <a:schemeClr val="bg1"/>
                </a:solidFill>
                <a:effectLst/>
                <a:latin typeface="+mj-lt"/>
              </a:rPr>
              <a:t>.</a:t>
            </a:r>
            <a:endParaRPr lang="vi-VN" sz="8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0842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a:solidFill>
                  <a:srgbClr val="FFFF00"/>
                </a:solidFill>
                <a:effectLst/>
                <a:latin typeface="+mj-lt"/>
              </a:rPr>
              <a:t>ĐK:</a:t>
            </a:r>
            <a:r>
              <a:rPr lang="vi-VN" sz="7200" b="0">
                <a:solidFill>
                  <a:schemeClr val="bg1"/>
                </a:solidFill>
                <a:effectLst/>
                <a:latin typeface="+mj-lt"/>
              </a:rPr>
              <a:t> Ai đón tiếp anh em là đón tiếp Thầy. Ai đón tiếp Thầy là đón tiếp Đấng sai Thầy. </a:t>
            </a:r>
          </a:p>
        </p:txBody>
      </p:sp>
    </p:spTree>
    <p:extLst>
      <p:ext uri="{BB962C8B-B14F-4D97-AF65-F5344CB8AC3E}">
        <p14:creationId xmlns:p14="http://schemas.microsoft.com/office/powerpoint/2010/main" val="38179311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3297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82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939382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584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25315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25954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58761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5983857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471303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73725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2167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68194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372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9098379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831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32220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630508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5880243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32972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F4E0A-6D22-2965-B409-B4A9D17D6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a:solidFill>
                  <a:srgbClr val="FFFF00"/>
                </a:solidFill>
              </a:rPr>
              <a:t>Thánh Vịnh 88</a:t>
            </a:r>
            <a:br>
              <a:rPr lang="en-US" sz="5400">
                <a:solidFill>
                  <a:srgbClr val="FFFF00"/>
                </a:solidFill>
              </a:rPr>
            </a:br>
            <a:r>
              <a:rPr lang="en-US" sz="5400">
                <a:solidFill>
                  <a:srgbClr val="FFFF00"/>
                </a:solidFill>
              </a:rPr>
              <a:t>Chúa Nhật XIII Thường Niên</a:t>
            </a:r>
            <a:br>
              <a:rPr lang="en-US" sz="5400">
                <a:solidFill>
                  <a:srgbClr val="FFFF00"/>
                </a:solidFill>
              </a:rPr>
            </a:br>
            <a:r>
              <a:rPr lang="en-US" sz="5400">
                <a:solidFill>
                  <a:srgbClr val="FFFF00"/>
                </a:solidFill>
              </a:rPr>
              <a:t>Năm A</a:t>
            </a:r>
            <a:br>
              <a:rPr lang="en-US" sz="5400">
                <a:solidFill>
                  <a:srgbClr val="FFFF00"/>
                </a:solidFill>
              </a:rPr>
            </a:br>
            <a:r>
              <a:rPr lang="en-US" sz="5400" i="1">
                <a:solidFill>
                  <a:schemeClr val="bg1"/>
                </a:solidFill>
              </a:rPr>
              <a:t>Lm Kim Long</a:t>
            </a:r>
            <a:br>
              <a:rPr lang="en-US" sz="5400" i="1">
                <a:solidFill>
                  <a:schemeClr val="bg1"/>
                </a:solidFill>
              </a:rPr>
            </a:br>
            <a:r>
              <a:rPr lang="en-US" sz="5400" i="1">
                <a:solidFill>
                  <a:schemeClr val="bg1"/>
                </a:solidFill>
              </a:rPr>
              <a:t>04 Câu</a:t>
            </a:r>
          </a:p>
        </p:txBody>
      </p:sp>
    </p:spTree>
    <p:extLst>
      <p:ext uri="{BB962C8B-B14F-4D97-AF65-F5344CB8AC3E}">
        <p14:creationId xmlns:p14="http://schemas.microsoft.com/office/powerpoint/2010/main" val="241396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4184120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a:solidFill>
                  <a:srgbClr val="FFFF00"/>
                </a:solidFill>
              </a:rPr>
              <a:t>Tk1:</a:t>
            </a:r>
            <a:r>
              <a:rPr lang="en-US" sz="4600">
                <a:solidFill>
                  <a:schemeClr val="bg1"/>
                </a:solidFill>
              </a:rPr>
              <a:t> </a:t>
            </a:r>
            <a:r>
              <a:rPr lang="vi-VN" sz="4600">
                <a:solidFill>
                  <a:schemeClr val="bg1"/>
                </a:solidFill>
              </a:rPr>
              <a:t>Tình thương Chúa muôn đời con luôn ca tụng. Vạn kiếp miệng con sẽ cao rao lòng thành tín của Ngài. Vì Chúa phán: Tình thương đó xây dựng đến thiên thu. Đức tín thành của Chúa thiết lập trên cung trời.</a:t>
            </a:r>
            <a:endParaRPr lang="en-US" sz="4600">
              <a:solidFill>
                <a:schemeClr val="bg1"/>
              </a:solidFill>
            </a:endParaRPr>
          </a:p>
        </p:txBody>
      </p:sp>
    </p:spTree>
    <p:extLst>
      <p:ext uri="{BB962C8B-B14F-4D97-AF65-F5344CB8AC3E}">
        <p14:creationId xmlns:p14="http://schemas.microsoft.com/office/powerpoint/2010/main" val="154482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157450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a:solidFill>
                  <a:srgbClr val="FFFF00"/>
                </a:solidFill>
              </a:rPr>
              <a:t>Tk2:</a:t>
            </a:r>
            <a:r>
              <a:rPr lang="en-US" sz="4800">
                <a:solidFill>
                  <a:schemeClr val="bg1"/>
                </a:solidFill>
              </a:rPr>
              <a:t> </a:t>
            </a:r>
            <a:r>
              <a:rPr lang="vi-VN" sz="4800">
                <a:solidFill>
                  <a:schemeClr val="bg1"/>
                </a:solidFill>
              </a:rPr>
              <a:t>Lập giao ước với người Ta đây tuyển chọn. Thề hứa cùng Đa-vít tôi trung rằng: dòng dõi của ngươi bền vững mãi vì Ta muốn xây dựng đến thiên thu, muốn thiết lập củng cố ngai vàng ngươi muôn đời.</a:t>
            </a:r>
            <a:endParaRPr lang="en-US" sz="4800">
              <a:solidFill>
                <a:schemeClr val="bg1"/>
              </a:solidFill>
            </a:endParaRPr>
          </a:p>
        </p:txBody>
      </p:sp>
    </p:spTree>
    <p:extLst>
      <p:ext uri="{BB962C8B-B14F-4D97-AF65-F5344CB8AC3E}">
        <p14:creationId xmlns:p14="http://schemas.microsoft.com/office/powerpoint/2010/main" val="3751003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15745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a:solidFill>
                  <a:schemeClr val="bg1"/>
                </a:solidFill>
              </a:rPr>
              <a:t>Anh em là giống nòi được tuyển chọn, là hoàng tộc chuyên lo tế tự, là Dân thánh, để loan truyền những kỳ công của Thiên Chúa, Đấng đã gọi anh em ra khỏi miền u tối, vào nơi đầy ánh sáng huyền diệu của Ngài.</a:t>
            </a:r>
            <a:endParaRPr lang="en-US">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17255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800" u="sng">
                <a:solidFill>
                  <a:srgbClr val="FFFF00"/>
                </a:solidFill>
              </a:rPr>
              <a:t>Tk3:</a:t>
            </a:r>
            <a:r>
              <a:rPr lang="en-US" sz="4800">
                <a:solidFill>
                  <a:schemeClr val="bg1"/>
                </a:solidFill>
              </a:rPr>
              <a:t> </a:t>
            </a:r>
            <a:r>
              <a:rPr lang="vi-VN" sz="4800">
                <a:solidFill>
                  <a:schemeClr val="bg1"/>
                </a:solidFill>
              </a:rPr>
              <a:t>Thật vinh phúc, dân nào tung hô ca ngợi. Lạy Chúa Ngài soi ánh Tôn Nhan để họ tiến đều lên. Nhờ biết rõ được Danh Chúa, suốt ngày sẽ hân hoan. Bởi vì Ngài công chính, khiến họ hiên ngang hoài.</a:t>
            </a:r>
          </a:p>
        </p:txBody>
      </p:sp>
    </p:spTree>
    <p:extLst>
      <p:ext uri="{BB962C8B-B14F-4D97-AF65-F5344CB8AC3E}">
        <p14:creationId xmlns:p14="http://schemas.microsoft.com/office/powerpoint/2010/main" val="3773196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157450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4800" u="sng">
                <a:solidFill>
                  <a:srgbClr val="FFFF00"/>
                </a:solidFill>
              </a:rPr>
              <a:t>Tk4:</a:t>
            </a:r>
            <a:r>
              <a:rPr lang="en-US" sz="4800">
                <a:solidFill>
                  <a:schemeClr val="bg1"/>
                </a:solidFill>
              </a:rPr>
              <a:t> </a:t>
            </a:r>
            <a:r>
              <a:rPr lang="vi-VN" sz="4800">
                <a:solidFill>
                  <a:schemeClr val="bg1"/>
                </a:solidFill>
              </a:rPr>
              <a:t>Người thưa Chúa: thân phụ con nay là Ngài, là Chúa mà con kính tin luôn, là núi đá độ trì. Và Chúa phán: Này Ta sẽ thương người đến muôn năm. Sẽ giữ hoài giao ước với ngươi luôn khôn rời.</a:t>
            </a:r>
          </a:p>
        </p:txBody>
      </p:sp>
    </p:spTree>
    <p:extLst>
      <p:ext uri="{BB962C8B-B14F-4D97-AF65-F5344CB8AC3E}">
        <p14:creationId xmlns:p14="http://schemas.microsoft.com/office/powerpoint/2010/main" val="1736766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Con sẽ ca tụng tình thương của Chúa đến muôn đời.</a:t>
            </a:r>
            <a:endParaRPr lang="en-US" sz="6600">
              <a:solidFill>
                <a:schemeClr val="bg1"/>
              </a:solidFill>
            </a:endParaRPr>
          </a:p>
        </p:txBody>
      </p:sp>
    </p:spTree>
    <p:extLst>
      <p:ext uri="{BB962C8B-B14F-4D97-AF65-F5344CB8AC3E}">
        <p14:creationId xmlns:p14="http://schemas.microsoft.com/office/powerpoint/2010/main" val="157450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74BBC0-0792-EB05-25C2-6B9227A78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a:solidFill>
                  <a:schemeClr val="bg1"/>
                </a:solidFill>
              </a:rPr>
              <a:t>Anh em là giống nòi được tuyển chọn, là hoàng tộc chuyên lo tế tự, là Dân thánh, để loan truyền những kỳ công của Thiên Chúa, Đấng đã gọi anh em ra khỏi miền u tối, vào nơi đầy ánh sáng huyền diệu của Ngài.</a:t>
            </a:r>
            <a:endParaRPr lang="en-US">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920241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11733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206277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7798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5859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32972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206469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4324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43246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038513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78775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50632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159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2744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39681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893550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a:solidFill>
                  <a:srgbClr val="FFFF00"/>
                </a:solidFill>
                <a:effectLst/>
              </a:rPr>
              <a:t>Ca</a:t>
            </a:r>
            <a:r>
              <a:rPr lang="en-US" sz="6000" b="0" dirty="0">
                <a:solidFill>
                  <a:srgbClr val="FFFF00"/>
                </a:solidFill>
                <a:effectLst/>
              </a:rPr>
              <a:t>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6000" dirty="0">
                <a:solidFill>
                  <a:srgbClr val="FFFF00"/>
                </a:solidFill>
              </a:rPr>
              <a:t>Ai </a:t>
            </a:r>
            <a:r>
              <a:rPr lang="en-US" sz="6000" dirty="0" err="1">
                <a:solidFill>
                  <a:srgbClr val="FFFF00"/>
                </a:solidFill>
              </a:rPr>
              <a:t>Đón</a:t>
            </a:r>
            <a:r>
              <a:rPr lang="en-US" sz="6000" dirty="0">
                <a:solidFill>
                  <a:srgbClr val="FFFF00"/>
                </a:solidFill>
              </a:rPr>
              <a:t> </a:t>
            </a:r>
            <a:r>
              <a:rPr lang="en-US" sz="6000" dirty="0" err="1">
                <a:solidFill>
                  <a:srgbClr val="FFFF00"/>
                </a:solidFill>
              </a:rPr>
              <a:t>Tiếp</a:t>
            </a:r>
            <a:br>
              <a:rPr lang="en-US" sz="6000" b="0" dirty="0">
                <a:solidFill>
                  <a:srgbClr val="FFFF00"/>
                </a:solidFill>
                <a:effectLst/>
              </a:rPr>
            </a:br>
            <a:r>
              <a:rPr lang="en-US" sz="6000" i="1" dirty="0" err="1">
                <a:solidFill>
                  <a:schemeClr val="bg1"/>
                </a:solidFill>
              </a:rPr>
              <a:t>Nguyễn</a:t>
            </a:r>
            <a:r>
              <a:rPr lang="en-US" sz="6000" i="1" dirty="0">
                <a:solidFill>
                  <a:schemeClr val="bg1"/>
                </a:solidFill>
              </a:rPr>
              <a:t> </a:t>
            </a:r>
            <a:r>
              <a:rPr lang="en-US" sz="6000" i="1" dirty="0" err="1">
                <a:solidFill>
                  <a:schemeClr val="bg1"/>
                </a:solidFill>
              </a:rPr>
              <a:t>Văn</a:t>
            </a:r>
            <a:r>
              <a:rPr lang="en-US" sz="6000" i="1" dirty="0">
                <a:solidFill>
                  <a:schemeClr val="bg1"/>
                </a:solidFill>
              </a:rPr>
              <a:t> </a:t>
            </a:r>
            <a:r>
              <a:rPr lang="en-US" sz="6000" i="1" dirty="0" err="1">
                <a:solidFill>
                  <a:schemeClr val="bg1"/>
                </a:solidFill>
              </a:rPr>
              <a:t>Hòa</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49924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Của Lễ Đời Con</a:t>
            </a:r>
            <a:br>
              <a:rPr lang="en-US" sz="4000">
                <a:solidFill>
                  <a:srgbClr val="FFFF00"/>
                </a:solidFill>
              </a:rPr>
            </a:br>
            <a:r>
              <a:rPr lang="en-US" sz="4000" i="1">
                <a:solidFill>
                  <a:schemeClr val="bg1"/>
                </a:solidFill>
              </a:rPr>
              <a:t>Nguyễn Duy</a:t>
            </a:r>
          </a:p>
        </p:txBody>
      </p:sp>
    </p:spTree>
    <p:extLst>
      <p:ext uri="{BB962C8B-B14F-4D97-AF65-F5344CB8AC3E}">
        <p14:creationId xmlns:p14="http://schemas.microsoft.com/office/powerpoint/2010/main" val="390501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a:solidFill>
                  <a:srgbClr val="FFFF00"/>
                </a:solidFill>
                <a:effectLst/>
              </a:rPr>
              <a:t>Tk1:</a:t>
            </a:r>
            <a:r>
              <a:rPr lang="en-US" sz="4800" b="0">
                <a:solidFill>
                  <a:schemeClr val="bg1"/>
                </a:solidFill>
                <a:effectLst/>
              </a:rPr>
              <a:t> </a:t>
            </a:r>
            <a:r>
              <a:rPr lang="vi-VN" sz="4800">
                <a:solidFill>
                  <a:schemeClr val="bg1"/>
                </a:solidFill>
              </a:rPr>
              <a:t>Dâng lên Ngài của lễ đời con thuộc về Chúa trót cuộc đời. Lời đoan hứa mãi luôn vuông tròn. Dâng lên Ngài của lễ đời con. Biết dâng gì cho đẹp hơn. Kính dâng Ngài tình yêu sắt son. . </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Đk:</a:t>
            </a:r>
            <a:r>
              <a:rPr lang="en-US" sz="6000" b="0">
                <a:solidFill>
                  <a:schemeClr val="bg1"/>
                </a:solidFill>
                <a:effectLst/>
              </a:rPr>
              <a:t> </a:t>
            </a:r>
            <a:r>
              <a:rPr lang="vi-VN" sz="6000">
                <a:solidFill>
                  <a:schemeClr val="bg1"/>
                </a:solidFill>
              </a:rPr>
              <a:t>Trong chân tình và trong yêu mến. Kính dâng Ngài trọn cuộc sống con để trung thành một đời chứng nhân.</a:t>
            </a:r>
            <a:endParaRPr lang="en-US" sz="60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Tk2:</a:t>
            </a:r>
            <a:r>
              <a:rPr lang="en-US" sz="4800" b="0">
                <a:solidFill>
                  <a:schemeClr val="bg1"/>
                </a:solidFill>
                <a:effectLst/>
              </a:rPr>
              <a:t> </a:t>
            </a:r>
            <a:r>
              <a:rPr lang="vi-VN" sz="4800">
                <a:solidFill>
                  <a:schemeClr val="bg1"/>
                </a:solidFill>
              </a:rPr>
              <a:t>Dâng lên Ngài của lễ đầu tiên từ bàn tay ngát hương trời. Nguyện xin Chúa đoái thương nhậm lời. Dâng lên Ngài của lễ đầu tiên với ước nguyện cho ngày mai. Ánh Tin Mừng tỏa lan khắp nơi.</a:t>
            </a:r>
            <a:endParaRPr lang="en-US" sz="48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Đk:</a:t>
            </a:r>
            <a:r>
              <a:rPr lang="en-US" sz="6000" b="0">
                <a:solidFill>
                  <a:schemeClr val="bg1"/>
                </a:solidFill>
                <a:effectLst/>
              </a:rPr>
              <a:t> </a:t>
            </a:r>
            <a:r>
              <a:rPr lang="vi-VN" sz="6000">
                <a:solidFill>
                  <a:schemeClr val="bg1"/>
                </a:solidFill>
              </a:rPr>
              <a:t>Lòng thành kính và trong yêu mến. Kính dâng Ngài trọn cuộc sống con để trung thành một đời chứng nhân.</a:t>
            </a:r>
            <a:endParaRPr lang="en-US" sz="60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72428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a:solidFill>
                  <a:srgbClr val="FFFF00"/>
                </a:solidFill>
                <a:effectLst/>
              </a:rPr>
              <a:t>Ca Nguyện Hiệp Lễ</a:t>
            </a:r>
            <a:br>
              <a:rPr lang="en-US" sz="6600" b="0">
                <a:solidFill>
                  <a:srgbClr val="FFFF00"/>
                </a:solidFill>
                <a:effectLst/>
              </a:rPr>
            </a:br>
            <a:r>
              <a:rPr lang="en-US" sz="6600">
                <a:solidFill>
                  <a:srgbClr val="FFFF00"/>
                </a:solidFill>
              </a:rPr>
              <a:t>Theo Chúa </a:t>
            </a:r>
            <a:br>
              <a:rPr lang="en-US" sz="6600">
                <a:solidFill>
                  <a:srgbClr val="FFFF00"/>
                </a:solidFill>
              </a:rPr>
            </a:br>
            <a:r>
              <a:rPr lang="en-US" sz="6600">
                <a:solidFill>
                  <a:srgbClr val="FFFF00"/>
                </a:solidFill>
              </a:rPr>
              <a:t>Là Nguồn Hạnh Phúc</a:t>
            </a:r>
            <a:br>
              <a:rPr lang="en-US" sz="6600" b="0">
                <a:solidFill>
                  <a:srgbClr val="FFFF00"/>
                </a:solidFill>
                <a:effectLst/>
              </a:rPr>
            </a:br>
            <a:r>
              <a:rPr lang="en-US" sz="4000" i="1">
                <a:solidFill>
                  <a:schemeClr val="bg1"/>
                </a:solidFill>
              </a:rPr>
              <a:t>Huỳnh Minh Kỳ - Đinh Công Huỳnh</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a:solidFill>
                  <a:srgbClr val="FFFF00"/>
                </a:solidFill>
              </a:rPr>
              <a:t>Tk1</a:t>
            </a:r>
            <a:r>
              <a:rPr lang="en-US" sz="5600" b="0" u="sng">
                <a:solidFill>
                  <a:srgbClr val="FFFF00"/>
                </a:solidFill>
                <a:effectLst/>
              </a:rPr>
              <a:t>:</a:t>
            </a:r>
            <a:r>
              <a:rPr lang="en-US" sz="5600" b="0">
                <a:solidFill>
                  <a:schemeClr val="bg1"/>
                </a:solidFill>
                <a:effectLst/>
              </a:rPr>
              <a:t> </a:t>
            </a:r>
            <a:r>
              <a:rPr lang="vi-VN" sz="5600">
                <a:solidFill>
                  <a:schemeClr val="bg1"/>
                </a:solidFill>
              </a:rPr>
              <a:t>Ai yêu mến cha mẹ hơn Thầy thì chẳng xứng đáng với Thầy đâu. Ai không vác thập giá riêng mình thì cũng không xứng đáng với Thầy. </a:t>
            </a:r>
            <a:endParaRPr lang="en-US" sz="5600" b="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dirty="0">
                <a:solidFill>
                  <a:srgbClr val="FFFF00"/>
                </a:solidFill>
                <a:effectLst/>
                <a:latin typeface="+mj-lt"/>
              </a:rPr>
              <a:t>ĐK:</a:t>
            </a:r>
            <a:r>
              <a:rPr lang="vi-VN" sz="7200" b="0" dirty="0">
                <a:solidFill>
                  <a:schemeClr val="bg1"/>
                </a:solidFill>
                <a:effectLst/>
                <a:latin typeface="+mj-lt"/>
              </a:rPr>
              <a:t> Ai đón tiếp anh em là đón tiếp Thầy. Ai đón tiếp Thầy là đón tiếp Đấng sai Thầy. </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a:t>
            </a:r>
            <a:r>
              <a:rPr lang="en-US" sz="6000" b="0" u="sng">
                <a:solidFill>
                  <a:srgbClr val="FFFF00"/>
                </a:solidFill>
                <a:effectLst/>
              </a:rPr>
              <a:t>:</a:t>
            </a:r>
            <a:r>
              <a:rPr lang="en-US" sz="6000" b="0">
                <a:solidFill>
                  <a:schemeClr val="bg1"/>
                </a:solidFill>
                <a:effectLst/>
              </a:rPr>
              <a:t> </a:t>
            </a:r>
            <a:r>
              <a:rPr lang="vi-VN" sz="6000">
                <a:solidFill>
                  <a:schemeClr val="bg1"/>
                </a:solidFill>
              </a:rPr>
              <a:t>Ai mong tìm sự sống cho mình thì họ sẽ bị đánh mất đi. Và ai mất mạng sống với vì Thầy họ sẽ tìm lại được sự sống.</a:t>
            </a:r>
            <a:endParaRPr lang="en-US" sz="6000" b="0">
              <a:solidFill>
                <a:schemeClr val="bg1"/>
              </a:solidFill>
              <a:effectLst/>
            </a:endParaRPr>
          </a:p>
        </p:txBody>
      </p:sp>
    </p:spTree>
    <p:extLst>
      <p:ext uri="{BB962C8B-B14F-4D97-AF65-F5344CB8AC3E}">
        <p14:creationId xmlns:p14="http://schemas.microsoft.com/office/powerpoint/2010/main" val="3918187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Ai đón tiếp các con chính là họ tiếp đón Thầy. Ai đón tiếp chính Thầy là tiếp đón Đấng sai Thầy. Ai cho người bé mọn này dù chỉ một bát nước lã. Thầy nói với các con rằng: người ấy không mất phần thưởng đâu.</a:t>
            </a:r>
            <a:endParaRPr lang="en-US" sz="46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Tk2:</a:t>
            </a:r>
            <a:r>
              <a:rPr lang="en-US" sz="6000" b="0">
                <a:solidFill>
                  <a:schemeClr val="bg1"/>
                </a:solidFill>
                <a:effectLst/>
              </a:rPr>
              <a:t> </a:t>
            </a:r>
            <a:r>
              <a:rPr lang="vi-VN" sz="6000">
                <a:solidFill>
                  <a:schemeClr val="bg1"/>
                </a:solidFill>
              </a:rPr>
              <a:t>Cho con sống kết hiệp với Ngài là hạnh phúc Chúa luôn ở bên. Cho con biết từ bỏ chính mình để trở nên men muối cho đời.</a:t>
            </a:r>
            <a:endParaRPr lang="en-US" sz="60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u="sng">
                <a:solidFill>
                  <a:srgbClr val="FFFF00"/>
                </a:solidFill>
              </a:rPr>
              <a:t>**</a:t>
            </a:r>
            <a:r>
              <a:rPr lang="en-US" sz="5700" b="0" u="sng">
                <a:solidFill>
                  <a:srgbClr val="FFFF00"/>
                </a:solidFill>
                <a:effectLst/>
              </a:rPr>
              <a:t>:</a:t>
            </a:r>
            <a:r>
              <a:rPr lang="en-US" sz="5700" b="0">
                <a:solidFill>
                  <a:schemeClr val="bg1"/>
                </a:solidFill>
                <a:effectLst/>
              </a:rPr>
              <a:t> </a:t>
            </a:r>
            <a:r>
              <a:rPr lang="vi-VN" sz="5700">
                <a:solidFill>
                  <a:schemeClr val="bg1"/>
                </a:solidFill>
              </a:rPr>
              <a:t>Đi theo Ngài là biết chấp nhận nhiều sầu đắng và những ghét ghen. Dù giông tố lòng chẳng ngại ngần đời có Ngài là trọn niềm vui.</a:t>
            </a:r>
            <a:endParaRPr lang="en-US" sz="5700" b="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Ai đón tiếp các con chính là họ tiếp đón Thầy. Ai đón tiếp chính Thầy là tiếp đón Đấng sai Thầy. Ai cho người bé mọn này dù chỉ một bát nước lã. Thầy nói với các con rằng: người ấy không mất phần thưởng đâu.</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a:solidFill>
                  <a:srgbClr val="FFFF00"/>
                </a:solidFill>
              </a:rPr>
              <a:t>Tk3</a:t>
            </a:r>
            <a:r>
              <a:rPr lang="en-US" sz="5800" b="0" u="sng">
                <a:solidFill>
                  <a:srgbClr val="FFFF00"/>
                </a:solidFill>
                <a:effectLst/>
              </a:rPr>
              <a:t>:</a:t>
            </a:r>
            <a:r>
              <a:rPr lang="en-US" sz="5800" b="0">
                <a:solidFill>
                  <a:schemeClr val="bg1"/>
                </a:solidFill>
                <a:effectLst/>
              </a:rPr>
              <a:t> </a:t>
            </a:r>
            <a:r>
              <a:rPr lang="vi-VN" sz="5800">
                <a:solidFill>
                  <a:schemeClr val="bg1"/>
                </a:solidFill>
              </a:rPr>
              <a:t>Cho con biết chấp nhận đau khổ vì thập giá dẫn lên trời cao. Đi theo Chúa là sống cửa hẹp từ khước bao vui thú gian trần.</a:t>
            </a:r>
            <a:endParaRPr lang="en-US" sz="58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a:solidFill>
                  <a:srgbClr val="FFFF00"/>
                </a:solidFill>
              </a:rPr>
              <a:t>**</a:t>
            </a:r>
            <a:r>
              <a:rPr lang="en-US" sz="5500" b="0" u="sng">
                <a:solidFill>
                  <a:srgbClr val="FFFF00"/>
                </a:solidFill>
                <a:effectLst/>
              </a:rPr>
              <a:t>:</a:t>
            </a:r>
            <a:r>
              <a:rPr lang="en-US" sz="5500" b="0">
                <a:solidFill>
                  <a:schemeClr val="bg1"/>
                </a:solidFill>
                <a:effectLst/>
              </a:rPr>
              <a:t> </a:t>
            </a:r>
            <a:r>
              <a:rPr lang="vi-VN" sz="5500">
                <a:solidFill>
                  <a:schemeClr val="bg1"/>
                </a:solidFill>
              </a:rPr>
              <a:t>Chúa biết con đầy những yếu hèn mà Ngài luôn dủ thương đỡ nâng. Nhờ ơn Chúa dìu dắt cuộc đời con vững lòng một niềm cậy trông.</a:t>
            </a:r>
            <a:endParaRPr lang="en-US" sz="5500" b="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a:solidFill>
                  <a:srgbClr val="FFFF00"/>
                </a:solidFill>
                <a:effectLst/>
              </a:rPr>
              <a:t>Đk:</a:t>
            </a:r>
            <a:r>
              <a:rPr lang="en-US" sz="4600" b="0">
                <a:solidFill>
                  <a:schemeClr val="bg1"/>
                </a:solidFill>
                <a:effectLst/>
              </a:rPr>
              <a:t> </a:t>
            </a:r>
            <a:r>
              <a:rPr lang="vi-VN" sz="4600">
                <a:solidFill>
                  <a:schemeClr val="bg1"/>
                </a:solidFill>
              </a:rPr>
              <a:t>Ai đón tiếp các con chính là họ tiếp đón Thầy. Ai đón tiếp chính Thầy là tiếp đón Đấng sai Thầy. Ai cho người bé mọn này dù chỉ một bát nước lã. Thầy nói với các con rằng: người ấy không mất phần thưởng đâu.</a:t>
            </a:r>
            <a:endParaRPr lang="en-US" sz="4600" b="0">
              <a:solidFill>
                <a:schemeClr val="bg1"/>
              </a:solidFill>
              <a:effectLst/>
            </a:endParaRPr>
          </a:p>
        </p:txBody>
      </p:sp>
    </p:spTree>
    <p:extLst>
      <p:ext uri="{BB962C8B-B14F-4D97-AF65-F5344CB8AC3E}">
        <p14:creationId xmlns:p14="http://schemas.microsoft.com/office/powerpoint/2010/main" val="334484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72428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a:solidFill>
                  <a:srgbClr val="FFFF00"/>
                </a:solidFill>
                <a:effectLst/>
              </a:rPr>
              <a:t>Ca Kết Lễ</a:t>
            </a:r>
            <a:br>
              <a:rPr lang="en-US" sz="8000" b="0">
                <a:solidFill>
                  <a:srgbClr val="FFFF00"/>
                </a:solidFill>
                <a:effectLst/>
              </a:rPr>
            </a:br>
            <a:r>
              <a:rPr lang="en-US" sz="5400" b="0">
                <a:solidFill>
                  <a:srgbClr val="FFFF00"/>
                </a:solidFill>
                <a:effectLst/>
              </a:rPr>
              <a:t>Chút Tình Con Thơ</a:t>
            </a:r>
            <a:br>
              <a:rPr lang="en-US" sz="5400" b="0">
                <a:solidFill>
                  <a:srgbClr val="FFFF00"/>
                </a:solidFill>
                <a:effectLst/>
              </a:rPr>
            </a:br>
            <a:r>
              <a:rPr lang="en-US" sz="5400" b="0" i="1">
                <a:solidFill>
                  <a:schemeClr val="bg1"/>
                </a:solidFill>
                <a:effectLst/>
              </a:rPr>
              <a:t>Nguyễn Duy</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a:solidFill>
                  <a:srgbClr val="FFFF00"/>
                </a:solidFill>
                <a:effectLst/>
                <a:latin typeface="+mj-lt"/>
              </a:rPr>
              <a:t>Tk</a:t>
            </a:r>
            <a:r>
              <a:rPr lang="vi-VN" sz="7200" b="0" u="sng">
                <a:solidFill>
                  <a:srgbClr val="FFFF00"/>
                </a:solidFill>
                <a:effectLst/>
                <a:latin typeface="+mj-lt"/>
              </a:rPr>
              <a:t>1.</a:t>
            </a:r>
            <a:r>
              <a:rPr lang="vi-VN" sz="7200" b="0">
                <a:solidFill>
                  <a:schemeClr val="bg1"/>
                </a:solidFill>
                <a:effectLst/>
                <a:latin typeface="+mj-lt"/>
              </a:rPr>
              <a:t> Ai đón tiếp một ngôn sứ vì người ấy là ngôn sứ</a:t>
            </a:r>
            <a:r>
              <a:rPr lang="en-US" sz="7200" b="0">
                <a:solidFill>
                  <a:schemeClr val="bg1"/>
                </a:solidFill>
                <a:effectLst/>
                <a:latin typeface="+mj-lt"/>
              </a:rPr>
              <a:t> </a:t>
            </a:r>
            <a:r>
              <a:rPr lang="vi-VN" sz="7200" b="0">
                <a:solidFill>
                  <a:schemeClr val="bg1"/>
                </a:solidFill>
                <a:effectLst/>
                <a:latin typeface="+mj-lt"/>
              </a:rPr>
              <a:t>thì sẽ được phần thưởng ngôn sứ.</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a:t>
            </a:r>
            <a:r>
              <a:rPr lang="en-US" sz="5400" b="0" u="sng">
                <a:solidFill>
                  <a:srgbClr val="FFFF00"/>
                </a:solidFill>
                <a:effectLst/>
              </a:rPr>
              <a:t>k1:</a:t>
            </a:r>
            <a:r>
              <a:rPr lang="en-US" sz="5400" b="0">
                <a:solidFill>
                  <a:schemeClr val="bg1"/>
                </a:solidFill>
                <a:effectLst/>
              </a:rPr>
              <a:t> </a:t>
            </a:r>
            <a:r>
              <a:rPr lang="vi-VN" sz="5400">
                <a:solidFill>
                  <a:schemeClr val="bg1"/>
                </a:solidFill>
              </a:rPr>
              <a:t>Mẹ ơi! Trên trần gian con chưa thấy ai đến nhờ Mẹ mà Mẹ không thương giúp. Mẹ ơi! Con biết rằng tình Mẹ rất bao la, luôn dõi nhìn từng nhịp bước con thơ.</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Đk</a:t>
            </a:r>
            <a:r>
              <a:rPr lang="en-US" sz="5400" b="0" u="sng">
                <a:solidFill>
                  <a:srgbClr val="FFFF00"/>
                </a:solidFill>
                <a:effectLst/>
              </a:rPr>
              <a:t>:</a:t>
            </a:r>
            <a:r>
              <a:rPr lang="en-US" sz="5400" b="0">
                <a:solidFill>
                  <a:schemeClr val="bg1"/>
                </a:solidFill>
                <a:effectLst/>
              </a:rPr>
              <a:t> </a:t>
            </a:r>
            <a:r>
              <a:rPr lang="vi-VN" sz="5400">
                <a:solidFill>
                  <a:schemeClr val="bg1"/>
                </a:solidFill>
              </a:rPr>
              <a:t>Mẹ nguồn cậy trông cho người thất vọng. Mẹ là niềm tin cho người lữ thứ. Mẹ là niềm vui cho người buồn đau, Mẹ là nghỉ ngơi cho người đơn côi.</a:t>
            </a:r>
            <a:endParaRPr lang="en-US" sz="54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7242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a:solidFill>
                  <a:srgbClr val="FFFF00"/>
                </a:solidFill>
                <a:effectLst/>
                <a:latin typeface="+mj-lt"/>
              </a:rPr>
              <a:t>ĐK:</a:t>
            </a:r>
            <a:r>
              <a:rPr lang="vi-VN" sz="7200" b="0">
                <a:solidFill>
                  <a:schemeClr val="bg1"/>
                </a:solidFill>
                <a:effectLst/>
                <a:latin typeface="+mj-lt"/>
              </a:rPr>
              <a:t> Ai đón tiếp anh em là đón tiếp Thầy. Ai đón tiếp Thầy là đón tiếp Đấng sai Thầy. </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71104960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646</TotalTime>
  <Words>1982</Words>
  <Application>Microsoft Office PowerPoint</Application>
  <PresentationFormat>On-screen Show (16:9)</PresentationFormat>
  <Paragraphs>120</Paragraphs>
  <Slides>82</Slides>
  <Notes>0</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82</vt:i4>
      </vt:variant>
    </vt:vector>
  </HeadingPairs>
  <TitlesOfParts>
    <vt:vector size="101" baseType="lpstr">
      <vt:lpstr>Arial</vt:lpstr>
      <vt:lpstr>Times New Roman</vt:lpstr>
      <vt:lpstr>UTM American Sans</vt:lpstr>
      <vt:lpstr>Office Theme</vt:lpstr>
      <vt:lpstr>12_Office Theme</vt:lpstr>
      <vt:lpstr>36_Default Design</vt:lpstr>
      <vt:lpstr>10_Office Theme</vt:lpstr>
      <vt:lpstr>37_Default Design</vt:lpstr>
      <vt:lpstr>3_Office Theme</vt:lpstr>
      <vt:lpstr>4_Office Theme</vt:lpstr>
      <vt:lpstr>5_Office Theme</vt:lpstr>
      <vt:lpstr>Default Design</vt:lpstr>
      <vt:lpstr>7_Office Theme</vt:lpstr>
      <vt:lpstr>11_Office Theme</vt:lpstr>
      <vt:lpstr>26_Office Theme</vt:lpstr>
      <vt:lpstr>6_Office Theme</vt:lpstr>
      <vt:lpstr>1_Office Theme</vt:lpstr>
      <vt:lpstr>2_Office Theme</vt:lpstr>
      <vt:lpstr>9_Office Theme</vt:lpstr>
      <vt:lpstr>PowerPoint Presentation</vt:lpstr>
      <vt:lpstr>TẬP HÁT CỘNG ĐOÀN</vt:lpstr>
      <vt:lpstr>Đk: Con sẽ ca tụng tình thương của Chúa đến muôn đời.</vt:lpstr>
      <vt:lpstr>Anh em là giống nòi được tuyển chọn, là hoàng tộc chuyên lo tế tự, là Dân thánh, để loan truyền những kỳ công của Thiên Chúa, Đấng đã gọi anh em ra khỏi miền u tối, vào nơi đầy ánh sáng huyền diệu của Ngài.</vt:lpstr>
      <vt:lpstr>PowerPoint Presentation</vt:lpstr>
      <vt:lpstr>Ca Nhập Lễ Ai Đón Tiếp Nguyễn Văn Hòa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88 Chúa Nhật XIII Thường Niên Năm A Lm Kim Long 04 Câu</vt:lpstr>
      <vt:lpstr>Đk: Con sẽ ca tụng tình thương của Chúa đến muôn đời.</vt:lpstr>
      <vt:lpstr>Tk1: Tình thương Chúa muôn đời con luôn ca tụng. Vạn kiếp miệng con sẽ cao rao lòng thành tín của Ngài. Vì Chúa phán: Tình thương đó xây dựng đến thiên thu. Đức tín thành của Chúa thiết lập trên cung trời.</vt:lpstr>
      <vt:lpstr>Đk: Con sẽ ca tụng tình thương của Chúa đến muôn đời.</vt:lpstr>
      <vt:lpstr>Tk2: Lập giao ước với người Ta đây tuyển chọn. Thề hứa cùng Đa-vít tôi trung rằng: dòng dõi của ngươi bền vững mãi vì Ta muốn xây dựng đến thiên thu, muốn thiết lập củng cố ngai vàng ngươi muôn đời.</vt:lpstr>
      <vt:lpstr>Đk: Con sẽ ca tụng tình thương của Chúa đến muôn đời.</vt:lpstr>
      <vt:lpstr>Tk3: Thật vinh phúc, dân nào tung hô ca ngợi. Lạy Chúa Ngài soi ánh Tôn Nhan để họ tiến đều lên. Nhờ biết rõ được Danh Chúa, suốt ngày sẽ hân hoan. Bởi vì Ngài công chính, khiến họ hiên ngang hoài.</vt:lpstr>
      <vt:lpstr>Đk: Con sẽ ca tụng tình thương của Chúa đến muôn đời.</vt:lpstr>
      <vt:lpstr>Tk4: Người thưa Chúa: thân phụ con nay là Ngài, là Chúa mà con kính tin luôn, là núi đá độ trì. Và Chúa phán: Này Ta sẽ thương người đến muôn năm. Sẽ giữ hoài giao ước với ngươi luôn khôn rời.</vt:lpstr>
      <vt:lpstr>Đk: Con sẽ ca tụng tình thương của Chúa đến muôn đời.</vt:lpstr>
      <vt:lpstr>PowerPoint Presentation</vt:lpstr>
      <vt:lpstr>Anh em là giống nòi được tuyển chọn, là hoàng tộc chuyên lo tế tự, là Dân thánh, để loan truyền những kỳ công của Thiên Chúa, Đấng đã gọi anh em ra khỏi miền u tối, vào nơi đầy ánh sáng huyền diệu của Ngài.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Dâng lên Ngài của lễ đời con thuộc về Chúa trót cuộc đời. Lời đoan hứa mãi luôn vuông tròn. Dâng lên Ngài của lễ đời con. Biết dâng gì cho đẹp hơn. Kính dâng Ngài tình yêu sắt son. . </vt:lpstr>
      <vt:lpstr>Đk: Trong chân tình và trong yêu mến. Kính dâng Ngài trọn cuộc sống con để trung thành một đời chứng nhân.</vt:lpstr>
      <vt:lpstr>Tk2: Dâng lên Ngài của lễ đầu tiên từ bàn tay ngát hương trời. Nguyện xin Chúa đoái thương nhậm lời. Dâng lên Ngài của lễ đầu tiên với ước nguyện cho ngày mai. Ánh Tin Mừng tỏa lan khắp nơi.</vt:lpstr>
      <vt:lpstr>Đk: Lòng thành kính và trong yêu mến. Kính dâng Ngài trọn cuộc sống con để trung thành một đời chứng nhân.</vt:lpstr>
      <vt:lpstr>PowerPoint Presentation</vt:lpstr>
      <vt:lpstr>PowerPoint Presentation</vt:lpstr>
      <vt:lpstr>Ca Nguyện Hiệp Lễ Theo Chúa  Là Nguồn Hạnh Phúc Huỳnh Minh Kỳ - Đinh Công Huỳnh</vt:lpstr>
      <vt:lpstr>Tk1: Ai yêu mến cha mẹ hơn Thầy thì chẳng xứng đáng với Thầy đâu. Ai không vác thập giá riêng mình thì cũng không xứng đáng với Thầy. </vt:lpstr>
      <vt:lpstr>**: Ai mong tìm sự sống cho mình thì họ sẽ bị đánh mất đi. Và ai mất mạng sống với vì Thầy họ sẽ tìm lại được sự sống.</vt:lpstr>
      <vt:lpstr>Đk: Ai đón tiếp các con chính là họ tiếp đón Thầy. Ai đón tiếp chính Thầy là tiếp đón Đấng sai Thầy. Ai cho người bé mọn này dù chỉ một bát nước lã. Thầy nói với các con rằng: người ấy không mất phần thưởng đâu.</vt:lpstr>
      <vt:lpstr>Tk2: Cho con sống kết hiệp với Ngài là hạnh phúc Chúa luôn ở bên. Cho con biết từ bỏ chính mình để trở nên men muối cho đời.</vt:lpstr>
      <vt:lpstr>**: Đi theo Ngài là biết chấp nhận nhiều sầu đắng và những ghét ghen. Dù giông tố lòng chẳng ngại ngần đời có Ngài là trọn niềm vui.</vt:lpstr>
      <vt:lpstr>Đk: Ai đón tiếp các con chính là họ tiếp đón Thầy. Ai đón tiếp chính Thầy là tiếp đón Đấng sai Thầy. Ai cho người bé mọn này dù chỉ một bát nước lã. Thầy nói với các con rằng: người ấy không mất phần thưởng đâu.</vt:lpstr>
      <vt:lpstr>Tk3: Cho con biết chấp nhận đau khổ vì thập giá dẫn lên trời cao. Đi theo Chúa là sống cửa hẹp từ khước bao vui thú gian trần.</vt:lpstr>
      <vt:lpstr>**: Chúa biết con đầy những yếu hèn mà Ngài luôn dủ thương đỡ nâng. Nhờ ơn Chúa dìu dắt cuộc đời con vững lòng một niềm cậy trông.</vt:lpstr>
      <vt:lpstr>Đk: Ai đón tiếp các con chính là họ tiếp đón Thầy. Ai đón tiếp chính Thầy là tiếp đón Đấng sai Thầy. Ai cho người bé mọn này dù chỉ một bát nước lã. Thầy nói với các con rằng: người ấy không mất phần thưởng đâu.</vt:lpstr>
      <vt:lpstr>PowerPoint Presentation</vt:lpstr>
      <vt:lpstr>Ca Kết Lễ Chút Tình Con Thơ Nguyễn Duy</vt:lpstr>
      <vt:lpstr>Tk1: Mẹ ơi! Trên trần gian con chưa thấy ai đến nhờ Mẹ mà Mẹ không thương giúp. Mẹ ơi! Con biết rằng tình Mẹ rất bao la, luôn dõi nhìn từng nhịp bước con thơ.</vt:lpstr>
      <vt:lpstr>Đk: Mẹ nguồn cậy trông cho người thất vọng. Mẹ là niềm tin cho người lữ thứ. Mẹ là niềm vui cho người buồn đau, Mẹ là nghỉ ngơi cho người đơn côi.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27</cp:revision>
  <dcterms:created xsi:type="dcterms:W3CDTF">2023-05-21T07:25:42Z</dcterms:created>
  <dcterms:modified xsi:type="dcterms:W3CDTF">2026-06-16T14:49:13Z</dcterms:modified>
</cp:coreProperties>
</file>