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56" r:id="rId10"/>
    <p:sldMasterId id="2147483904" r:id="rId11"/>
    <p:sldMasterId id="2147483916" r:id="rId12"/>
    <p:sldMasterId id="2147483928" r:id="rId13"/>
    <p:sldMasterId id="2147483940" r:id="rId14"/>
    <p:sldMasterId id="2147483952" r:id="rId15"/>
    <p:sldMasterId id="2147483964" r:id="rId16"/>
    <p:sldMasterId id="2147483976" r:id="rId17"/>
    <p:sldMasterId id="2147483988" r:id="rId18"/>
    <p:sldMasterId id="2147484000" r:id="rId19"/>
    <p:sldMasterId id="2147484012" r:id="rId20"/>
  </p:sldMasterIdLst>
  <p:sldIdLst>
    <p:sldId id="507" r:id="rId21"/>
    <p:sldId id="376" r:id="rId22"/>
    <p:sldId id="495" r:id="rId23"/>
    <p:sldId id="497" r:id="rId24"/>
    <p:sldId id="538" r:id="rId25"/>
    <p:sldId id="256" r:id="rId26"/>
    <p:sldId id="443" r:id="rId27"/>
    <p:sldId id="444" r:id="rId28"/>
    <p:sldId id="480" r:id="rId29"/>
    <p:sldId id="446" r:id="rId30"/>
    <p:sldId id="481" r:id="rId31"/>
    <p:sldId id="479" r:id="rId32"/>
    <p:sldId id="482" r:id="rId33"/>
    <p:sldId id="539"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2" r:id="rId49"/>
    <p:sldId id="523" r:id="rId50"/>
    <p:sldId id="540" r:id="rId51"/>
    <p:sldId id="415" r:id="rId52"/>
    <p:sldId id="483" r:id="rId53"/>
    <p:sldId id="484" r:id="rId54"/>
    <p:sldId id="485" r:id="rId55"/>
    <p:sldId id="490" r:id="rId56"/>
    <p:sldId id="486" r:id="rId57"/>
    <p:sldId id="491" r:id="rId58"/>
    <p:sldId id="487" r:id="rId59"/>
    <p:sldId id="492" r:id="rId60"/>
    <p:sldId id="488" r:id="rId61"/>
    <p:sldId id="493" r:id="rId62"/>
    <p:sldId id="417" r:id="rId63"/>
    <p:sldId id="494" r:id="rId64"/>
    <p:sldId id="475" r:id="rId65"/>
    <p:sldId id="524" r:id="rId66"/>
    <p:sldId id="525" r:id="rId67"/>
    <p:sldId id="526" r:id="rId68"/>
    <p:sldId id="527" r:id="rId69"/>
    <p:sldId id="528" r:id="rId70"/>
    <p:sldId id="529" r:id="rId71"/>
    <p:sldId id="530" r:id="rId72"/>
    <p:sldId id="531" r:id="rId73"/>
    <p:sldId id="532" r:id="rId74"/>
    <p:sldId id="533" r:id="rId75"/>
    <p:sldId id="534" r:id="rId76"/>
    <p:sldId id="535" r:id="rId77"/>
    <p:sldId id="536" r:id="rId78"/>
    <p:sldId id="537" r:id="rId79"/>
    <p:sldId id="541" r:id="rId80"/>
    <p:sldId id="414" r:id="rId81"/>
    <p:sldId id="271" r:id="rId82"/>
    <p:sldId id="272" r:id="rId83"/>
    <p:sldId id="273" r:id="rId84"/>
    <p:sldId id="432" r:id="rId85"/>
    <p:sldId id="276" r:id="rId86"/>
    <p:sldId id="542" r:id="rId87"/>
    <p:sldId id="277" r:id="rId88"/>
    <p:sldId id="278" r:id="rId89"/>
    <p:sldId id="279" r:id="rId90"/>
    <p:sldId id="290" r:id="rId91"/>
    <p:sldId id="466" r:id="rId92"/>
    <p:sldId id="291" r:id="rId93"/>
    <p:sldId id="467" r:id="rId94"/>
    <p:sldId id="543" r:id="rId95"/>
    <p:sldId id="293" r:id="rId96"/>
    <p:sldId id="294" r:id="rId97"/>
    <p:sldId id="295" r:id="rId98"/>
    <p:sldId id="498" r:id="rId99"/>
    <p:sldId id="499" r:id="rId100"/>
    <p:sldId id="500" r:id="rId101"/>
    <p:sldId id="501" r:id="rId102"/>
    <p:sldId id="544"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950" y="546"/>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34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25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521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789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9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17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0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99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47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055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85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3427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9520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52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04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701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708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65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457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151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267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42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6409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681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45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85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82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77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332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646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896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229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18/06/2026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18/06/2026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18/06/2026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711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63555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63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18/06/2026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80.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9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a:solidFill>
                  <a:srgbClr val="FFFF00"/>
                </a:solidFill>
                <a:latin typeface="+mj-lt"/>
              </a:rPr>
              <a:t>Tk</a:t>
            </a:r>
            <a:r>
              <a:rPr lang="en-US" sz="7200" b="0" u="sng">
                <a:solidFill>
                  <a:srgbClr val="FFFF00"/>
                </a:solidFill>
                <a:effectLst/>
                <a:latin typeface="+mj-lt"/>
              </a:rPr>
              <a:t>2</a:t>
            </a:r>
            <a:r>
              <a:rPr lang="vi-VN" sz="7200" b="0" u="sng">
                <a:solidFill>
                  <a:srgbClr val="FFFF00"/>
                </a:solidFill>
                <a:effectLst/>
                <a:latin typeface="+mj-lt"/>
              </a:rPr>
              <a:t>.</a:t>
            </a:r>
            <a:r>
              <a:rPr lang="vi-VN" sz="7200" b="0">
                <a:solidFill>
                  <a:schemeClr val="bg1"/>
                </a:solidFill>
                <a:effectLst/>
                <a:latin typeface="+mj-lt"/>
              </a:rPr>
              <a:t> </a:t>
            </a:r>
            <a:r>
              <a:rPr lang="vi-VN" sz="7200">
                <a:solidFill>
                  <a:schemeClr val="bg1"/>
                </a:solidFill>
                <a:latin typeface="+mj-lt"/>
              </a:rPr>
              <a:t>Ấy là người sống đạo công bình tận tình bác ái. Coi ai cũng là anh em, yêu thương chẳng trừ một ai.</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a:solidFill>
                  <a:srgbClr val="FFFF00"/>
                </a:solidFill>
                <a:latin typeface="+mj-lt"/>
              </a:rPr>
              <a:t>Tk3</a:t>
            </a:r>
            <a:r>
              <a:rPr lang="vi-VN" sz="7200" b="0" u="sng">
                <a:solidFill>
                  <a:srgbClr val="FFFF00"/>
                </a:solidFill>
                <a:effectLst/>
                <a:latin typeface="+mj-lt"/>
              </a:rPr>
              <a:t>.</a:t>
            </a:r>
            <a:r>
              <a:rPr lang="vi-VN" sz="7200" b="0">
                <a:solidFill>
                  <a:schemeClr val="bg1"/>
                </a:solidFill>
                <a:effectLst/>
                <a:latin typeface="+mj-lt"/>
              </a:rPr>
              <a:t> </a:t>
            </a:r>
            <a:r>
              <a:rPr lang="vi-VN" sz="7200">
                <a:solidFill>
                  <a:schemeClr val="bg1"/>
                </a:solidFill>
                <a:latin typeface="+mj-lt"/>
              </a:rPr>
              <a:t>Ấy là người thánh thiện theo đường lành đường vị tha. Năng suy gẫm lời Ngài ban, luôn tuân giữ luật Ngài ra.</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3711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10096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03714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32456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50624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21172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653425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87682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55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93537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882836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3450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66256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69928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996598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41489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07146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61339-D13A-6CAD-0D46-7542C7B41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a:solidFill>
                  <a:srgbClr val="FFFF00"/>
                </a:solidFill>
              </a:rPr>
              <a:t>Thánh Vịnh 144</a:t>
            </a:r>
            <a:br>
              <a:rPr lang="en-US" sz="5400">
                <a:solidFill>
                  <a:srgbClr val="FFFF00"/>
                </a:solidFill>
              </a:rPr>
            </a:br>
            <a:r>
              <a:rPr lang="en-US" sz="5400">
                <a:solidFill>
                  <a:srgbClr val="FFFF00"/>
                </a:solidFill>
              </a:rPr>
              <a:t>Chúa Nhật XIV Thường Niên</a:t>
            </a:r>
            <a:br>
              <a:rPr lang="en-US" sz="5400">
                <a:solidFill>
                  <a:srgbClr val="FFFF00"/>
                </a:solidFill>
              </a:rPr>
            </a:br>
            <a:r>
              <a:rPr lang="en-US" sz="5400">
                <a:solidFill>
                  <a:srgbClr val="FFFF00"/>
                </a:solidFill>
              </a:rPr>
              <a:t>Năm A</a:t>
            </a:r>
            <a:br>
              <a:rPr lang="en-US" sz="5400">
                <a:solidFill>
                  <a:srgbClr val="FFFF00"/>
                </a:solidFill>
              </a:rPr>
            </a:br>
            <a:r>
              <a:rPr lang="en-US" sz="5400">
                <a:solidFill>
                  <a:schemeClr val="bg1"/>
                </a:solidFill>
              </a:rPr>
              <a:t>Lm Kim Long 04 Câu</a:t>
            </a:r>
          </a:p>
        </p:txBody>
      </p:sp>
    </p:spTree>
    <p:extLst>
      <p:ext uri="{BB962C8B-B14F-4D97-AF65-F5344CB8AC3E}">
        <p14:creationId xmlns:p14="http://schemas.microsoft.com/office/powerpoint/2010/main" val="7461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29111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Lạy Chúa con thờ, là Vua của con. Con ca tụng Danh Chúa muôn đời. Tán dương Ngài tới hết mọi ngày, chúc tụng tôn vinh Thánh Danh Ngài vạn kiếp ngàn thu.</a:t>
            </a:r>
            <a:endParaRPr lang="en-US" sz="5400">
              <a:solidFill>
                <a:schemeClr val="bg1"/>
              </a:solidFill>
            </a:endParaRPr>
          </a:p>
        </p:txBody>
      </p:sp>
    </p:spTree>
    <p:extLst>
      <p:ext uri="{BB962C8B-B14F-4D97-AF65-F5344CB8AC3E}">
        <p14:creationId xmlns:p14="http://schemas.microsoft.com/office/powerpoint/2010/main" val="415351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Thật Chúa nhân hậu và hay xót thương, không mau giận nhưng sẵn ân tình. Chúa nhân hậu với hết mọi người, tỏ lòng khoan dung với muôn loài Ngài đã dựng nên.</a:t>
            </a:r>
            <a:endParaRPr lang="en-US" sz="4800">
              <a:solidFill>
                <a:schemeClr val="bg1"/>
              </a:solidFill>
            </a:endParaRPr>
          </a:p>
        </p:txBody>
      </p:sp>
    </p:spTree>
    <p:extLst>
      <p:ext uri="{BB962C8B-B14F-4D97-AF65-F5344CB8AC3E}">
        <p14:creationId xmlns:p14="http://schemas.microsoft.com/office/powerpoint/2010/main" val="402639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u="sng">
                <a:solidFill>
                  <a:srgbClr val="FFFF00"/>
                </a:solidFill>
              </a:rPr>
              <a:t>Tk3:</a:t>
            </a:r>
            <a:r>
              <a:rPr lang="en-US" sz="4800">
                <a:solidFill>
                  <a:schemeClr val="bg1"/>
                </a:solidFill>
              </a:rPr>
              <a:t> </a:t>
            </a:r>
            <a:r>
              <a:rPr lang="vi-VN" sz="4800">
                <a:solidFill>
                  <a:schemeClr val="bg1"/>
                </a:solidFill>
              </a:rPr>
              <a:t>Việc Chúa đã làm đều phải tán dương. Tôi trung phải lên tiếng ca tụng, nói lên rằng: Nước Chúa vinh hiển. Hãy cùng tuyên xưng: Chúa ra thờ thực rất quyền uy.</a:t>
            </a:r>
          </a:p>
        </p:txBody>
      </p:sp>
    </p:spTree>
    <p:extLst>
      <p:ext uri="{BB962C8B-B14F-4D97-AF65-F5344CB8AC3E}">
        <p14:creationId xmlns:p14="http://schemas.microsoft.com/office/powerpoint/2010/main" val="50972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a:solidFill>
                  <a:schemeClr val="bg1"/>
                </a:solidFill>
              </a:rPr>
              <a:t>Lạy Cha là Chúa Cả trời đất, chúc tụng Cha, vì Cha đã mạc khải nước trời cho những người bé mọn.</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49060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a:solidFill>
                  <a:srgbClr val="FFFF00"/>
                </a:solidFill>
              </a:rPr>
              <a:t>Tk4:</a:t>
            </a:r>
            <a:r>
              <a:rPr lang="en-US" sz="5400">
                <a:solidFill>
                  <a:schemeClr val="bg1"/>
                </a:solidFill>
              </a:rPr>
              <a:t> </a:t>
            </a:r>
            <a:r>
              <a:rPr lang="vi-VN" sz="5400">
                <a:solidFill>
                  <a:schemeClr val="bg1"/>
                </a:solidFill>
              </a:rPr>
              <a:t>Ngài phán bao lời đều thật tín trung. Bao công việc chan chứa ân tình. Kẻ ngã quỵ Chúa đã nâng dậy, những người khom lưng cũng tay Ngài dìu đứng thẳng lên.</a:t>
            </a:r>
          </a:p>
        </p:txBody>
      </p:sp>
    </p:spTree>
    <p:extLst>
      <p:ext uri="{BB962C8B-B14F-4D97-AF65-F5344CB8AC3E}">
        <p14:creationId xmlns:p14="http://schemas.microsoft.com/office/powerpoint/2010/main" val="181589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con thờ, là vua của con, con chúc tụng Danh Chúa đến muôn đời.</a:t>
            </a:r>
            <a:endParaRPr lang="en-US" sz="660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880B8-01DF-B30F-725C-9DA1D24DA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a:solidFill>
                  <a:schemeClr val="bg1"/>
                </a:solidFill>
              </a:rPr>
              <a:t>Lạy Cha là Chúa Cả trời đất, chúc tụng Cha, vì Cha đã mạc khải nước trời cho những người bé mọn.</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57839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3699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837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2591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11463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5035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3788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61289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652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6107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74647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18053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4299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90965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923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Ca Nhập Lễ</a:t>
            </a:r>
            <a:br>
              <a:rPr lang="en-US" sz="6000" b="0">
                <a:solidFill>
                  <a:srgbClr val="FFFF00"/>
                </a:solidFill>
                <a:effectLst/>
              </a:rPr>
            </a:br>
            <a:r>
              <a:rPr lang="en-US" sz="6000">
                <a:solidFill>
                  <a:srgbClr val="FFFF00"/>
                </a:solidFill>
              </a:rPr>
              <a:t>Trèo Lên Cao Sơn</a:t>
            </a:r>
            <a:br>
              <a:rPr lang="en-US" sz="6000" b="0">
                <a:solidFill>
                  <a:srgbClr val="FFFF00"/>
                </a:solidFill>
                <a:effectLst/>
              </a:rPr>
            </a:br>
            <a:r>
              <a:rPr lang="en-US" sz="6000" i="1">
                <a:solidFill>
                  <a:schemeClr val="bg1"/>
                </a:solidFill>
              </a:rPr>
              <a:t>Hùng Lân</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Con Xin Tiến Dâng 1</a:t>
            </a:r>
            <a:br>
              <a:rPr lang="en-US" sz="4000">
                <a:solidFill>
                  <a:srgbClr val="FFFF00"/>
                </a:solidFill>
              </a:rPr>
            </a:br>
            <a:r>
              <a:rPr lang="en-US" sz="4000" i="1">
                <a:solidFill>
                  <a:schemeClr val="bg1"/>
                </a:solidFill>
              </a:rPr>
              <a:t>Nguyễn Duy</a:t>
            </a:r>
          </a:p>
        </p:txBody>
      </p:sp>
    </p:spTree>
    <p:extLst>
      <p:ext uri="{BB962C8B-B14F-4D97-AF65-F5344CB8AC3E}">
        <p14:creationId xmlns:p14="http://schemas.microsoft.com/office/powerpoint/2010/main" val="39050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Tk1:</a:t>
            </a:r>
            <a:r>
              <a:rPr lang="en-US" sz="4800" b="0">
                <a:solidFill>
                  <a:schemeClr val="bg1"/>
                </a:solidFill>
                <a:effectLst/>
              </a:rPr>
              <a:t> </a:t>
            </a:r>
            <a:r>
              <a:rPr lang="vi-VN" sz="4800">
                <a:solidFill>
                  <a:schemeClr val="bg1"/>
                </a:solidFill>
              </a:rPr>
              <a:t>Con xin tiến dâng rượu bánh nơi nương đồng, do bông lúa thơm và nho chín sạch trong. Ðôi tay tháng ngày nắng mưa vun trồng, của lễ tỏa hương quyện áng mây hồng.</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48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Tk2:</a:t>
            </a:r>
            <a:r>
              <a:rPr lang="en-US" sz="4800" b="0">
                <a:solidFill>
                  <a:schemeClr val="bg1"/>
                </a:solidFill>
                <a:effectLst/>
              </a:rPr>
              <a:t> </a:t>
            </a:r>
            <a:r>
              <a:rPr lang="vi-VN" sz="4800">
                <a:solidFill>
                  <a:schemeClr val="bg1"/>
                </a:solidFill>
              </a:rPr>
              <a:t>Con xin tiến dâng trọn xác thân linh hồn. Con xin tiến dâng hợp với bánh rượu ngon. Xin thương chúc lành lễ dâng chân thành. Rượu bánh trở nên cuộc sống nhân trần.</a:t>
            </a:r>
            <a:endParaRPr lang="en-US" sz="48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48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a:solidFill>
                  <a:srgbClr val="FFFF00"/>
                </a:solidFill>
                <a:effectLst/>
              </a:rPr>
              <a:t>Ca Nguyện Hiệp Lễ</a:t>
            </a:r>
            <a:br>
              <a:rPr lang="en-US" sz="6600" b="0">
                <a:solidFill>
                  <a:srgbClr val="FFFF00"/>
                </a:solidFill>
                <a:effectLst/>
              </a:rPr>
            </a:br>
            <a:r>
              <a:rPr lang="en-US" sz="6600">
                <a:solidFill>
                  <a:srgbClr val="FFFF00"/>
                </a:solidFill>
              </a:rPr>
              <a:t>Hỡi Ai Gắng Nặng</a:t>
            </a:r>
            <a:br>
              <a:rPr lang="en-US" sz="6600">
                <a:solidFill>
                  <a:srgbClr val="FFFF00"/>
                </a:solidFill>
              </a:rPr>
            </a:br>
            <a:r>
              <a:rPr lang="en-US" sz="4000" i="1">
                <a:solidFill>
                  <a:schemeClr val="bg1"/>
                </a:solidFill>
              </a:rPr>
              <a:t>Huỳnh Minh Kỳ - Đinh Công Huỳnh</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Tk1</a:t>
            </a:r>
            <a:r>
              <a:rPr lang="en-US" sz="4700" b="0" u="sng">
                <a:solidFill>
                  <a:srgbClr val="FFFF00"/>
                </a:solidFill>
                <a:effectLst/>
              </a:rPr>
              <a:t>:</a:t>
            </a:r>
            <a:r>
              <a:rPr lang="en-US" sz="4700" b="0">
                <a:solidFill>
                  <a:schemeClr val="bg1"/>
                </a:solidFill>
                <a:effectLst/>
              </a:rPr>
              <a:t> </a:t>
            </a:r>
            <a:r>
              <a:rPr lang="vi-VN" sz="4700">
                <a:solidFill>
                  <a:schemeClr val="bg1"/>
                </a:solidFill>
              </a:rPr>
              <a:t>Mau đến với Ta hỡi những ai khó nhọc và gánh nặng. Ta sẽ đỡ nâng và giữ gìn bổ sức cho các ngươi. Mang lấy ách Ta và hãy đến để học cùng Ta. Vì Ta dịu hiền và hằng luôn khiêm nhượng trong lòng.</a:t>
            </a:r>
            <a:endParaRPr lang="en-US" sz="4700" b="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a:solidFill>
                  <a:srgbClr val="FFFF00"/>
                </a:solidFill>
                <a:effectLst/>
              </a:rPr>
              <a:t>Tk2:</a:t>
            </a:r>
            <a:r>
              <a:rPr lang="en-US" sz="4700" b="0">
                <a:solidFill>
                  <a:schemeClr val="bg1"/>
                </a:solidFill>
                <a:effectLst/>
              </a:rPr>
              <a:t> </a:t>
            </a:r>
            <a:r>
              <a:rPr lang="vi-VN" sz="4700">
                <a:solidFill>
                  <a:schemeClr val="bg1"/>
                </a:solidFill>
              </a:rPr>
              <a:t>Trong mỗi bước đi Chúa bên con dắt dìu từng lối đường. Luôn mãi yêu thương dù những lần tội lỗi con vấn vương. Trên thánh giá xưa Ngài gánh lấy tội đời vì con. Tình yêu nhiệm mầu một tình yêu không cần đáp đền.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Tk3</a:t>
            </a:r>
            <a:r>
              <a:rPr lang="en-US" sz="4700" b="0" u="sng">
                <a:solidFill>
                  <a:srgbClr val="FFFF00"/>
                </a:solidFill>
                <a:effectLst/>
              </a:rPr>
              <a:t>:</a:t>
            </a:r>
            <a:r>
              <a:rPr lang="en-US" sz="4700" b="0">
                <a:solidFill>
                  <a:schemeClr val="bg1"/>
                </a:solidFill>
                <a:effectLst/>
              </a:rPr>
              <a:t> </a:t>
            </a:r>
            <a:r>
              <a:rPr lang="vi-VN" sz="4700">
                <a:solidFill>
                  <a:schemeClr val="bg1"/>
                </a:solidFill>
              </a:rPr>
              <a:t>Dương thế bon chen những lo toan chất chồng một kiếp người. Năm tháng long đong nhiều vất vả làm trí con rối bời. Xin hãy cho con tìm đến Chúa nguồn mạch ủi an. Tựa bên lòng Ngài hồn thảnh thơi con được thanh nhàn.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a:solidFill>
                  <a:srgbClr val="FFFF00"/>
                </a:solidFill>
                <a:effectLst/>
              </a:rPr>
              <a:t>Ca Kết Lễ</a:t>
            </a:r>
            <a:br>
              <a:rPr lang="en-US" sz="8000" b="0">
                <a:solidFill>
                  <a:srgbClr val="FFFF00"/>
                </a:solidFill>
                <a:effectLst/>
              </a:rPr>
            </a:br>
            <a:r>
              <a:rPr lang="en-US" sz="5400" b="0">
                <a:solidFill>
                  <a:srgbClr val="FFFF00"/>
                </a:solidFill>
                <a:effectLst/>
              </a:rPr>
              <a:t>Nguồn Cậy Trông</a:t>
            </a:r>
            <a:br>
              <a:rPr lang="en-US" sz="5400" b="0">
                <a:solidFill>
                  <a:srgbClr val="FFFF00"/>
                </a:solidFill>
                <a:effectLst/>
              </a:rPr>
            </a:br>
            <a:r>
              <a:rPr lang="en-US" sz="5400" i="1">
                <a:solidFill>
                  <a:schemeClr val="bg1"/>
                </a:solidFill>
              </a:rPr>
              <a:t>Hoàng Vũ</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T</a:t>
            </a:r>
            <a:r>
              <a:rPr lang="en-US" sz="4700" b="0" u="sng">
                <a:solidFill>
                  <a:srgbClr val="FFFF00"/>
                </a:solidFill>
                <a:effectLst/>
              </a:rPr>
              <a:t>k1:</a:t>
            </a:r>
            <a:r>
              <a:rPr lang="en-US" sz="4700" b="0">
                <a:solidFill>
                  <a:schemeClr val="bg1"/>
                </a:solidFill>
                <a:effectLst/>
              </a:rPr>
              <a:t> </a:t>
            </a:r>
            <a:r>
              <a:rPr lang="vi-VN" sz="470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Và bao nhiêu người lạc bước trên đời, liều dấn thân đi trong vực sâu tối tăm, đoàn con xin Mẹ rọi ánh huy hoàng, nguồn sáng tin yêu, yêu Mẹ, tin Chúa Trời.</a:t>
            </a:r>
          </a:p>
        </p:txBody>
      </p:sp>
    </p:spTree>
    <p:extLst>
      <p:ext uri="{BB962C8B-B14F-4D97-AF65-F5344CB8AC3E}">
        <p14:creationId xmlns:p14="http://schemas.microsoft.com/office/powerpoint/2010/main" val="263795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Tk</a:t>
            </a:r>
            <a:r>
              <a:rPr lang="vi-VN" sz="6600" b="0" u="sng">
                <a:solidFill>
                  <a:srgbClr val="FFFF00"/>
                </a:solidFill>
                <a:effectLst/>
                <a:latin typeface="+mj-lt"/>
              </a:rPr>
              <a:t>1.</a:t>
            </a:r>
            <a:r>
              <a:rPr lang="vi-VN" sz="6600" b="0">
                <a:solidFill>
                  <a:schemeClr val="bg1"/>
                </a:solidFill>
                <a:effectLst/>
                <a:latin typeface="+mj-lt"/>
              </a:rPr>
              <a:t> </a:t>
            </a:r>
            <a:r>
              <a:rPr lang="vi-VN" sz="6600">
                <a:solidFill>
                  <a:schemeClr val="bg1"/>
                </a:solidFill>
                <a:latin typeface="+mj-lt"/>
              </a:rPr>
              <a:t>Ấy là người vô tội có lòng thật thà trong trắng. Không mê đắm bã phù hoa, không man trá chẳng thề gian.</a:t>
            </a:r>
            <a:endParaRPr lang="vi-VN" sz="66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559020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Còn ai chưa về, Mẹ dắt đưa về, thờ Chúa cao sang cũng là Vua các vua, Mẹ ban cho được bền chí trung thành, thờ Chúa Ba Ngôi, ca tụng Mẹ suốt đời.</a:t>
            </a:r>
          </a:p>
        </p:txBody>
      </p:sp>
    </p:spTree>
    <p:extLst>
      <p:ext uri="{BB962C8B-B14F-4D97-AF65-F5344CB8AC3E}">
        <p14:creationId xmlns:p14="http://schemas.microsoft.com/office/powerpoint/2010/main" val="4181203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803199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6789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709</TotalTime>
  <Words>2105</Words>
  <Application>Microsoft Office PowerPoint</Application>
  <PresentationFormat>On-screen Show (16:9)</PresentationFormat>
  <Paragraphs>118</Paragraphs>
  <Slides>83</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83</vt:i4>
      </vt:variant>
    </vt:vector>
  </HeadingPairs>
  <TitlesOfParts>
    <vt:vector size="106" baseType="lpstr">
      <vt:lpstr>Arial</vt:lpstr>
      <vt:lpstr>Times New Roman</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11_Office Theme</vt:lpstr>
      <vt:lpstr>6_Office Theme</vt:lpstr>
      <vt:lpstr>26_Office Theme</vt:lpstr>
      <vt:lpstr>7_Office Theme</vt:lpstr>
      <vt:lpstr>9_Office Theme</vt:lpstr>
      <vt:lpstr>13_Office Theme</vt:lpstr>
      <vt:lpstr>14_Office Theme</vt:lpstr>
      <vt:lpstr>2_Office Theme</vt:lpstr>
      <vt:lpstr>1_Office Theme</vt:lpstr>
      <vt:lpstr>8_Office Theme</vt:lpstr>
      <vt:lpstr>15_Office Theme</vt:lpstr>
      <vt:lpstr>PowerPoint Presentation</vt:lpstr>
      <vt:lpstr>TẬP HÁT CỘNG ĐOÀN</vt:lpstr>
      <vt:lpstr>Đk: Lạy Chúa con thờ, là vua của con, con chúc tụng Danh Chúa đến muôn đời.</vt:lpstr>
      <vt:lpstr>Lạy Cha là Chúa Cả trời đất, chúc tụng Cha, vì Cha đã mạc khải nước trời cho những người bé mọn.</vt:lpstr>
      <vt:lpstr>PowerPoint Presentation</vt:lpstr>
      <vt:lpstr>Ca Nhập Lễ Trèo Lên Cao Sơn Hùng Lân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144 Chúa Nhật XIV Thường Niên Năm A Lm Kim Long 04 Câu</vt:lpstr>
      <vt:lpstr>Đk: Lạy Chúa con thờ, là vua của con, con chúc tụng Danh Chúa đến muôn đời.</vt:lpstr>
      <vt:lpstr>Tk1: Lạy Chúa con thờ, là Vua của con. Con ca tụng Danh Chúa muôn đời. Tán dương Ngài tới hết mọi ngày, chúc tụng tôn vinh Thánh Danh Ngài vạn kiếp ngàn thu.</vt:lpstr>
      <vt:lpstr>Đk: Lạy Chúa con thờ, là vua của con, con chúc tụng Danh Chúa đến muôn đời.</vt:lpstr>
      <vt:lpstr>Tk2: Thật Chúa nhân hậu và hay xót thương, không mau giận nhưng sẵn ân tình. Chúa nhân hậu với hết mọi người, tỏ lòng khoan dung với muôn loài Ngài đã dựng nên.</vt:lpstr>
      <vt:lpstr>Đk: Lạy Chúa con thờ, là vua của con, con chúc tụng Danh Chúa đến muôn đời.</vt:lpstr>
      <vt:lpstr>Tk3: Việc Chúa đã làm đều phải tán dương. Tôi trung phải lên tiếng ca tụng, nói lên rằng: Nước Chúa vinh hiển. Hãy cùng tuyên xưng: Chúa ra thờ thực rất quyền uy.</vt:lpstr>
      <vt:lpstr>Đk: Lạy Chúa con thờ, là vua của con, con chúc tụng Danh Chúa đến muôn đời.</vt:lpstr>
      <vt:lpstr>Tk4: Ngài phán bao lời đều thật tín trung. Bao công việc chan chứa ân tình. Kẻ ngã quỵ Chúa đã nâng dậy, những người khom lưng cũng tay Ngài dìu đứng thẳng lên.</vt:lpstr>
      <vt:lpstr>Đk: Lạy Chúa con thờ, là vua của con, con chúc tụng Danh Chúa đến muôn đời.</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Tk1: Con xin tiến dâng rượu bánh nơi nương đồng, do bông lúa thơm và nho chín sạch trong. Ðôi tay tháng ngày nắng mưa vun trồng, của lễ tỏa hương quyện áng mây hồng.</vt:lpstr>
      <vt:lpstr>Đk: Con xin dâng Ngài này hiến lễ tinh tuyền. Cùng tiếng ngợi ca bài tình khúc dịu êm. Xin Cha thương nhận trọn niềm con yêu mến, đến muôn đời nguyện thề không dám phai.</vt:lpstr>
      <vt:lpstr>Tk2: Con xin tiến dâng trọn xác thân linh hồn. Con xin tiến dâng hợp với bánh rượu ngon. Xin thương chúc lành lễ dâng chân thành. Rượu bánh trở nên cuộc sống nhân trần.</vt:lpstr>
      <vt:lpstr>Đk: Con xin dâng Ngài này hiến lễ tinh tuyền. Cùng tiếng ngợi ca bài tình khúc dịu êm. Xin Cha thương nhận trọn niềm con yêu mến, đến muôn đời nguyện thề không dám phai.</vt:lpstr>
      <vt:lpstr>PowerPoint Presentation</vt:lpstr>
      <vt:lpstr>PowerPoint Presentation</vt:lpstr>
      <vt:lpstr>Ca Nguyện Hiệp Lễ Hỡi Ai Gắng Nặng Huỳnh Minh Kỳ - Đinh Công Huỳnh</vt:lpstr>
      <vt:lpstr>Tk1: Mau đến với Ta hỡi những ai khó nhọc và gánh nặng. Ta sẽ đỡ nâng và giữ gìn bổ sức cho các ngươi. Mang lấy ách Ta và hãy đến để học cùng Ta. Vì Ta dịu hiền và hằng luôn khiêm nhượng trong lòng.</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Tk2: Trong mỗi bước đi Chúa bên con dắt dìu từng lối đường. Luôn mãi yêu thương dù những lần tội lỗi con vấn vương. Trên thánh giá xưa Ngài gánh lấy tội đời vì con. Tình yêu nhiệm mầu một tình yêu không cần đáp đền.</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Tk3: Dương thế bon chen những lo toan chất chồng một kiếp người. Năm tháng long đong nhiều vất vả làm trí con rối bời. Xin hãy cho con tìm đến Chúa nguồn mạch ủi an. Tựa bên lòng Ngài hồn thảnh thơi con được thanh nhàn.</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PowerPoint Presentation</vt:lpstr>
      <vt:lpstr>Ca Kết Lễ Nguồn Cậy Trông Hoàng Vũ</vt:lpstr>
      <vt:lpstr>Tk1: Mẹ nguồn cậy trông, chưa thấy ai xin Mẹ về không, hỡi Mẹ Thiên Chúa, xin hãy lắng nghe con nài van. Mẹ nguồn an vui, ôi Nữ Trinh là nguồn an vui, hết tình kêu khấn, con tin chắc Mẹ thương nhận lời.</vt:lpstr>
      <vt:lpstr>Đk: Mẹ nguồn cậy trông cho người thất vọng. Mẹ là niềm tin cho người lữ thứ. Mẹ là niềm vui cho người buồn đau, Mẹ là nghỉ ngơi cho người đơn côi.</vt:lpstr>
      <vt:lpstr>Tk2: Và bao nhiêu người lạc bước trên đời, liều dấn thân đi trong vực sâu tối tăm, đoàn con xin Mẹ rọi ánh huy hoàng, nguồn sáng tin yêu, yêu Mẹ, tin Chúa Trời.</vt:lpstr>
      <vt:lpstr>Đk: Mẹ nguồn cậy trông cho người thất vọng. Mẹ là niềm tin cho người lữ thứ. Mẹ là niềm vui cho người buồn đau, Mẹ là nghỉ ngơi cho người đơn côi.</vt:lpstr>
      <vt:lpstr>Tk2: Còn ai chưa về, Mẹ dắt đưa về, thờ Chúa cao sang cũng là Vua các vua, Mẹ ban cho được bền chí trung thành, thờ Chúa Ba Ngôi, ca tụng Mẹ suốt đời.</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34</cp:revision>
  <dcterms:created xsi:type="dcterms:W3CDTF">2023-05-21T07:25:42Z</dcterms:created>
  <dcterms:modified xsi:type="dcterms:W3CDTF">2026-06-17T20:03:08Z</dcterms:modified>
</cp:coreProperties>
</file>