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2" r:id="rId3"/>
    <p:sldMasterId id="2147483704" r:id="rId4"/>
    <p:sldMasterId id="2147483724" r:id="rId5"/>
    <p:sldMasterId id="2147483748" r:id="rId6"/>
    <p:sldMasterId id="2147483784" r:id="rId7"/>
    <p:sldMasterId id="2147483916" r:id="rId8"/>
    <p:sldMasterId id="2147483964" r:id="rId9"/>
    <p:sldMasterId id="2147483976" r:id="rId10"/>
    <p:sldMasterId id="2147483984" r:id="rId11"/>
  </p:sldMasterIdLst>
  <p:notesMasterIdLst>
    <p:notesMasterId r:id="rId97"/>
  </p:notesMasterIdLst>
  <p:sldIdLst>
    <p:sldId id="507" r:id="rId12"/>
    <p:sldId id="376" r:id="rId13"/>
    <p:sldId id="519" r:id="rId14"/>
    <p:sldId id="521" r:id="rId15"/>
    <p:sldId id="572" r:id="rId16"/>
    <p:sldId id="256" r:id="rId17"/>
    <p:sldId id="444" r:id="rId18"/>
    <p:sldId id="480" r:id="rId19"/>
    <p:sldId id="446" r:id="rId20"/>
    <p:sldId id="481" r:id="rId21"/>
    <p:sldId id="479" r:id="rId22"/>
    <p:sldId id="482" r:id="rId23"/>
    <p:sldId id="573" r:id="rId24"/>
    <p:sldId id="538" r:id="rId25"/>
    <p:sldId id="539" r:id="rId26"/>
    <p:sldId id="540" r:id="rId27"/>
    <p:sldId id="541" r:id="rId28"/>
    <p:sldId id="542" r:id="rId29"/>
    <p:sldId id="543" r:id="rId30"/>
    <p:sldId id="544" r:id="rId31"/>
    <p:sldId id="545" r:id="rId32"/>
    <p:sldId id="546" r:id="rId33"/>
    <p:sldId id="547" r:id="rId34"/>
    <p:sldId id="548" r:id="rId35"/>
    <p:sldId id="549" r:id="rId36"/>
    <p:sldId id="550" r:id="rId37"/>
    <p:sldId id="551" r:id="rId38"/>
    <p:sldId id="552" r:id="rId39"/>
    <p:sldId id="553" r:id="rId40"/>
    <p:sldId id="574" r:id="rId41"/>
    <p:sldId id="570" r:id="rId42"/>
    <p:sldId id="508" r:id="rId43"/>
    <p:sldId id="509" r:id="rId44"/>
    <p:sldId id="510" r:id="rId45"/>
    <p:sldId id="515" r:id="rId46"/>
    <p:sldId id="511" r:id="rId47"/>
    <p:sldId id="516" r:id="rId48"/>
    <p:sldId id="512" r:id="rId49"/>
    <p:sldId id="517" r:id="rId50"/>
    <p:sldId id="513" r:id="rId51"/>
    <p:sldId id="518" r:id="rId52"/>
    <p:sldId id="537" r:id="rId53"/>
    <p:sldId id="514" r:id="rId54"/>
    <p:sldId id="532" r:id="rId55"/>
    <p:sldId id="554" r:id="rId56"/>
    <p:sldId id="555" r:id="rId57"/>
    <p:sldId id="556" r:id="rId58"/>
    <p:sldId id="557" r:id="rId59"/>
    <p:sldId id="558" r:id="rId60"/>
    <p:sldId id="559" r:id="rId61"/>
    <p:sldId id="560" r:id="rId62"/>
    <p:sldId id="561" r:id="rId63"/>
    <p:sldId id="562" r:id="rId64"/>
    <p:sldId id="563" r:id="rId65"/>
    <p:sldId id="564" r:id="rId66"/>
    <p:sldId id="565" r:id="rId67"/>
    <p:sldId id="566" r:id="rId68"/>
    <p:sldId id="567" r:id="rId69"/>
    <p:sldId id="414" r:id="rId70"/>
    <p:sldId id="271" r:id="rId71"/>
    <p:sldId id="272" r:id="rId72"/>
    <p:sldId id="273" r:id="rId73"/>
    <p:sldId id="523" r:id="rId74"/>
    <p:sldId id="522" r:id="rId75"/>
    <p:sldId id="524" r:id="rId76"/>
    <p:sldId id="276" r:id="rId77"/>
    <p:sldId id="575" r:id="rId78"/>
    <p:sldId id="277" r:id="rId79"/>
    <p:sldId id="279" r:id="rId80"/>
    <p:sldId id="278" r:id="rId81"/>
    <p:sldId id="525" r:id="rId82"/>
    <p:sldId id="290" r:id="rId83"/>
    <p:sldId id="466" r:id="rId84"/>
    <p:sldId id="291" r:id="rId85"/>
    <p:sldId id="467" r:id="rId86"/>
    <p:sldId id="576" r:id="rId87"/>
    <p:sldId id="502" r:id="rId88"/>
    <p:sldId id="295" r:id="rId89"/>
    <p:sldId id="294" r:id="rId90"/>
    <p:sldId id="527" r:id="rId91"/>
    <p:sldId id="500" r:id="rId92"/>
    <p:sldId id="528" r:id="rId93"/>
    <p:sldId id="526" r:id="rId94"/>
    <p:sldId id="529" r:id="rId95"/>
    <p:sldId id="577" r:id="rId9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2670" y="948"/>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slide" Target="slides/slide84.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80" Type="http://schemas.openxmlformats.org/officeDocument/2006/relationships/slide" Target="slides/slide69.xml"/><Relationship Id="rId85" Type="http://schemas.openxmlformats.org/officeDocument/2006/relationships/slide" Target="slides/slide7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slide" Target="slides/slide8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presProps" Target="presProps.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6D29D4-85B1-43B8-B3CC-B13E03415BBA}" type="datetimeFigureOut">
              <a:rPr lang="en-US" smtClean="0"/>
              <a:t>7/4/2026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8579FA-04C9-418A-B823-7045F93403E4}" type="slidenum">
              <a:rPr lang="en-US" smtClean="0"/>
              <a:t>‹#›</a:t>
            </a:fld>
            <a:endParaRPr lang="en-US"/>
          </a:p>
        </p:txBody>
      </p:sp>
    </p:spTree>
    <p:extLst>
      <p:ext uri="{BB962C8B-B14F-4D97-AF65-F5344CB8AC3E}">
        <p14:creationId xmlns:p14="http://schemas.microsoft.com/office/powerpoint/2010/main" val="287383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8579FA-04C9-418A-B823-7045F93403E4}" type="slidenum">
              <a:rPr lang="en-US" smtClean="0"/>
              <a:t>42</a:t>
            </a:fld>
            <a:endParaRPr lang="en-US"/>
          </a:p>
        </p:txBody>
      </p:sp>
    </p:spTree>
    <p:extLst>
      <p:ext uri="{BB962C8B-B14F-4D97-AF65-F5344CB8AC3E}">
        <p14:creationId xmlns:p14="http://schemas.microsoft.com/office/powerpoint/2010/main" val="1104995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7/4/2026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0244899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503255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8457496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615853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0760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613565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371367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416289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730457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3445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277575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696808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627986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1980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7/4/2026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7/4/2026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3933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5899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8459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8770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7/4/2026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7685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7/4/2026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6681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7/4/2026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8285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740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7/4/2026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4854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0055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7724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04/07/2026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52764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04/07/2026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85282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04/07/2026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96096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04/07/2026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28271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04/07/2026</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20367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04/07/2026</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97952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04/07/2026</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3477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04/07/2026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35342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04/07/2026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05367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04/07/2026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50817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04/07/2026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41413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99251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74604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77002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65415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7/4/2026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6352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7/4/2026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9011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7/4/2026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51227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31270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4533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3988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55570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7/4/2026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55971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7/4/2026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1381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7/4/2026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45165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7/4/2026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06181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7/4/2026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041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7/4/2026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86922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7/4/2026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535885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7/4/2026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125834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7/4/2026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83182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7/4/2026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140011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7/4/2026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571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1226806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7242740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8959260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73786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 Id="rId9" Type="http://schemas.openxmlformats.org/officeDocument/2006/relationships/image" Target="../media/image4.jp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5.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3.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3.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7/4/2026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91508803"/>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394728"/>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7/4/2026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63249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04/07/2026</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57917992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7/4/2026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52148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7/4/2026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2263293"/>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5.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5.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5.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6.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6.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6.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6.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1.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1.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1.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1.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4.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4.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4.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4.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4.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4.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4.xml"/></Relationships>
</file>

<file path=ppt/slides/_rels/slide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2.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4.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4.xml"/></Relationships>
</file>

<file path=ppt/slides/_rels/slide4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2.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5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6.jpg"/><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3.xml"/></Relationships>
</file>

<file path=ppt/slides/_rels/slide7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3.xml"/></Relationships>
</file>

<file path=ppt/slides/_rels/slide8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5" name="Picture 4">
            <a:extLst>
              <a:ext uri="{FF2B5EF4-FFF2-40B4-BE49-F238E27FC236}">
                <a16:creationId xmlns:a16="http://schemas.microsoft.com/office/drawing/2014/main" id="{8914A0D8-F25E-2EDA-3451-B453666B56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3998" cy="5143499"/>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a:solidFill>
                  <a:srgbClr val="FFFF00"/>
                </a:solidFill>
                <a:effectLst/>
                <a:latin typeface="+mj-lt"/>
              </a:rPr>
              <a:t>ĐK:</a:t>
            </a:r>
            <a:r>
              <a:rPr lang="vi-VN" sz="6000" b="0">
                <a:solidFill>
                  <a:schemeClr val="bg1"/>
                </a:solidFill>
                <a:effectLst/>
                <a:latin typeface="+mj-lt"/>
              </a:rPr>
              <a:t> </a:t>
            </a:r>
            <a:r>
              <a:rPr lang="vi-VN" sz="6000">
                <a:solidFill>
                  <a:schemeClr val="bg1"/>
                </a:solidFill>
                <a:latin typeface="+mj-lt"/>
              </a:rPr>
              <a:t>Chúa cúi xuống đến bên con nguời cho ta nghe nhịp vỗ yêu thương, cho ta nghe tình yêu thôi thúc đây chân lý vẫy gọi người ơi</a:t>
            </a:r>
            <a:endParaRPr lang="vi-VN" sz="6000" b="0">
              <a:solidFill>
                <a:schemeClr val="bg1"/>
              </a:solidFill>
              <a:effectLst/>
              <a:latin typeface="+mj-lt"/>
            </a:endParaRPr>
          </a:p>
        </p:txBody>
      </p:sp>
    </p:spTree>
    <p:extLst>
      <p:ext uri="{BB962C8B-B14F-4D97-AF65-F5344CB8AC3E}">
        <p14:creationId xmlns:p14="http://schemas.microsoft.com/office/powerpoint/2010/main" val="113932578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u="sng">
                <a:solidFill>
                  <a:srgbClr val="FFFF00"/>
                </a:solidFill>
                <a:latin typeface="+mj-lt"/>
              </a:rPr>
              <a:t>Tk3</a:t>
            </a:r>
            <a:r>
              <a:rPr lang="vi-VN" sz="6000" b="0" u="sng">
                <a:solidFill>
                  <a:srgbClr val="FFFF00"/>
                </a:solidFill>
                <a:effectLst/>
                <a:latin typeface="+mj-lt"/>
              </a:rPr>
              <a:t>.</a:t>
            </a:r>
            <a:r>
              <a:rPr lang="vi-VN" sz="6000" b="0">
                <a:solidFill>
                  <a:schemeClr val="bg1"/>
                </a:solidFill>
                <a:effectLst/>
                <a:latin typeface="+mj-lt"/>
              </a:rPr>
              <a:t> </a:t>
            </a:r>
            <a:r>
              <a:rPr lang="vi-VN" sz="6000">
                <a:solidFill>
                  <a:schemeClr val="bg1"/>
                </a:solidFill>
                <a:latin typeface="+mj-lt"/>
              </a:rPr>
              <a:t>Lời Chúa sức sống bao tâm hồn. Lời Chúa là nguồn ơn tái sinh. cho ta tìm được ơn cứu độ. Lời Người ngàn năm với đất trời.</a:t>
            </a:r>
            <a:endParaRPr lang="vi-VN" sz="6000" b="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60416079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a:solidFill>
                  <a:srgbClr val="FFFF00"/>
                </a:solidFill>
                <a:effectLst/>
                <a:latin typeface="+mj-lt"/>
              </a:rPr>
              <a:t>ĐK:</a:t>
            </a:r>
            <a:r>
              <a:rPr lang="vi-VN" sz="6000" b="0">
                <a:solidFill>
                  <a:schemeClr val="bg1"/>
                </a:solidFill>
                <a:effectLst/>
                <a:latin typeface="+mj-lt"/>
              </a:rPr>
              <a:t> </a:t>
            </a:r>
            <a:r>
              <a:rPr lang="vi-VN" sz="6000">
                <a:solidFill>
                  <a:schemeClr val="bg1"/>
                </a:solidFill>
                <a:latin typeface="+mj-lt"/>
              </a:rPr>
              <a:t>Chúa cúi xuống đến bên con nguời cho ta nghe nhịp vỗ yêu thương, cho ta nghe tình yêu thôi thúc đây chân lý vẫy gọi người ơi</a:t>
            </a:r>
            <a:r>
              <a:rPr lang="en-US" sz="6000">
                <a:solidFill>
                  <a:schemeClr val="bg1"/>
                </a:solidFill>
                <a:latin typeface="+mj-lt"/>
              </a:rPr>
              <a:t>.</a:t>
            </a:r>
            <a:endParaRPr lang="vi-VN" sz="6000" b="0">
              <a:solidFill>
                <a:schemeClr val="bg1"/>
              </a:solidFill>
              <a:effectLst/>
              <a:latin typeface="+mj-lt"/>
            </a:endParaRPr>
          </a:p>
        </p:txBody>
      </p:sp>
    </p:spTree>
    <p:extLst>
      <p:ext uri="{BB962C8B-B14F-4D97-AF65-F5344CB8AC3E}">
        <p14:creationId xmlns:p14="http://schemas.microsoft.com/office/powerpoint/2010/main" val="113932578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E9815B3-FBD8-2E70-E800-9CAF265E96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F2D79D-E580-AE96-2A67-A1F7209C7A56}"/>
              </a:ext>
            </a:extLst>
          </p:cNvPr>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5" name="Picture 4">
            <a:extLst>
              <a:ext uri="{FF2B5EF4-FFF2-40B4-BE49-F238E27FC236}">
                <a16:creationId xmlns:a16="http://schemas.microsoft.com/office/drawing/2014/main" id="{851890C5-7038-87C9-088D-9FF1996C9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3998" cy="5143499"/>
          </a:xfrm>
          <a:prstGeom prst="rect">
            <a:avLst/>
          </a:prstGeom>
        </p:spPr>
      </p:pic>
    </p:spTree>
    <p:extLst>
      <p:ext uri="{BB962C8B-B14F-4D97-AF65-F5344CB8AC3E}">
        <p14:creationId xmlns:p14="http://schemas.microsoft.com/office/powerpoint/2010/main" val="2909516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latin typeface="+mj-lt"/>
              <a:cs typeface="Times New Roman" panose="02020603050405020304" pitchFamily="18" charset="0"/>
            </a:endParaRPr>
          </a:p>
          <a:p>
            <a:pPr eaLnBrk="1" hangingPunct="1"/>
            <a:r>
              <a:rPr lang="en-US" sz="7200" i="1" dirty="0">
                <a:solidFill>
                  <a:srgbClr val="FFFF00"/>
                </a:solidFill>
                <a:effectLst/>
                <a:latin typeface="+mj-lt"/>
                <a:cs typeface="Times New Roman" panose="02020603050405020304" pitchFamily="18" charset="0"/>
              </a:rPr>
              <a:t>KINH VINH DANH</a:t>
            </a:r>
          </a:p>
          <a:p>
            <a:pPr eaLnBrk="1" hangingPunct="1"/>
            <a:r>
              <a:rPr lang="en-US" sz="7200" i="1" dirty="0" err="1">
                <a:solidFill>
                  <a:srgbClr val="FFFF00"/>
                </a:solidFill>
                <a:effectLst/>
                <a:latin typeface="+mj-lt"/>
                <a:cs typeface="Times New Roman" panose="02020603050405020304" pitchFamily="18" charset="0"/>
              </a:rPr>
              <a:t>Ca</a:t>
            </a:r>
            <a:r>
              <a:rPr lang="en-US" sz="7200" i="1" dirty="0">
                <a:solidFill>
                  <a:srgbClr val="FFFF00"/>
                </a:solidFill>
                <a:effectLst/>
                <a:latin typeface="+mj-lt"/>
                <a:cs typeface="Times New Roman" panose="02020603050405020304" pitchFamily="18" charset="0"/>
              </a:rPr>
              <a:t> </a:t>
            </a:r>
            <a:r>
              <a:rPr lang="en-US" sz="7200" i="1" dirty="0" err="1">
                <a:solidFill>
                  <a:srgbClr val="FFFF00"/>
                </a:solidFill>
                <a:effectLst/>
                <a:latin typeface="+mj-lt"/>
                <a:cs typeface="Times New Roman" panose="02020603050405020304" pitchFamily="18" charset="0"/>
              </a:rPr>
              <a:t>Lên</a:t>
            </a:r>
            <a:r>
              <a:rPr lang="en-US" sz="7200" i="1" dirty="0">
                <a:solidFill>
                  <a:srgbClr val="FFFF00"/>
                </a:solidFill>
                <a:effectLst/>
                <a:latin typeface="+mj-lt"/>
                <a:cs typeface="Times New Roman" panose="02020603050405020304" pitchFamily="18" charset="0"/>
              </a:rPr>
              <a:t> </a:t>
            </a:r>
            <a:r>
              <a:rPr lang="en-US" sz="7200" i="1" dirty="0" err="1">
                <a:solidFill>
                  <a:srgbClr val="FFFF00"/>
                </a:solidFill>
                <a:effectLst/>
                <a:latin typeface="+mj-lt"/>
                <a:cs typeface="Times New Roman" panose="02020603050405020304" pitchFamily="18" charset="0"/>
              </a:rPr>
              <a:t>Đi</a:t>
            </a:r>
            <a:r>
              <a:rPr lang="en-US" sz="7200" i="1" dirty="0">
                <a:solidFill>
                  <a:srgbClr val="FFFF00"/>
                </a:solidFill>
                <a:effectLst/>
                <a:latin typeface="+mj-lt"/>
                <a:cs typeface="Times New Roman" panose="02020603050405020304" pitchFamily="18" charset="0"/>
              </a:rPr>
              <a:t> 2</a:t>
            </a:r>
            <a:endParaRPr lang="vi-VN" sz="7200" i="1"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2848871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fontScale="92500" lnSpcReduction="10000"/>
          </a:bodyPr>
          <a:lstStyle/>
          <a:p>
            <a:pPr algn="just" eaLnBrk="1" hangingPunct="1"/>
            <a:endParaRPr lang="en-US" sz="1100" i="1" u="sng" dirty="0">
              <a:solidFill>
                <a:schemeClr val="bg1"/>
              </a:solidFill>
              <a:effectLst/>
              <a:latin typeface="+mj-lt"/>
              <a:cs typeface="Times New Roman" panose="02020603050405020304" pitchFamily="18" charset="0"/>
            </a:endParaRPr>
          </a:p>
          <a:p>
            <a:pPr algn="just" eaLnBrk="1" hangingPunct="1"/>
            <a:r>
              <a:rPr lang="vi-VN" sz="6000" i="1" u="sng" dirty="0">
                <a:solidFill>
                  <a:srgbClr val="FFFF00"/>
                </a:solidFill>
                <a:effectLst/>
                <a:latin typeface="+mj-lt"/>
                <a:cs typeface="Times New Roman" panose="02020603050405020304" pitchFamily="18" charset="0"/>
              </a:rPr>
              <a:t>Chủ tế:</a:t>
            </a:r>
            <a:r>
              <a:rPr lang="vi-VN" sz="6000" i="1" dirty="0">
                <a:solidFill>
                  <a:srgbClr val="FFFF00"/>
                </a:solidFill>
                <a:effectLst/>
                <a:latin typeface="+mj-lt"/>
                <a:cs typeface="Times New Roman" panose="02020603050405020304" pitchFamily="18" charset="0"/>
              </a:rPr>
              <a:t> Vinh danh Thiên Chúa trên các tầng trời. </a:t>
            </a:r>
            <a:endParaRPr lang="en-US" sz="6000" i="1" dirty="0">
              <a:solidFill>
                <a:srgbClr val="FFFF00"/>
              </a:solidFill>
              <a:effectLst/>
              <a:latin typeface="+mj-lt"/>
              <a:cs typeface="Times New Roman" panose="02020603050405020304" pitchFamily="18" charset="0"/>
            </a:endParaRPr>
          </a:p>
          <a:p>
            <a:pPr algn="just" eaLnBrk="1" hangingPunct="1"/>
            <a:endParaRPr lang="en-US" sz="4300" i="1" dirty="0">
              <a:solidFill>
                <a:schemeClr val="bg1"/>
              </a:solidFill>
              <a:effectLst/>
              <a:latin typeface="+mj-lt"/>
              <a:cs typeface="Times New Roman" panose="02020603050405020304" pitchFamily="18" charset="0"/>
            </a:endParaRPr>
          </a:p>
          <a:p>
            <a:pPr algn="just" eaLnBrk="1" hangingPunct="1"/>
            <a:r>
              <a:rPr lang="en-US" sz="6000" i="1" u="sng" dirty="0" err="1">
                <a:solidFill>
                  <a:srgbClr val="92D050"/>
                </a:solidFill>
                <a:effectLst/>
                <a:latin typeface="+mj-lt"/>
                <a:cs typeface="Times New Roman" panose="02020603050405020304" pitchFamily="18" charset="0"/>
              </a:rPr>
              <a:t>Cộng</a:t>
            </a:r>
            <a:r>
              <a:rPr lang="en-US" sz="6000" i="1" u="sng" dirty="0">
                <a:solidFill>
                  <a:srgbClr val="92D050"/>
                </a:solidFill>
                <a:effectLst/>
                <a:latin typeface="+mj-lt"/>
                <a:cs typeface="Times New Roman" panose="02020603050405020304" pitchFamily="18" charset="0"/>
              </a:rPr>
              <a:t> </a:t>
            </a:r>
            <a:r>
              <a:rPr lang="en-US" sz="6000" i="1" u="sng" dirty="0" err="1">
                <a:solidFill>
                  <a:srgbClr val="92D050"/>
                </a:solidFill>
                <a:effectLst/>
                <a:latin typeface="+mj-lt"/>
                <a:cs typeface="Times New Roman" panose="02020603050405020304" pitchFamily="18" charset="0"/>
              </a:rPr>
              <a:t>đoàn</a:t>
            </a:r>
            <a:r>
              <a:rPr lang="en-US" sz="6000" i="1" u="sng" dirty="0">
                <a:solidFill>
                  <a:srgbClr val="92D050"/>
                </a:solidFill>
                <a:effectLst/>
                <a:latin typeface="+mj-lt"/>
                <a:cs typeface="Times New Roman" panose="02020603050405020304" pitchFamily="18" charset="0"/>
              </a:rPr>
              <a:t>:</a:t>
            </a:r>
            <a:r>
              <a:rPr lang="en-US" sz="6000" dirty="0">
                <a:solidFill>
                  <a:srgbClr val="92D050"/>
                </a:solidFill>
                <a:effectLst/>
                <a:latin typeface="+mj-lt"/>
                <a:cs typeface="Times New Roman" panose="02020603050405020304" pitchFamily="18" charset="0"/>
              </a:rPr>
              <a:t> </a:t>
            </a:r>
            <a:r>
              <a:rPr lang="vi-VN" sz="6000" dirty="0">
                <a:solidFill>
                  <a:schemeClr val="bg1"/>
                </a:solidFill>
                <a:effectLst/>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2429683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a:bodyPr>
          <a:lstStyle/>
          <a:p>
            <a:pPr algn="just" eaLnBrk="1" hangingPunct="1"/>
            <a:endParaRPr lang="en-US" sz="1100" i="1" u="sng" dirty="0">
              <a:solidFill>
                <a:schemeClr val="bg1"/>
              </a:solidFill>
              <a:effectLst/>
              <a:latin typeface="+mj-lt"/>
              <a:cs typeface="Times New Roman" panose="02020603050405020304" pitchFamily="18" charset="0"/>
            </a:endParaRPr>
          </a:p>
          <a:p>
            <a:pPr algn="just"/>
            <a:r>
              <a:rPr lang="vi-VN" sz="6000" dirty="0">
                <a:solidFill>
                  <a:schemeClr val="bg1"/>
                </a:solidFill>
                <a:cs typeface="Times New Roman" panose="02020603050405020304" pitchFamily="18" charset="0"/>
              </a:rPr>
              <a:t>Chúng con ca ngợi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chúc tụng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thờ lạy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tôn vinh Chúa.</a:t>
            </a:r>
            <a:endParaRPr lang="vi-VN" sz="600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732763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dirty="0">
                <a:solidFill>
                  <a:schemeClr val="bg1"/>
                </a:solidFill>
                <a:latin typeface="+mj-lt"/>
                <a:cs typeface="Times New Roman" panose="02020603050405020304" pitchFamily="18" charset="0"/>
              </a:rPr>
              <a:t>Chúng con cảm tạ Chúa vì vinh quang cao cả Chúa.</a:t>
            </a:r>
            <a:endParaRPr lang="en-US" sz="6000" dirty="0">
              <a:solidFill>
                <a:schemeClr val="bg1"/>
              </a:solidFill>
              <a:latin typeface="+mj-lt"/>
              <a:cs typeface="Times New Roman" panose="02020603050405020304" pitchFamily="18" charset="0"/>
            </a:endParaRPr>
          </a:p>
          <a:p>
            <a:pPr algn="just"/>
            <a:r>
              <a:rPr lang="vi-VN" sz="6000" dirty="0">
                <a:solidFill>
                  <a:schemeClr val="bg1"/>
                </a:solidFill>
                <a:latin typeface="+mj-lt"/>
                <a:cs typeface="Times New Roman" panose="02020603050405020304" pitchFamily="18" charset="0"/>
              </a:rPr>
              <a:t>Lạy Chúa là Thiên Chúa, là Vua trên trời, là Chúa Cha toàn năng. </a:t>
            </a:r>
            <a:endParaRPr lang="en-US" sz="6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1175945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dirty="0">
                <a:solidFill>
                  <a:schemeClr val="bg1"/>
                </a:solidFill>
                <a:latin typeface="+mj-lt"/>
                <a:cs typeface="Times New Roman" panose="02020603050405020304" pitchFamily="18" charset="0"/>
              </a:rPr>
              <a:t>Lạy Con Một Thiên Chúa </a:t>
            </a:r>
            <a:r>
              <a:rPr lang="vi-VN" sz="6000" dirty="0">
                <a:solidFill>
                  <a:srgbClr val="FFFF00"/>
                </a:solidFill>
                <a:latin typeface="+mj-lt"/>
                <a:cs typeface="Times New Roman" panose="02020603050405020304" pitchFamily="18" charset="0"/>
              </a:rPr>
              <a:t>Chúa Giê-su Ki-tô. </a:t>
            </a:r>
            <a:endParaRPr lang="en-US" sz="6000" dirty="0">
              <a:solidFill>
                <a:srgbClr val="FFFF00"/>
              </a:solidFill>
              <a:latin typeface="+mj-lt"/>
              <a:cs typeface="Times New Roman" panose="02020603050405020304" pitchFamily="18" charset="0"/>
            </a:endParaRPr>
          </a:p>
          <a:p>
            <a:pPr algn="just"/>
            <a:r>
              <a:rPr lang="vi-VN" sz="6000" dirty="0">
                <a:solidFill>
                  <a:schemeClr val="bg1"/>
                </a:solidFill>
                <a:latin typeface="+mj-lt"/>
                <a:cs typeface="Times New Roman" panose="02020603050405020304" pitchFamily="18" charset="0"/>
              </a:rPr>
              <a:t>Lạy Chúa là Thiên Chúa, là Chiên Thiên Chúa, là Con Đức Chúa Cha. </a:t>
            </a:r>
            <a:endParaRPr lang="en-US" sz="6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5288435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fontScale="92500"/>
          </a:bodyPr>
          <a:lstStyle/>
          <a:p>
            <a:pPr algn="just"/>
            <a:endParaRPr lang="en-US" sz="11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Chúa xoá tội trần gian, xin thương, xin thương, xin thương xót chúng con.</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Chúa xoá tội trần gian, </a:t>
            </a:r>
            <a:r>
              <a:rPr lang="en-US" sz="6000" dirty="0">
                <a:solidFill>
                  <a:schemeClr val="bg1"/>
                </a:solidFill>
                <a:cs typeface="Times New Roman" panose="02020603050405020304" pitchFamily="18" charset="0"/>
              </a:rPr>
              <a:t>x</a:t>
            </a:r>
            <a:r>
              <a:rPr lang="vi-VN" sz="6000" dirty="0">
                <a:solidFill>
                  <a:schemeClr val="bg1"/>
                </a:solidFill>
                <a:cs typeface="Times New Roman" panose="02020603050405020304" pitchFamily="18" charset="0"/>
              </a:rPr>
              <a:t>in nhận lời chúng con cầu khẩn. </a:t>
            </a:r>
            <a:endParaRPr lang="en-US" sz="60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777225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tIns="0" bIns="548640" anchor="ctr" anchorCtr="0">
            <a:normAutofit/>
          </a:bodyPr>
          <a:lstStyle/>
          <a:p>
            <a:pPr algn="just"/>
            <a:endParaRPr lang="en-US" sz="1400" dirty="0">
              <a:solidFill>
                <a:schemeClr val="bg1"/>
              </a:solidFill>
              <a:cs typeface="Times New Roman" panose="02020603050405020304" pitchFamily="18" charset="0"/>
            </a:endParaRPr>
          </a:p>
          <a:p>
            <a:pPr algn="just"/>
            <a:r>
              <a:rPr lang="vi-VN" sz="6600" dirty="0">
                <a:solidFill>
                  <a:schemeClr val="bg1"/>
                </a:solidFill>
                <a:cs typeface="Times New Roman" panose="02020603050405020304" pitchFamily="18" charset="0"/>
              </a:rPr>
              <a:t>Chúa ngự bên hữu Đức Chúa Cha, xin thương, xin thương, xin thương xót chúng con</a:t>
            </a:r>
            <a:r>
              <a:rPr lang="en-US" sz="6600" dirty="0">
                <a:solidFill>
                  <a:schemeClr val="bg1"/>
                </a:solidFill>
                <a:cs typeface="Times New Roman" panose="02020603050405020304" pitchFamily="18" charset="0"/>
              </a:rPr>
              <a:t>.</a:t>
            </a:r>
          </a:p>
        </p:txBody>
      </p:sp>
    </p:spTree>
    <p:extLst>
      <p:ext uri="{BB962C8B-B14F-4D97-AF65-F5344CB8AC3E}">
        <p14:creationId xmlns:p14="http://schemas.microsoft.com/office/powerpoint/2010/main" val="10388137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br>
              <a:rPr lang="en-US" sz="4000" dirty="0">
                <a:solidFill>
                  <a:schemeClr val="bg1"/>
                </a:solidFill>
                <a:effectLst/>
                <a:latin typeface="+mj-lt"/>
              </a:rPr>
            </a:br>
            <a:endParaRPr lang="en-US" sz="4000" dirty="0">
              <a:solidFill>
                <a:schemeClr val="bg1"/>
              </a:solidFill>
              <a:effectLst/>
              <a:latin typeface="+mj-lt"/>
            </a:endParaRPr>
          </a:p>
        </p:txBody>
      </p:sp>
      <p:sp>
        <p:nvSpPr>
          <p:cNvPr id="82947" name="Rectangle 3"/>
          <p:cNvSpPr>
            <a:spLocks noGrp="1" noChangeArrowheads="1"/>
          </p:cNvSpPr>
          <p:nvPr>
            <p:ph type="body" idx="1"/>
          </p:nvPr>
        </p:nvSpPr>
        <p:spPr>
          <a:xfrm>
            <a:off x="-918" y="0"/>
            <a:ext cx="9144000" cy="5143500"/>
          </a:xfrm>
        </p:spPr>
        <p:txBody>
          <a:bodyPr anchor="ctr" anchorCtr="0">
            <a:normAutofit fontScale="85000" lnSpcReduction="20000"/>
          </a:bodyPr>
          <a:lstStyle/>
          <a:p>
            <a:pPr marL="0" indent="0" algn="just">
              <a:lnSpc>
                <a:spcPct val="140000"/>
              </a:lnSpc>
              <a:buNone/>
            </a:pPr>
            <a:r>
              <a:rPr lang="vi-VN" sz="5400" dirty="0">
                <a:solidFill>
                  <a:schemeClr val="bg1"/>
                </a:solidFill>
                <a:cs typeface="Times New Roman" panose="02020603050405020304" pitchFamily="18" charset="0"/>
              </a:rPr>
              <a:t>Vì lạy </a:t>
            </a:r>
            <a:r>
              <a:rPr lang="vi-VN" sz="5400" dirty="0">
                <a:solidFill>
                  <a:srgbClr val="FFFF00"/>
                </a:solidFill>
                <a:cs typeface="Times New Roman" panose="02020603050405020304" pitchFamily="18" charset="0"/>
              </a:rPr>
              <a:t>Chúa Giê-su Ki-tô,</a:t>
            </a:r>
            <a:r>
              <a:rPr lang="vi-VN" sz="5400" dirty="0">
                <a:solidFill>
                  <a:schemeClr val="bg1"/>
                </a:solidFill>
                <a:cs typeface="Times New Roman" panose="02020603050405020304" pitchFamily="18" charset="0"/>
              </a:rPr>
              <a:t> chỉ có Chúa là Đấng Thánh, chỉ có Chúa là Chúa, chỉ có Chúa là Đấng Tối Cao, cùng Đức Chúa Thánh Thần trong vinh quang Đức Chúa Cha. </a:t>
            </a:r>
            <a:r>
              <a:rPr lang="vi-VN" sz="5400" dirty="0">
                <a:solidFill>
                  <a:srgbClr val="FFFF00"/>
                </a:solidFill>
                <a:cs typeface="Times New Roman" panose="02020603050405020304" pitchFamily="18" charset="0"/>
              </a:rPr>
              <a:t>A-men. A-men. </a:t>
            </a:r>
            <a:endParaRPr lang="vi-VN" sz="540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638986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latin typeface="+mj-lt"/>
                <a:cs typeface="Times New Roman" panose="02020603050405020304" pitchFamily="18" charset="0"/>
              </a:rPr>
              <a:t>KINH VINH DANH</a:t>
            </a:r>
            <a:endParaRPr lang="vi-VN" sz="72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3099695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10798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94086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3660979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nchor="ctr" anchorCtr="0"/>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Giêsu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Kitô</a:t>
            </a:r>
            <a:r>
              <a:rPr lang="en-US" sz="4800" b="0"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4324098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thương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B:</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nhậm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cầu</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khẩn</a:t>
            </a:r>
            <a:r>
              <a:rPr lang="en-US" sz="5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0979984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5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ngự</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bên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hữu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Đức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Cha, </a:t>
            </a:r>
            <a:r>
              <a:rPr lang="en-US" sz="4800" b="0" dirty="0" err="1">
                <a:solidFill>
                  <a:schemeClr val="bg1"/>
                </a:solidFill>
                <a:effectLst/>
                <a:latin typeface="+mj-lt"/>
                <a:cs typeface="Times New Roman" panose="02020603050405020304" pitchFamily="18" charset="0"/>
              </a:rPr>
              <a:t>xin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thương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xót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4520026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40000"/>
              </a:lnSpc>
              <a:buFontTx/>
              <a:buNone/>
            </a:pP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cao</a:t>
            </a:r>
            <a:r>
              <a:rPr lang="en-US" sz="44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a:t>
            </a:r>
            <a:r>
              <a:rPr lang="en-US" sz="4400" b="0" u="sng" dirty="0">
                <a:solidFill>
                  <a:srgbClr val="FFFF00"/>
                </a:solidFill>
                <a:effectLst/>
                <a:latin typeface="+mj-lt"/>
                <a:cs typeface="Times New Roman" panose="02020603050405020304" pitchFamily="18" charset="0"/>
              </a:rPr>
              <a:t>B</a:t>
            </a:r>
            <a:r>
              <a:rPr lang="vi-VN" sz="4400" b="0" u="sng" dirty="0">
                <a:solidFill>
                  <a:srgbClr val="FFFF00"/>
                </a:solidFill>
                <a:effectLst/>
                <a:latin typeface="+mj-lt"/>
                <a:cs typeface="Times New Roman" panose="02020603050405020304" pitchFamily="18" charset="0"/>
              </a:rPr>
              <a:t>:</a:t>
            </a:r>
            <a:r>
              <a:rPr lang="vi-VN" sz="44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38174875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Lời Chúa rơi vào đất tốt sẽ khai hoa kết trái nhiều.</a:t>
            </a:r>
            <a:endParaRPr lang="en-US" sz="7200">
              <a:solidFill>
                <a:schemeClr val="bg1"/>
              </a:solidFill>
            </a:endParaRPr>
          </a:p>
        </p:txBody>
      </p:sp>
    </p:spTree>
    <p:extLst>
      <p:ext uri="{BB962C8B-B14F-4D97-AF65-F5344CB8AC3E}">
        <p14:creationId xmlns:p14="http://schemas.microsoft.com/office/powerpoint/2010/main" val="3102224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1158534-55D1-35A7-04A0-ACCC539E40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6A9F0E-F2CB-4A84-4B76-2262297FF30C}"/>
              </a:ext>
            </a:extLst>
          </p:cNvPr>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5" name="Picture 4">
            <a:extLst>
              <a:ext uri="{FF2B5EF4-FFF2-40B4-BE49-F238E27FC236}">
                <a16:creationId xmlns:a16="http://schemas.microsoft.com/office/drawing/2014/main" id="{ED393F91-B7C9-9639-DCB1-91992638F4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3998" cy="5143499"/>
          </a:xfrm>
          <a:prstGeom prst="rect">
            <a:avLst/>
          </a:prstGeom>
        </p:spPr>
      </p:pic>
    </p:spTree>
    <p:extLst>
      <p:ext uri="{BB962C8B-B14F-4D97-AF65-F5344CB8AC3E}">
        <p14:creationId xmlns:p14="http://schemas.microsoft.com/office/powerpoint/2010/main" val="1555706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35BB52-28F4-1EEA-53CA-1CCFEACC6B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917511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a:solidFill>
                  <a:srgbClr val="FFFF00"/>
                </a:solidFill>
              </a:rPr>
              <a:t>Thánh Vịnh 64</a:t>
            </a:r>
            <a:br>
              <a:rPr lang="en-US">
                <a:solidFill>
                  <a:srgbClr val="FFFF00"/>
                </a:solidFill>
              </a:rPr>
            </a:br>
            <a:r>
              <a:rPr lang="en-US">
                <a:solidFill>
                  <a:srgbClr val="FFFF00"/>
                </a:solidFill>
              </a:rPr>
              <a:t>Chúa Nhật XV Thường Niên</a:t>
            </a:r>
            <a:br>
              <a:rPr lang="en-US">
                <a:solidFill>
                  <a:srgbClr val="FFFF00"/>
                </a:solidFill>
              </a:rPr>
            </a:br>
            <a:r>
              <a:rPr lang="en-US">
                <a:solidFill>
                  <a:srgbClr val="FFFF00"/>
                </a:solidFill>
              </a:rPr>
              <a:t>Năm A</a:t>
            </a:r>
          </a:p>
        </p:txBody>
      </p:sp>
    </p:spTree>
    <p:extLst>
      <p:ext uri="{BB962C8B-B14F-4D97-AF65-F5344CB8AC3E}">
        <p14:creationId xmlns:p14="http://schemas.microsoft.com/office/powerpoint/2010/main" val="10582558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Lời Chúa rơi vào đất tốt sẽ khai hoa kết trái nhiều.</a:t>
            </a:r>
            <a:endParaRPr lang="en-US" sz="7200">
              <a:solidFill>
                <a:schemeClr val="bg1"/>
              </a:solidFill>
            </a:endParaRPr>
          </a:p>
        </p:txBody>
      </p:sp>
    </p:spTree>
    <p:extLst>
      <p:ext uri="{BB962C8B-B14F-4D97-AF65-F5344CB8AC3E}">
        <p14:creationId xmlns:p14="http://schemas.microsoft.com/office/powerpoint/2010/main" val="38339875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Chúa thăm đất cho mưa gội nhuần, cho ngập tràn phú túc giàu sang. Cho sông ngòi trào nước mênh mông, dọn sẵn sàng đợi lúa trổ bông.</a:t>
            </a:r>
            <a:endParaRPr lang="en-US" sz="5400">
              <a:solidFill>
                <a:schemeClr val="bg1"/>
              </a:solidFill>
            </a:endParaRPr>
          </a:p>
        </p:txBody>
      </p:sp>
    </p:spTree>
    <p:extLst>
      <p:ext uri="{BB962C8B-B14F-4D97-AF65-F5344CB8AC3E}">
        <p14:creationId xmlns:p14="http://schemas.microsoft.com/office/powerpoint/2010/main" val="20860750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Lời Chúa rơi vào đất tốt sẽ khai hoa kết trái nhiều.</a:t>
            </a:r>
            <a:endParaRPr lang="en-US" sz="7200">
              <a:solidFill>
                <a:schemeClr val="bg1"/>
              </a:solidFill>
            </a:endParaRPr>
          </a:p>
        </p:txBody>
      </p:sp>
    </p:spTree>
    <p:extLst>
      <p:ext uri="{BB962C8B-B14F-4D97-AF65-F5344CB8AC3E}">
        <p14:creationId xmlns:p14="http://schemas.microsoft.com/office/powerpoint/2010/main" val="37495597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a:solidFill>
                  <a:srgbClr val="FFFF00"/>
                </a:solidFill>
              </a:rPr>
              <a:t>Tk2:</a:t>
            </a:r>
            <a:r>
              <a:rPr lang="en-US" sz="5400">
                <a:solidFill>
                  <a:schemeClr val="bg1"/>
                </a:solidFill>
              </a:rPr>
              <a:t> </a:t>
            </a:r>
            <a:r>
              <a:rPr lang="vi-VN" sz="5400">
                <a:solidFill>
                  <a:schemeClr val="bg1"/>
                </a:solidFill>
              </a:rPr>
              <a:t>Đất đai Chúa lo thu dọn sạch, cho đường cày ứ nước bậm sâu. San cho bằng từng chút mô cao, hạt nảy mầm nhờ Chúa đổ mưa.</a:t>
            </a:r>
            <a:endParaRPr lang="en-US" sz="5400">
              <a:solidFill>
                <a:schemeClr val="bg1"/>
              </a:solidFill>
            </a:endParaRPr>
          </a:p>
        </p:txBody>
      </p:sp>
    </p:spTree>
    <p:extLst>
      <p:ext uri="{BB962C8B-B14F-4D97-AF65-F5344CB8AC3E}">
        <p14:creationId xmlns:p14="http://schemas.microsoft.com/office/powerpoint/2010/main" val="10126092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Lời Chúa rơi vào đất tốt sẽ khai hoa kết trái nhiều.</a:t>
            </a:r>
            <a:endParaRPr lang="en-US" sz="7200">
              <a:solidFill>
                <a:schemeClr val="bg1"/>
              </a:solidFill>
            </a:endParaRPr>
          </a:p>
        </p:txBody>
      </p:sp>
    </p:spTree>
    <p:extLst>
      <p:ext uri="{BB962C8B-B14F-4D97-AF65-F5344CB8AC3E}">
        <p14:creationId xmlns:p14="http://schemas.microsoft.com/office/powerpoint/2010/main" val="37495597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5400" u="sng">
                <a:solidFill>
                  <a:srgbClr val="FFFF00"/>
                </a:solidFill>
              </a:rPr>
              <a:t>Tk3:</a:t>
            </a:r>
            <a:r>
              <a:rPr lang="en-US" sz="5400">
                <a:solidFill>
                  <a:schemeClr val="bg1"/>
                </a:solidFill>
              </a:rPr>
              <a:t> </a:t>
            </a:r>
            <a:r>
              <a:rPr lang="vi-VN" sz="5400">
                <a:solidFill>
                  <a:schemeClr val="bg1"/>
                </a:solidFill>
              </a:rPr>
              <a:t>Phúc ân Chúa quanh năm dư đầy, hoa màu ngợp lối bước Ngài đi. Nơi hoang địa tràn nước trong xanh, và núi đồi phục sức đẹp xinh.</a:t>
            </a:r>
          </a:p>
        </p:txBody>
      </p:sp>
    </p:spTree>
    <p:extLst>
      <p:ext uri="{BB962C8B-B14F-4D97-AF65-F5344CB8AC3E}">
        <p14:creationId xmlns:p14="http://schemas.microsoft.com/office/powerpoint/2010/main" val="38628973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Lời Chúa rơi vào đất tốt sẽ khai hoa kết trái nhiều.</a:t>
            </a:r>
            <a:endParaRPr lang="en-US" sz="7200">
              <a:solidFill>
                <a:schemeClr val="bg1"/>
              </a:solidFill>
            </a:endParaRPr>
          </a:p>
        </p:txBody>
      </p:sp>
    </p:spTree>
    <p:extLst>
      <p:ext uri="{BB962C8B-B14F-4D97-AF65-F5344CB8AC3E}">
        <p14:creationId xmlns:p14="http://schemas.microsoft.com/office/powerpoint/2010/main" val="3749559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a:solidFill>
                  <a:schemeClr val="bg1"/>
                </a:solidFill>
              </a:rPr>
              <a:t>Hạt giống là Lời Thiên Chúa, Người gieo giống là Đức Ki-tô, những ai tuân giữ Lời Người sẽ tồn tại muôn đời.</a:t>
            </a:r>
            <a:endParaRPr lang="en-US" sz="54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3176064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600" u="sng">
                <a:solidFill>
                  <a:srgbClr val="FFFF00"/>
                </a:solidFill>
              </a:rPr>
              <a:t>Tk4:</a:t>
            </a:r>
            <a:r>
              <a:rPr lang="en-US" sz="5600">
                <a:solidFill>
                  <a:schemeClr val="bg1"/>
                </a:solidFill>
              </a:rPr>
              <a:t> </a:t>
            </a:r>
            <a:r>
              <a:rPr lang="vi-VN" sz="5600">
                <a:solidFill>
                  <a:schemeClr val="bg1"/>
                </a:solidFill>
              </a:rPr>
              <a:t>Lúa tươi tốt rung rinh dạt dào, chiên cừu phủ trắng xóa đồng xanh. Muôn muôn loài hợp tiếng hoan ca, lời hát hò cùng lúc trổi cao.</a:t>
            </a:r>
          </a:p>
        </p:txBody>
      </p:sp>
    </p:spTree>
    <p:extLst>
      <p:ext uri="{BB962C8B-B14F-4D97-AF65-F5344CB8AC3E}">
        <p14:creationId xmlns:p14="http://schemas.microsoft.com/office/powerpoint/2010/main" val="3755807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Lời Chúa rơi vào đất tốt sẽ khai hoa kết trái nhiều.</a:t>
            </a:r>
            <a:endParaRPr lang="en-US" sz="7200">
              <a:solidFill>
                <a:schemeClr val="bg1"/>
              </a:solidFill>
            </a:endParaRPr>
          </a:p>
        </p:txBody>
      </p:sp>
    </p:spTree>
    <p:extLst>
      <p:ext uri="{BB962C8B-B14F-4D97-AF65-F5344CB8AC3E}">
        <p14:creationId xmlns:p14="http://schemas.microsoft.com/office/powerpoint/2010/main" val="37495597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6D74D5-F57C-6A99-E607-BF68D1F274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3498539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a:solidFill>
                  <a:schemeClr val="bg1"/>
                </a:solidFill>
              </a:rPr>
              <a:t>Hạt giống là Lời Thiên Chúa, Người gieo giống là Đức Ki-tô, những ai tuân giữ Lời Người sẽ tồn tại muôn đời.</a:t>
            </a:r>
            <a:endParaRPr lang="en-US" sz="54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4208093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5" name="Picture 4">
            <a:extLst>
              <a:ext uri="{FF2B5EF4-FFF2-40B4-BE49-F238E27FC236}">
                <a16:creationId xmlns:a16="http://schemas.microsoft.com/office/drawing/2014/main" id="{D48AD86D-F7F2-C722-A09A-FF73CC7BAD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8089852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2929417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723433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0148804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4655811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2922015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ADED1F4-136E-B592-161B-95C7294632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EB2C84-9AC3-7384-39D6-8AF2457F574B}"/>
              </a:ext>
            </a:extLst>
          </p:cNvPr>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5" name="Picture 4">
            <a:extLst>
              <a:ext uri="{FF2B5EF4-FFF2-40B4-BE49-F238E27FC236}">
                <a16:creationId xmlns:a16="http://schemas.microsoft.com/office/drawing/2014/main" id="{6BA561A0-83AA-C039-5C57-0AAB1693DB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3998" cy="5143499"/>
          </a:xfrm>
          <a:prstGeom prst="rect">
            <a:avLst/>
          </a:prstGeom>
        </p:spPr>
      </p:pic>
    </p:spTree>
    <p:extLst>
      <p:ext uri="{BB962C8B-B14F-4D97-AF65-F5344CB8AC3E}">
        <p14:creationId xmlns:p14="http://schemas.microsoft.com/office/powerpoint/2010/main" val="40029486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137664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1003425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744757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0483202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787225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6316154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600255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u="sng" dirty="0">
                <a:solidFill>
                  <a:srgbClr val="FFFF00"/>
                </a:solidFill>
                <a:effectLst/>
                <a:latin typeface="+mj-lt"/>
                <a:cs typeface="Times New Roman" pitchFamily="18" charset="0"/>
              </a:rPr>
              <a:t>Amen.</a:t>
            </a:r>
            <a:endParaRPr lang="en-US" sz="6600" b="0"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0465679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br>
              <a:rPr lang="en-US" altLang="en-US" sz="7200" b="0" u="sng" dirty="0">
                <a:solidFill>
                  <a:schemeClr val="bg1"/>
                </a:solidFill>
                <a:effectLst/>
                <a:latin typeface="+mj-lt"/>
                <a:cs typeface="Times New Roman" panose="02020603050405020304" pitchFamily="18" charset="0"/>
              </a:rPr>
            </a:br>
            <a:endParaRPr lang="en-US" sz="6600" b="0" dirty="0">
              <a:solidFill>
                <a:schemeClr val="bg1"/>
              </a:solidFill>
              <a:effectLst/>
              <a:latin typeface="+mj-lt"/>
              <a:cs typeface="Times New Roman" pitchFamily="18" charset="0"/>
            </a:endParaRPr>
          </a:p>
        </p:txBody>
      </p:sp>
      <p:sp>
        <p:nvSpPr>
          <p:cNvPr id="4" name="TextBox 3"/>
          <p:cNvSpPr txBox="1"/>
          <p:nvPr/>
        </p:nvSpPr>
        <p:spPr>
          <a:xfrm>
            <a:off x="5029200" y="155515"/>
            <a:ext cx="3733800" cy="584775"/>
          </a:xfrm>
          <a:prstGeom prst="rect">
            <a:avLst/>
          </a:prstGeom>
          <a:noFill/>
        </p:spPr>
        <p:txBody>
          <a:bodyPr wrap="square" rtlCol="0">
            <a:spAutoFit/>
          </a:bodyPr>
          <a:lstStyle/>
          <a:p>
            <a:r>
              <a:rPr lang="en-US" sz="3200">
                <a:solidFill>
                  <a:prstClr val="white"/>
                </a:solidFill>
              </a:rPr>
              <a:t>Lời Nguyện Tín Hữu</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8028514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4419600" y="2570911"/>
            <a:ext cx="4572000" cy="1323439"/>
          </a:xfrm>
          <a:prstGeom prst="rect">
            <a:avLst/>
          </a:prstGeom>
        </p:spPr>
        <p:txBody>
          <a:bodyPr>
            <a:spAutoFit/>
          </a:bodyPr>
          <a:lstStyle/>
          <a:p>
            <a:pPr algn="ctr"/>
            <a:r>
              <a:rPr lang="en-US" sz="4000">
                <a:solidFill>
                  <a:srgbClr val="FFFF00"/>
                </a:solidFill>
              </a:rPr>
              <a:t>Là Đây Của Lễ</a:t>
            </a:r>
          </a:p>
          <a:p>
            <a:pPr algn="ctr"/>
            <a:r>
              <a:rPr lang="en-US" sz="4000" i="1">
                <a:solidFill>
                  <a:schemeClr val="bg1"/>
                </a:solidFill>
              </a:rPr>
              <a:t>Ngọc Linh</a:t>
            </a:r>
          </a:p>
        </p:txBody>
      </p:sp>
    </p:spTree>
    <p:extLst>
      <p:ext uri="{BB962C8B-B14F-4D97-AF65-F5344CB8AC3E}">
        <p14:creationId xmlns:p14="http://schemas.microsoft.com/office/powerpoint/2010/main" val="390501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rPr>
              <a:t>Ca Nhập Lễ</a:t>
            </a:r>
            <a:br>
              <a:rPr lang="en-US" sz="6000" b="0">
                <a:solidFill>
                  <a:srgbClr val="FFFF00"/>
                </a:solidFill>
                <a:effectLst/>
              </a:rPr>
            </a:br>
            <a:r>
              <a:rPr lang="en-US" sz="6000">
                <a:solidFill>
                  <a:srgbClr val="FFFF00"/>
                </a:solidFill>
              </a:rPr>
              <a:t>Lời Chúa </a:t>
            </a:r>
            <a:br>
              <a:rPr lang="en-US" sz="6000" b="0">
                <a:solidFill>
                  <a:srgbClr val="FFFF00"/>
                </a:solidFill>
                <a:effectLst/>
              </a:rPr>
            </a:br>
            <a:r>
              <a:rPr lang="en-US" sz="6000" i="1">
                <a:solidFill>
                  <a:schemeClr val="bg1"/>
                </a:solidFill>
              </a:rPr>
              <a:t>Thế Thông</a:t>
            </a:r>
            <a:endParaRPr lang="en-US" sz="6000" b="0" i="1">
              <a:solidFill>
                <a:schemeClr val="bg1"/>
              </a:solidFill>
              <a:effectLst/>
            </a:endParaRPr>
          </a:p>
        </p:txBody>
      </p:sp>
    </p:spTree>
    <p:extLst>
      <p:ext uri="{BB962C8B-B14F-4D97-AF65-F5344CB8AC3E}">
        <p14:creationId xmlns:p14="http://schemas.microsoft.com/office/powerpoint/2010/main" val="4608242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a:solidFill>
                  <a:srgbClr val="FFFF00"/>
                </a:solidFill>
                <a:effectLst/>
              </a:rPr>
              <a:t>Tk1:</a:t>
            </a:r>
            <a:r>
              <a:rPr lang="en-US" sz="4800" b="0">
                <a:solidFill>
                  <a:schemeClr val="bg1"/>
                </a:solidFill>
                <a:effectLst/>
              </a:rPr>
              <a:t> </a:t>
            </a:r>
            <a:r>
              <a:rPr lang="vi-VN" sz="4800">
                <a:solidFill>
                  <a:schemeClr val="bg1"/>
                </a:solidFill>
              </a:rPr>
              <a:t>Với những lao nhọc mồ hôi nước mắt. Với những ưu phiền và những xót xa. Là đây của lễ tiến dâng về Cha. Là đây của lễ, lễ dâng mọn hèn.</a:t>
            </a:r>
            <a:endParaRPr lang="en-US" sz="4800" b="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en-US" sz="6600" b="0" u="sng">
                <a:solidFill>
                  <a:srgbClr val="FFFF00"/>
                </a:solidFill>
                <a:effectLst/>
              </a:rPr>
              <a:t>Đk:</a:t>
            </a:r>
            <a:r>
              <a:rPr lang="en-US" sz="6600" b="0">
                <a:solidFill>
                  <a:schemeClr val="bg1"/>
                </a:solidFill>
                <a:effectLst/>
              </a:rPr>
              <a:t> </a:t>
            </a:r>
            <a:r>
              <a:rPr lang="vi-VN" sz="6600">
                <a:solidFill>
                  <a:schemeClr val="bg1"/>
                </a:solidFill>
              </a:rPr>
              <a:t>Xin cho cuộc đời con như bánh rượu lừng hương. Xin cho cuộc đời con luôn sáng ngời yêu thương.</a:t>
            </a:r>
          </a:p>
        </p:txBody>
      </p:sp>
    </p:spTree>
    <p:extLst>
      <p:ext uri="{BB962C8B-B14F-4D97-AF65-F5344CB8AC3E}">
        <p14:creationId xmlns:p14="http://schemas.microsoft.com/office/powerpoint/2010/main" val="3361250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a:solidFill>
                  <a:srgbClr val="FFFF00"/>
                </a:solidFill>
                <a:effectLst/>
              </a:rPr>
              <a:t>Tk2:</a:t>
            </a:r>
            <a:r>
              <a:rPr lang="en-US" sz="5400" b="0">
                <a:solidFill>
                  <a:schemeClr val="bg1"/>
                </a:solidFill>
                <a:effectLst/>
              </a:rPr>
              <a:t> </a:t>
            </a:r>
            <a:r>
              <a:rPr lang="vi-VN" sz="5400">
                <a:solidFill>
                  <a:schemeClr val="bg1"/>
                </a:solidFill>
              </a:rPr>
              <a:t>Với những vui buồn thời gian lớp lớp. Với những kiếm tìm và những ước mơ. Là đây của lễ tiến dâng về Cha. Là đây của lễ, lễ dâng mọn hèn.</a:t>
            </a:r>
          </a:p>
        </p:txBody>
      </p:sp>
    </p:spTree>
    <p:extLst>
      <p:ext uri="{BB962C8B-B14F-4D97-AF65-F5344CB8AC3E}">
        <p14:creationId xmlns:p14="http://schemas.microsoft.com/office/powerpoint/2010/main" val="37574089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en-US" sz="6600" b="0" u="sng">
                <a:solidFill>
                  <a:srgbClr val="FFFF00"/>
                </a:solidFill>
                <a:effectLst/>
              </a:rPr>
              <a:t>Đk:</a:t>
            </a:r>
            <a:r>
              <a:rPr lang="en-US" sz="6600" b="0">
                <a:solidFill>
                  <a:schemeClr val="bg1"/>
                </a:solidFill>
                <a:effectLst/>
              </a:rPr>
              <a:t> </a:t>
            </a:r>
            <a:r>
              <a:rPr lang="vi-VN" sz="6600">
                <a:solidFill>
                  <a:schemeClr val="bg1"/>
                </a:solidFill>
              </a:rPr>
              <a:t>Xin cho cuộc đời con như bánh rượu lừng hương. Xin cho cuộc đời con luôn sáng ngời yêu thương.</a:t>
            </a:r>
          </a:p>
        </p:txBody>
      </p:sp>
    </p:spTree>
    <p:extLst>
      <p:ext uri="{BB962C8B-B14F-4D97-AF65-F5344CB8AC3E}">
        <p14:creationId xmlns:p14="http://schemas.microsoft.com/office/powerpoint/2010/main" val="36583306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a:solidFill>
                  <a:srgbClr val="FFFF00"/>
                </a:solidFill>
                <a:effectLst/>
              </a:rPr>
              <a:t>Tk3:</a:t>
            </a:r>
            <a:r>
              <a:rPr lang="en-US" sz="5400" b="0">
                <a:solidFill>
                  <a:schemeClr val="bg1"/>
                </a:solidFill>
                <a:effectLst/>
              </a:rPr>
              <a:t> </a:t>
            </a:r>
            <a:r>
              <a:rPr lang="vi-VN" sz="5400">
                <a:solidFill>
                  <a:schemeClr val="bg1"/>
                </a:solidFill>
              </a:rPr>
              <a:t>Với những ân cần sẻ chia tấm bánh. Với những hy vọng ngày mai sáng tươi. Là đây của lễ tiến dâng về Cha. Là đây của lễ, lễ dâng mọn hèn.</a:t>
            </a:r>
          </a:p>
        </p:txBody>
      </p:sp>
    </p:spTree>
    <p:extLst>
      <p:ext uri="{BB962C8B-B14F-4D97-AF65-F5344CB8AC3E}">
        <p14:creationId xmlns:p14="http://schemas.microsoft.com/office/powerpoint/2010/main" val="19458687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en-US" sz="6600" b="0" u="sng">
                <a:solidFill>
                  <a:srgbClr val="FFFF00"/>
                </a:solidFill>
                <a:effectLst/>
              </a:rPr>
              <a:t>Đk:</a:t>
            </a:r>
            <a:r>
              <a:rPr lang="en-US" sz="6600" b="0">
                <a:solidFill>
                  <a:schemeClr val="bg1"/>
                </a:solidFill>
                <a:effectLst/>
              </a:rPr>
              <a:t> </a:t>
            </a:r>
            <a:r>
              <a:rPr lang="vi-VN" sz="6600">
                <a:solidFill>
                  <a:schemeClr val="bg1"/>
                </a:solidFill>
              </a:rPr>
              <a:t>Xin cho cuộc đời con như bánh rượu lừng hương. Xin cho cuộc đời con luôn sáng ngời yêu thương.</a:t>
            </a:r>
          </a:p>
        </p:txBody>
      </p:sp>
    </p:spTree>
    <p:extLst>
      <p:ext uri="{BB962C8B-B14F-4D97-AF65-F5344CB8AC3E}">
        <p14:creationId xmlns:p14="http://schemas.microsoft.com/office/powerpoint/2010/main" val="36583306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B20BF2-318A-D0F1-9E84-299F327BAB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32A84C-F45C-6502-783C-EE9FFA454C7D}"/>
              </a:ext>
            </a:extLst>
          </p:cNvPr>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5" name="Picture 4">
            <a:extLst>
              <a:ext uri="{FF2B5EF4-FFF2-40B4-BE49-F238E27FC236}">
                <a16:creationId xmlns:a16="http://schemas.microsoft.com/office/drawing/2014/main" id="{6D8EA92B-0C10-54C0-6526-1BFF8EE137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3998" cy="5143499"/>
          </a:xfrm>
          <a:prstGeom prst="rect">
            <a:avLst/>
          </a:prstGeom>
        </p:spPr>
      </p:pic>
    </p:spTree>
    <p:extLst>
      <p:ext uri="{BB962C8B-B14F-4D97-AF65-F5344CB8AC3E}">
        <p14:creationId xmlns:p14="http://schemas.microsoft.com/office/powerpoint/2010/main" val="24400626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a:solidFill>
                  <a:srgbClr val="FFFF00"/>
                </a:solidFill>
                <a:effectLst/>
              </a:rPr>
              <a:t>Ca Nguyện Hiệp Lễ</a:t>
            </a:r>
            <a:br>
              <a:rPr lang="en-US" sz="6600" b="0">
                <a:solidFill>
                  <a:srgbClr val="FFFF00"/>
                </a:solidFill>
                <a:effectLst/>
              </a:rPr>
            </a:br>
            <a:r>
              <a:rPr lang="en-US" sz="6600">
                <a:solidFill>
                  <a:srgbClr val="FFFF00"/>
                </a:solidFill>
              </a:rPr>
              <a:t>Hạt Giống Lời Chúa</a:t>
            </a:r>
            <a:br>
              <a:rPr lang="en-US" sz="6600">
                <a:solidFill>
                  <a:srgbClr val="FFFF00"/>
                </a:solidFill>
              </a:rPr>
            </a:br>
            <a:r>
              <a:rPr lang="en-US" sz="4000" i="1">
                <a:solidFill>
                  <a:schemeClr val="bg1"/>
                </a:solidFill>
              </a:rPr>
              <a:t>Thái Nguyên</a:t>
            </a:r>
            <a:endParaRPr lang="en-US" sz="6600" b="0" i="1">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a:solidFill>
                  <a:srgbClr val="FFFF00"/>
                </a:solidFill>
                <a:effectLst/>
              </a:rPr>
              <a:t>Đk:</a:t>
            </a:r>
            <a:r>
              <a:rPr lang="en-US" sz="4600" b="0">
                <a:solidFill>
                  <a:schemeClr val="bg1"/>
                </a:solidFill>
                <a:effectLst/>
              </a:rPr>
              <a:t> </a:t>
            </a:r>
            <a:r>
              <a:rPr lang="vi-VN" sz="4600">
                <a:solidFill>
                  <a:schemeClr val="bg1"/>
                </a:solidFill>
              </a:rPr>
              <a:t>Lạy Chúa! Cho con biết lắng nghe biết sống theo Lời Ngài, đừng để đam mê làm cho Lời Chúa hóa ra xa lạ. Lạy Chúa! Xin thương giúp chúng con dọn sạch đất tâm hồn, để cho Lời Ngài như hạt giống mọc lên.</a:t>
            </a:r>
            <a:endParaRPr lang="en-US" sz="4600" b="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a:solidFill>
                  <a:srgbClr val="FFFF00"/>
                </a:solidFill>
                <a:effectLst/>
                <a:latin typeface="+mj-lt"/>
              </a:rPr>
              <a:t>Tk</a:t>
            </a:r>
            <a:r>
              <a:rPr lang="vi-VN" sz="6000" b="0" u="sng">
                <a:solidFill>
                  <a:srgbClr val="FFFF00"/>
                </a:solidFill>
                <a:effectLst/>
                <a:latin typeface="+mj-lt"/>
              </a:rPr>
              <a:t>1.</a:t>
            </a:r>
            <a:r>
              <a:rPr lang="vi-VN" sz="6000" b="0">
                <a:solidFill>
                  <a:schemeClr val="bg1"/>
                </a:solidFill>
                <a:effectLst/>
                <a:latin typeface="+mj-lt"/>
              </a:rPr>
              <a:t> </a:t>
            </a:r>
            <a:r>
              <a:rPr lang="vi-VN" sz="6000">
                <a:solidFill>
                  <a:schemeClr val="bg1"/>
                </a:solidFill>
                <a:latin typeface="+mj-lt"/>
              </a:rPr>
              <a:t>Lời Chúa đã đến trong tâm hồn. Lời Chúa đã trổ sinh tốt tươi. Ai ơi mở lòng ra đón nhận. Lời Người sẽ soi sáng trí lòng.</a:t>
            </a:r>
            <a:endParaRPr lang="vi-VN" sz="6000" b="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82611482"/>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a:solidFill>
                  <a:srgbClr val="FFFF00"/>
                </a:solidFill>
              </a:rPr>
              <a:t>Tk1</a:t>
            </a:r>
            <a:r>
              <a:rPr lang="en-US" sz="4800" b="0" u="sng">
                <a:solidFill>
                  <a:srgbClr val="FFFF00"/>
                </a:solidFill>
                <a:effectLst/>
              </a:rPr>
              <a:t>:</a:t>
            </a:r>
            <a:r>
              <a:rPr lang="en-US" sz="4800" b="0">
                <a:solidFill>
                  <a:schemeClr val="bg1"/>
                </a:solidFill>
                <a:effectLst/>
              </a:rPr>
              <a:t> </a:t>
            </a:r>
            <a:r>
              <a:rPr lang="vi-VN" sz="4800">
                <a:solidFill>
                  <a:schemeClr val="bg1"/>
                </a:solidFill>
              </a:rPr>
              <a:t> Có hạt rơi vào lòng con như rơi trên vệ đường. Có hạt rơi vào lòng con như rơi vào sỏi đá. Có hạt rơi vào lòng con như rơi trên bụi gai. Có hạt được rơi vào đất tốt hoa trái ra dồi dào.</a:t>
            </a:r>
          </a:p>
        </p:txBody>
      </p:sp>
    </p:spTree>
    <p:extLst>
      <p:ext uri="{BB962C8B-B14F-4D97-AF65-F5344CB8AC3E}">
        <p14:creationId xmlns:p14="http://schemas.microsoft.com/office/powerpoint/2010/main" val="520350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a:solidFill>
                  <a:srgbClr val="FFFF00"/>
                </a:solidFill>
                <a:effectLst/>
              </a:rPr>
              <a:t>Đk:</a:t>
            </a:r>
            <a:r>
              <a:rPr lang="en-US" sz="4600" b="0">
                <a:solidFill>
                  <a:schemeClr val="bg1"/>
                </a:solidFill>
                <a:effectLst/>
              </a:rPr>
              <a:t> </a:t>
            </a:r>
            <a:r>
              <a:rPr lang="vi-VN" sz="4600">
                <a:solidFill>
                  <a:schemeClr val="bg1"/>
                </a:solidFill>
              </a:rPr>
              <a:t>Lạy Chúa! Cho con biết lắng nghe biết sống theo Lời Ngài, đừng để đam mê làm cho Lời Chúa hóa ra xa lạ. Lạy Chúa! Xin thương giúp chúng con dọn sạch đất tâm hồn, để cho Lời Ngài như hạt giống mọc lên.</a:t>
            </a:r>
            <a:endParaRPr lang="en-US" sz="4600" b="0">
              <a:solidFill>
                <a:schemeClr val="bg1"/>
              </a:solidFill>
              <a:effectLst/>
            </a:endParaRPr>
          </a:p>
        </p:txBody>
      </p:sp>
    </p:spTree>
    <p:extLst>
      <p:ext uri="{BB962C8B-B14F-4D97-AF65-F5344CB8AC3E}">
        <p14:creationId xmlns:p14="http://schemas.microsoft.com/office/powerpoint/2010/main" val="33847439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a:solidFill>
                  <a:srgbClr val="FFFF00"/>
                </a:solidFill>
                <a:effectLst/>
              </a:rPr>
              <a:t>Tk2:</a:t>
            </a:r>
            <a:r>
              <a:rPr lang="en-US" sz="4700" b="0">
                <a:solidFill>
                  <a:schemeClr val="bg1"/>
                </a:solidFill>
                <a:effectLst/>
              </a:rPr>
              <a:t> </a:t>
            </a:r>
            <a:r>
              <a:rPr lang="vi-VN" sz="4700">
                <a:solidFill>
                  <a:schemeClr val="bg1"/>
                </a:solidFill>
              </a:rPr>
              <a:t>Bao lần nghe Lời của Chúa tim con như lạnh lùng. Nghe Lời nhưng lòng mông lung đi xa lạc muôn lối. Bao lần nghe Lời của Chúa tâm con vẫn lặng câm. Bao lần đời con đã xa tránh Lời Chúa nơi lòng mình.</a:t>
            </a:r>
            <a:endParaRPr lang="en-US" sz="4700" b="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a:solidFill>
                  <a:srgbClr val="FFFF00"/>
                </a:solidFill>
                <a:effectLst/>
              </a:rPr>
              <a:t>Đk:</a:t>
            </a:r>
            <a:r>
              <a:rPr lang="en-US" sz="4600" b="0">
                <a:solidFill>
                  <a:schemeClr val="bg1"/>
                </a:solidFill>
                <a:effectLst/>
              </a:rPr>
              <a:t> </a:t>
            </a:r>
            <a:r>
              <a:rPr lang="vi-VN" sz="4600">
                <a:solidFill>
                  <a:schemeClr val="bg1"/>
                </a:solidFill>
              </a:rPr>
              <a:t>Lạy Chúa! Cho con biết lắng nghe biết sống theo Lời Ngài, đừng để đam mê làm cho Lời Chúa hóa ra xa lạ. Lạy Chúa! Xin thương giúp chúng con dọn sạch đất tâm hồn, để cho Lời Ngài như hạt giống mọc lên.</a:t>
            </a:r>
            <a:endParaRPr lang="en-US" sz="4600" b="0">
              <a:solidFill>
                <a:schemeClr val="bg1"/>
              </a:solidFill>
              <a:effectLst/>
            </a:endParaRPr>
          </a:p>
        </p:txBody>
      </p:sp>
    </p:spTree>
    <p:extLst>
      <p:ext uri="{BB962C8B-B14F-4D97-AF65-F5344CB8AC3E}">
        <p14:creationId xmlns:p14="http://schemas.microsoft.com/office/powerpoint/2010/main" val="3344843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a:solidFill>
                  <a:srgbClr val="FFFF00"/>
                </a:solidFill>
              </a:rPr>
              <a:t>Tk3</a:t>
            </a:r>
            <a:r>
              <a:rPr lang="en-US" sz="4700" b="0" u="sng">
                <a:solidFill>
                  <a:srgbClr val="FFFF00"/>
                </a:solidFill>
                <a:effectLst/>
              </a:rPr>
              <a:t>:</a:t>
            </a:r>
            <a:r>
              <a:rPr lang="en-US" sz="4700" b="0">
                <a:solidFill>
                  <a:schemeClr val="bg1"/>
                </a:solidFill>
                <a:effectLst/>
              </a:rPr>
              <a:t> </a:t>
            </a:r>
            <a:r>
              <a:rPr lang="vi-VN" sz="4700">
                <a:solidFill>
                  <a:schemeClr val="bg1"/>
                </a:solidFill>
              </a:rPr>
              <a:t>Trong lòng con còn ngổn ngang lo toan cho đời mình. Trong lòng con sợ hy sinh nên xa rời Lời Chúa. Ước gì ngôi nhà đời con luôn xây trên Lời Chúa. Ước gì lòng con hằng yêu mến Lời Chúa trót đời mình.</a:t>
            </a:r>
            <a:endParaRPr lang="en-US" sz="4700" b="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a:solidFill>
                  <a:srgbClr val="FFFF00"/>
                </a:solidFill>
                <a:effectLst/>
              </a:rPr>
              <a:t>Đk:</a:t>
            </a:r>
            <a:r>
              <a:rPr lang="en-US" sz="4600" b="0">
                <a:solidFill>
                  <a:schemeClr val="bg1"/>
                </a:solidFill>
                <a:effectLst/>
              </a:rPr>
              <a:t> </a:t>
            </a:r>
            <a:r>
              <a:rPr lang="vi-VN" sz="4600">
                <a:solidFill>
                  <a:schemeClr val="bg1"/>
                </a:solidFill>
              </a:rPr>
              <a:t>Lạy Chúa! Cho con biết lắng nghe biết sống theo Lời Ngài, đừng để đam mê làm cho Lời Chúa hóa ra xa lạ. Lạy Chúa! Xin thương giúp chúng con dọn sạch đất tâm hồn, để cho Lời Ngài như hạt giống mọc lên.</a:t>
            </a:r>
            <a:endParaRPr lang="en-US" sz="4600" b="0">
              <a:solidFill>
                <a:schemeClr val="bg1"/>
              </a:solidFill>
              <a:effectLst/>
            </a:endParaRPr>
          </a:p>
        </p:txBody>
      </p:sp>
    </p:spTree>
    <p:extLst>
      <p:ext uri="{BB962C8B-B14F-4D97-AF65-F5344CB8AC3E}">
        <p14:creationId xmlns:p14="http://schemas.microsoft.com/office/powerpoint/2010/main" val="3344843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72D36D7-464B-791F-08F1-560465CE7C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D1FD3F-B7C3-0075-48C8-AEF5700C2572}"/>
              </a:ext>
            </a:extLst>
          </p:cNvPr>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5" name="Picture 4">
            <a:extLst>
              <a:ext uri="{FF2B5EF4-FFF2-40B4-BE49-F238E27FC236}">
                <a16:creationId xmlns:a16="http://schemas.microsoft.com/office/drawing/2014/main" id="{24CFF814-F3F5-88A1-8381-3F74693A59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3998" cy="5143499"/>
          </a:xfrm>
          <a:prstGeom prst="rect">
            <a:avLst/>
          </a:prstGeom>
        </p:spPr>
      </p:pic>
    </p:spTree>
    <p:extLst>
      <p:ext uri="{BB962C8B-B14F-4D97-AF65-F5344CB8AC3E}">
        <p14:creationId xmlns:p14="http://schemas.microsoft.com/office/powerpoint/2010/main" val="24796332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66750"/>
            <a:ext cx="8610600" cy="2571750"/>
          </a:xfrm>
        </p:spPr>
        <p:txBody>
          <a:bodyPr>
            <a:normAutofit fontScale="90000"/>
          </a:bodyPr>
          <a:lstStyle/>
          <a:p>
            <a:r>
              <a:rPr lang="en-US" sz="5400" dirty="0">
                <a:solidFill>
                  <a:srgbClr val="FFFF00"/>
                </a:solidFill>
              </a:rPr>
              <a:t>Ca </a:t>
            </a:r>
            <a:r>
              <a:rPr lang="en-US" sz="5400" dirty="0" err="1">
                <a:solidFill>
                  <a:srgbClr val="FFFF00"/>
                </a:solidFill>
              </a:rPr>
              <a:t>Kết</a:t>
            </a:r>
            <a:r>
              <a:rPr lang="en-US" sz="5400" dirty="0">
                <a:solidFill>
                  <a:srgbClr val="FFFF00"/>
                </a:solidFill>
              </a:rPr>
              <a:t> </a:t>
            </a:r>
            <a:r>
              <a:rPr lang="en-US" sz="5400" dirty="0" err="1">
                <a:solidFill>
                  <a:srgbClr val="FFFF00"/>
                </a:solidFill>
              </a:rPr>
              <a:t>Lễ</a:t>
            </a:r>
            <a:br>
              <a:rPr lang="en-US" sz="5400" dirty="0">
                <a:solidFill>
                  <a:srgbClr val="FFFF00"/>
                </a:solidFill>
              </a:rPr>
            </a:br>
            <a:r>
              <a:rPr lang="en-US" sz="8900" dirty="0" err="1">
                <a:solidFill>
                  <a:srgbClr val="FFFF00"/>
                </a:solidFill>
              </a:rPr>
              <a:t>Dâng</a:t>
            </a:r>
            <a:r>
              <a:rPr lang="en-US" sz="8900" dirty="0">
                <a:solidFill>
                  <a:srgbClr val="FFFF00"/>
                </a:solidFill>
              </a:rPr>
              <a:t> </a:t>
            </a:r>
            <a:r>
              <a:rPr lang="en-US" sz="8900" dirty="0" err="1">
                <a:solidFill>
                  <a:srgbClr val="FFFF00"/>
                </a:solidFill>
              </a:rPr>
              <a:t>Mẹ</a:t>
            </a:r>
            <a:br>
              <a:rPr lang="en-US" sz="5400" dirty="0">
                <a:solidFill>
                  <a:srgbClr val="FFFF00"/>
                </a:solidFill>
              </a:rPr>
            </a:br>
            <a:r>
              <a:rPr lang="en-US" sz="5400" i="1" dirty="0">
                <a:solidFill>
                  <a:schemeClr val="bg1"/>
                </a:solidFill>
              </a:rPr>
              <a:t>Hoài Đức</a:t>
            </a:r>
            <a:endParaRPr lang="en-US" sz="5400" b="0" i="1" dirty="0">
              <a:solidFill>
                <a:schemeClr val="bg1"/>
              </a:solidFill>
              <a:effectLst/>
            </a:endParaRPr>
          </a:p>
        </p:txBody>
      </p:sp>
    </p:spTree>
    <p:extLst>
      <p:ext uri="{BB962C8B-B14F-4D97-AF65-F5344CB8AC3E}">
        <p14:creationId xmlns:p14="http://schemas.microsoft.com/office/powerpoint/2010/main" val="22364510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a:solidFill>
                  <a:srgbClr val="FFFF00"/>
                </a:solidFill>
              </a:rPr>
              <a:t>Đk</a:t>
            </a:r>
            <a:r>
              <a:rPr lang="en-US" sz="4700" b="0" u="sng">
                <a:solidFill>
                  <a:srgbClr val="FFFF00"/>
                </a:solidFill>
                <a:effectLst/>
              </a:rPr>
              <a:t>:</a:t>
            </a:r>
            <a:r>
              <a:rPr lang="en-US" sz="4700" b="0">
                <a:solidFill>
                  <a:schemeClr val="bg1"/>
                </a:solidFill>
                <a:effectLst/>
              </a:rPr>
              <a:t> </a:t>
            </a:r>
            <a:r>
              <a:rPr lang="vi-VN" sz="4700">
                <a:solidFill>
                  <a:schemeClr val="bg1"/>
                </a:solidFill>
              </a:rPr>
              <a:t>Lạy Mẹ Ma - ri - a Mẹ Thiên Chúa Mẹ Đồng Trinh. Đoàn con chung tiếng hát chung tấm lòng dâng đời sống. Lạy Mẹ Ma - ri - a Mẹ nhân ái Mẹ hiển vinh. Mẹ chính là Nữ Vương là trạng sư là Mẹ con.</a:t>
            </a:r>
            <a:endParaRPr lang="en-US" sz="4700" b="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a:solidFill>
                  <a:srgbClr val="FFFF00"/>
                </a:solidFill>
              </a:rPr>
              <a:t>T</a:t>
            </a:r>
            <a:r>
              <a:rPr lang="en-US" sz="4800" b="0" u="sng">
                <a:solidFill>
                  <a:srgbClr val="FFFF00"/>
                </a:solidFill>
                <a:effectLst/>
              </a:rPr>
              <a:t>k1:</a:t>
            </a:r>
            <a:r>
              <a:rPr lang="en-US" sz="4800" b="0">
                <a:solidFill>
                  <a:schemeClr val="bg1"/>
                </a:solidFill>
                <a:effectLst/>
              </a:rPr>
              <a:t> </a:t>
            </a:r>
            <a:r>
              <a:rPr lang="vi-VN" sz="4800">
                <a:solidFill>
                  <a:schemeClr val="bg1"/>
                </a:solidFill>
              </a:rPr>
              <a:t>Con dâng Mẹ đây tâm hồn đây trí khôn. Cả dĩ vãng cả hiện tại với tương lai. Đức thiện toàn con cương quyết gắng đi tới. Trông lên Mẹ là gương mẫu của đời con.</a:t>
            </a:r>
          </a:p>
        </p:txBody>
      </p:sp>
    </p:spTree>
    <p:extLst>
      <p:ext uri="{BB962C8B-B14F-4D97-AF65-F5344CB8AC3E}">
        <p14:creationId xmlns:p14="http://schemas.microsoft.com/office/powerpoint/2010/main" val="2426266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a:solidFill>
                  <a:srgbClr val="FFFF00"/>
                </a:solidFill>
                <a:effectLst/>
                <a:latin typeface="+mj-lt"/>
              </a:rPr>
              <a:t>ĐK:</a:t>
            </a:r>
            <a:r>
              <a:rPr lang="vi-VN" sz="6000" b="0">
                <a:solidFill>
                  <a:schemeClr val="bg1"/>
                </a:solidFill>
                <a:effectLst/>
                <a:latin typeface="+mj-lt"/>
              </a:rPr>
              <a:t> </a:t>
            </a:r>
            <a:r>
              <a:rPr lang="vi-VN" sz="6000">
                <a:solidFill>
                  <a:schemeClr val="bg1"/>
                </a:solidFill>
                <a:latin typeface="+mj-lt"/>
              </a:rPr>
              <a:t>Chúa cúi xuống đến bên con nguời cho ta nghe nhịp vỗ yêu thương, cho ta nghe tình yêu thôi thúc đây chân lý vẫy gọi người ơi</a:t>
            </a:r>
            <a:r>
              <a:rPr lang="en-US" sz="6000">
                <a:solidFill>
                  <a:schemeClr val="bg1"/>
                </a:solidFill>
                <a:latin typeface="+mj-lt"/>
              </a:rPr>
              <a:t>.</a:t>
            </a:r>
            <a:endParaRPr lang="vi-VN" sz="6000" b="0">
              <a:solidFill>
                <a:schemeClr val="bg1"/>
              </a:solidFill>
              <a:effectLst/>
              <a:latin typeface="+mj-lt"/>
            </a:endParaRPr>
          </a:p>
        </p:txBody>
      </p:sp>
    </p:spTree>
    <p:extLst>
      <p:ext uri="{BB962C8B-B14F-4D97-AF65-F5344CB8AC3E}">
        <p14:creationId xmlns:p14="http://schemas.microsoft.com/office/powerpoint/2010/main" val="1139325788"/>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a:solidFill>
                  <a:srgbClr val="FFFF00"/>
                </a:solidFill>
              </a:rPr>
              <a:t>Đk</a:t>
            </a:r>
            <a:r>
              <a:rPr lang="en-US" sz="4700" b="0" u="sng">
                <a:solidFill>
                  <a:srgbClr val="FFFF00"/>
                </a:solidFill>
                <a:effectLst/>
              </a:rPr>
              <a:t>:</a:t>
            </a:r>
            <a:r>
              <a:rPr lang="en-US" sz="4700" b="0">
                <a:solidFill>
                  <a:schemeClr val="bg1"/>
                </a:solidFill>
                <a:effectLst/>
              </a:rPr>
              <a:t> </a:t>
            </a:r>
            <a:r>
              <a:rPr lang="vi-VN" sz="4700">
                <a:solidFill>
                  <a:schemeClr val="bg1"/>
                </a:solidFill>
              </a:rPr>
              <a:t>Lạy Mẹ Ma - ri - a Mẹ Thiên Chúa Mẹ Đồng Trinh. Đoàn con chung tiếng hát chung tấm lòng dâng đời sống. Lạy Mẹ Ma - ri - a Mẹ nhân ái Mẹ hiển vinh. Mẹ chính là Nữ Vương là trạng sư là Mẹ con.</a:t>
            </a:r>
            <a:endParaRPr lang="en-US" sz="4700" b="0">
              <a:solidFill>
                <a:schemeClr val="bg1"/>
              </a:solidFill>
              <a:effectLst/>
            </a:endParaRPr>
          </a:p>
        </p:txBody>
      </p:sp>
    </p:spTree>
    <p:extLst>
      <p:ext uri="{BB962C8B-B14F-4D97-AF65-F5344CB8AC3E}">
        <p14:creationId xmlns:p14="http://schemas.microsoft.com/office/powerpoint/2010/main" val="15323598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a:t>
            </a:r>
            <a:r>
              <a:rPr lang="en-US" sz="5400" b="0" u="sng">
                <a:solidFill>
                  <a:srgbClr val="FFFF00"/>
                </a:solidFill>
                <a:effectLst/>
              </a:rPr>
              <a:t>k2:</a:t>
            </a:r>
            <a:r>
              <a:rPr lang="en-US" sz="5400" b="0">
                <a:solidFill>
                  <a:schemeClr val="bg1"/>
                </a:solidFill>
                <a:effectLst/>
              </a:rPr>
              <a:t> </a:t>
            </a:r>
            <a:r>
              <a:rPr lang="vi-VN" sz="5400">
                <a:solidFill>
                  <a:schemeClr val="bg1"/>
                </a:solidFill>
              </a:rPr>
              <a:t>Yêu thanh bần yêu vâng lời yêu khiết trinh. Và yêu sống trên con đường Chúa đi xưa. Xứng con Mẹ con vui bước tới Thiên Chúa. Hy sinh nhiều vì bác ái quên lợi danh.</a:t>
            </a:r>
          </a:p>
        </p:txBody>
      </p:sp>
    </p:spTree>
    <p:extLst>
      <p:ext uri="{BB962C8B-B14F-4D97-AF65-F5344CB8AC3E}">
        <p14:creationId xmlns:p14="http://schemas.microsoft.com/office/powerpoint/2010/main" val="41812037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a:solidFill>
                  <a:srgbClr val="FFFF00"/>
                </a:solidFill>
              </a:rPr>
              <a:t>Đk</a:t>
            </a:r>
            <a:r>
              <a:rPr lang="en-US" sz="4700" b="0" u="sng">
                <a:solidFill>
                  <a:srgbClr val="FFFF00"/>
                </a:solidFill>
                <a:effectLst/>
              </a:rPr>
              <a:t>:</a:t>
            </a:r>
            <a:r>
              <a:rPr lang="en-US" sz="4700" b="0">
                <a:solidFill>
                  <a:schemeClr val="bg1"/>
                </a:solidFill>
                <a:effectLst/>
              </a:rPr>
              <a:t> </a:t>
            </a:r>
            <a:r>
              <a:rPr lang="vi-VN" sz="4700">
                <a:solidFill>
                  <a:schemeClr val="bg1"/>
                </a:solidFill>
              </a:rPr>
              <a:t>Lạy Mẹ Ma - ri - a Mẹ Thiên Chúa Mẹ Đồng Trinh. Đoàn con chung tiếng hát chung tấm lòng dâng đời sống. Lạy Mẹ Ma - ri - a Mẹ nhân ái Mẹ hiển vinh. Mẹ chính là Nữ Vương là trạng sư là Mẹ con.</a:t>
            </a:r>
            <a:endParaRPr lang="en-US" sz="4700" b="0">
              <a:solidFill>
                <a:schemeClr val="bg1"/>
              </a:solidFill>
              <a:effectLst/>
            </a:endParaRPr>
          </a:p>
        </p:txBody>
      </p:sp>
    </p:spTree>
    <p:extLst>
      <p:ext uri="{BB962C8B-B14F-4D97-AF65-F5344CB8AC3E}">
        <p14:creationId xmlns:p14="http://schemas.microsoft.com/office/powerpoint/2010/main" val="3711432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a:solidFill>
                  <a:srgbClr val="FFFF00"/>
                </a:solidFill>
              </a:rPr>
              <a:t>T</a:t>
            </a:r>
            <a:r>
              <a:rPr lang="en-US" sz="4800" b="0" u="sng">
                <a:solidFill>
                  <a:srgbClr val="FFFF00"/>
                </a:solidFill>
                <a:effectLst/>
              </a:rPr>
              <a:t>k3:</a:t>
            </a:r>
            <a:r>
              <a:rPr lang="en-US" sz="4800" b="0">
                <a:solidFill>
                  <a:schemeClr val="bg1"/>
                </a:solidFill>
                <a:effectLst/>
              </a:rPr>
              <a:t> </a:t>
            </a:r>
            <a:r>
              <a:rPr lang="vi-VN" sz="4800">
                <a:solidFill>
                  <a:schemeClr val="bg1"/>
                </a:solidFill>
              </a:rPr>
              <a:t>Con nguyện cầu con trung thành con quyết tâm. Mẹ nhận lấy cả tâm hồn con kính dâng lên. Sống bên Mẹ muôn ơn thánh giúp con tiến. Xin che chở giờ sau hết qua trần gian.</a:t>
            </a:r>
          </a:p>
        </p:txBody>
      </p:sp>
    </p:spTree>
    <p:extLst>
      <p:ext uri="{BB962C8B-B14F-4D97-AF65-F5344CB8AC3E}">
        <p14:creationId xmlns:p14="http://schemas.microsoft.com/office/powerpoint/2010/main" val="8521613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a:solidFill>
                  <a:srgbClr val="FFFF00"/>
                </a:solidFill>
              </a:rPr>
              <a:t>Đk</a:t>
            </a:r>
            <a:r>
              <a:rPr lang="en-US" sz="4700" b="0" u="sng">
                <a:solidFill>
                  <a:srgbClr val="FFFF00"/>
                </a:solidFill>
                <a:effectLst/>
              </a:rPr>
              <a:t>:</a:t>
            </a:r>
            <a:r>
              <a:rPr lang="en-US" sz="4700" b="0">
                <a:solidFill>
                  <a:schemeClr val="bg1"/>
                </a:solidFill>
                <a:effectLst/>
              </a:rPr>
              <a:t> </a:t>
            </a:r>
            <a:r>
              <a:rPr lang="vi-VN" sz="4700">
                <a:solidFill>
                  <a:schemeClr val="bg1"/>
                </a:solidFill>
              </a:rPr>
              <a:t>Lạy Mẹ Ma - ri - a Mẹ Thiên Chúa Mẹ Đồng Trinh. Đoàn con chung tiếng hát chung tấm lòng dâng đời sống. Lạy Mẹ Ma - ri - a Mẹ nhân ái Mẹ hiển vinh. Mẹ chính là Nữ Vương là trạng sư là Mẹ con.</a:t>
            </a:r>
            <a:endParaRPr lang="en-US" sz="4700" b="0">
              <a:solidFill>
                <a:schemeClr val="bg1"/>
              </a:solidFill>
              <a:effectLst/>
            </a:endParaRPr>
          </a:p>
        </p:txBody>
      </p:sp>
    </p:spTree>
    <p:extLst>
      <p:ext uri="{BB962C8B-B14F-4D97-AF65-F5344CB8AC3E}">
        <p14:creationId xmlns:p14="http://schemas.microsoft.com/office/powerpoint/2010/main" val="3711432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8125D73-CDAD-EFA3-7B96-84CAD364C6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D0A3DE-4691-39CF-51D8-12C315A41CC1}"/>
              </a:ext>
            </a:extLst>
          </p:cNvPr>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5" name="Picture 4">
            <a:extLst>
              <a:ext uri="{FF2B5EF4-FFF2-40B4-BE49-F238E27FC236}">
                <a16:creationId xmlns:a16="http://schemas.microsoft.com/office/drawing/2014/main" id="{37F5C907-6B10-194E-9C99-2D3E7378C3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3998" cy="5143499"/>
          </a:xfrm>
          <a:prstGeom prst="rect">
            <a:avLst/>
          </a:prstGeom>
        </p:spPr>
      </p:pic>
    </p:spTree>
    <p:extLst>
      <p:ext uri="{BB962C8B-B14F-4D97-AF65-F5344CB8AC3E}">
        <p14:creationId xmlns:p14="http://schemas.microsoft.com/office/powerpoint/2010/main" val="1938993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u="sng">
                <a:solidFill>
                  <a:srgbClr val="FFFF00"/>
                </a:solidFill>
                <a:latin typeface="+mj-lt"/>
              </a:rPr>
              <a:t>Tk</a:t>
            </a:r>
            <a:r>
              <a:rPr lang="en-US" sz="6000" b="0" u="sng">
                <a:solidFill>
                  <a:srgbClr val="FFFF00"/>
                </a:solidFill>
                <a:effectLst/>
                <a:latin typeface="+mj-lt"/>
              </a:rPr>
              <a:t>2</a:t>
            </a:r>
            <a:r>
              <a:rPr lang="vi-VN" sz="6000" b="0" u="sng">
                <a:solidFill>
                  <a:srgbClr val="FFFF00"/>
                </a:solidFill>
                <a:effectLst/>
                <a:latin typeface="+mj-lt"/>
              </a:rPr>
              <a:t>.</a:t>
            </a:r>
            <a:r>
              <a:rPr lang="vi-VN" sz="6000" b="0">
                <a:solidFill>
                  <a:schemeClr val="bg1"/>
                </a:solidFill>
                <a:effectLst/>
                <a:latin typeface="+mj-lt"/>
              </a:rPr>
              <a:t> </a:t>
            </a:r>
            <a:r>
              <a:rPr lang="vi-VN" sz="6000">
                <a:solidFill>
                  <a:schemeClr val="bg1"/>
                </a:solidFill>
                <a:latin typeface="+mj-lt"/>
              </a:rPr>
              <a:t>Lời Chúa ấm áp bao ân tình. Lời Chúa tràn đầy muôn phúc vinh cho ta được huởng ơn thái bình. Lời Người ngàn năm mãi vững bền.</a:t>
            </a: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081392268"/>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702</TotalTime>
  <Words>2200</Words>
  <Application>Microsoft Office PowerPoint</Application>
  <PresentationFormat>On-screen Show (16:9)</PresentationFormat>
  <Paragraphs>123</Paragraphs>
  <Slides>85</Slides>
  <Notes>1</Notes>
  <HiddenSlides>0</HiddenSlides>
  <MMClips>0</MMClips>
  <ScaleCrop>false</ScaleCrop>
  <HeadingPairs>
    <vt:vector size="6" baseType="variant">
      <vt:variant>
        <vt:lpstr>Fonts Used</vt:lpstr>
      </vt:variant>
      <vt:variant>
        <vt:i4>4</vt:i4>
      </vt:variant>
      <vt:variant>
        <vt:lpstr>Theme</vt:lpstr>
      </vt:variant>
      <vt:variant>
        <vt:i4>11</vt:i4>
      </vt:variant>
      <vt:variant>
        <vt:lpstr>Slide Titles</vt:lpstr>
      </vt:variant>
      <vt:variant>
        <vt:i4>85</vt:i4>
      </vt:variant>
    </vt:vector>
  </HeadingPairs>
  <TitlesOfParts>
    <vt:vector size="100" baseType="lpstr">
      <vt:lpstr>Aptos</vt:lpstr>
      <vt:lpstr>Arial</vt:lpstr>
      <vt:lpstr>Times New Roman</vt:lpstr>
      <vt:lpstr>UTM American Sans</vt:lpstr>
      <vt:lpstr>Office Theme</vt:lpstr>
      <vt:lpstr>12_Office Theme</vt:lpstr>
      <vt:lpstr>10_Office Theme</vt:lpstr>
      <vt:lpstr>37_Default Design</vt:lpstr>
      <vt:lpstr>3_Office Theme</vt:lpstr>
      <vt:lpstr>5_Office Theme</vt:lpstr>
      <vt:lpstr>Default Design</vt:lpstr>
      <vt:lpstr>7_Office Theme</vt:lpstr>
      <vt:lpstr>26_Office Theme</vt:lpstr>
      <vt:lpstr>36_Default Design</vt:lpstr>
      <vt:lpstr>4_Office Theme</vt:lpstr>
      <vt:lpstr>PowerPoint Presentation</vt:lpstr>
      <vt:lpstr>TẬP HÁT CỘNG ĐOÀN</vt:lpstr>
      <vt:lpstr>Đk: Lời Chúa rơi vào đất tốt sẽ khai hoa kết trái nhiều.</vt:lpstr>
      <vt:lpstr>Hạt giống là Lời Thiên Chúa, Người gieo giống là Đức Ki-tô, những ai tuân giữ Lời Người sẽ tồn tại muôn đời.</vt:lpstr>
      <vt:lpstr>PowerPoint Presentation</vt:lpstr>
      <vt:lpstr>Ca Nhập Lễ Lời Chúa  Thế Thông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Thánh Vịnh 64 Chúa Nhật XV Thường Niên Năm A</vt:lpstr>
      <vt:lpstr>Đk: Lời Chúa rơi vào đất tốt sẽ khai hoa kết trái nhiều.</vt:lpstr>
      <vt:lpstr>Tk1: Chúa thăm đất cho mưa gội nhuần, cho ngập tràn phú túc giàu sang. Cho sông ngòi trào nước mênh mông, dọn sẵn sàng đợi lúa trổ bông.</vt:lpstr>
      <vt:lpstr>Đk: Lời Chúa rơi vào đất tốt sẽ khai hoa kết trái nhiều.</vt:lpstr>
      <vt:lpstr>Tk2: Đất đai Chúa lo thu dọn sạch, cho đường cày ứ nước bậm sâu. San cho bằng từng chút mô cao, hạt nảy mầm nhờ Chúa đổ mưa.</vt:lpstr>
      <vt:lpstr>Đk: Lời Chúa rơi vào đất tốt sẽ khai hoa kết trái nhiều.</vt:lpstr>
      <vt:lpstr>Tk3: Phúc ân Chúa quanh năm dư đầy, hoa màu ngợp lối bước Ngài đi. Nơi hoang địa tràn nước trong xanh, và núi đồi phục sức đẹp xinh.</vt:lpstr>
      <vt:lpstr>Đk: Lời Chúa rơi vào đất tốt sẽ khai hoa kết trái nhiều.</vt:lpstr>
      <vt:lpstr>Tk4: Lúa tươi tốt rung rinh dạt dào, chiên cừu phủ trắng xóa đồng xanh. Muôn muôn loài hợp tiếng hoan ca, lời hát hò cùng lúc trổi cao.</vt:lpstr>
      <vt:lpstr>Đk: Lời Chúa rơi vào đất tốt sẽ khai hoa kết trái nhiều.</vt:lpstr>
      <vt:lpstr>PowerPoint Presentation</vt:lpstr>
      <vt:lpstr>Hạt giống là Lời Thiên Chúa, Người gieo giống là Đức Ki-tô, những ai tuân giữ Lời Người sẽ tồn tại muôn đời.</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Tk1: Với những lao nhọc mồ hôi nước mắt. Với những ưu phiền và những xót xa. Là đây của lễ tiến dâng về Cha. Là đây của lễ, lễ dâng mọn hèn.</vt:lpstr>
      <vt:lpstr>Đk: Xin cho cuộc đời con như bánh rượu lừng hương. Xin cho cuộc đời con luôn sáng ngời yêu thương.</vt:lpstr>
      <vt:lpstr>Tk2: Với những vui buồn thời gian lớp lớp. Với những kiếm tìm và những ước mơ. Là đây của lễ tiến dâng về Cha. Là đây của lễ, lễ dâng mọn hèn.</vt:lpstr>
      <vt:lpstr>Đk: Xin cho cuộc đời con như bánh rượu lừng hương. Xin cho cuộc đời con luôn sáng ngời yêu thương.</vt:lpstr>
      <vt:lpstr>Tk3: Với những ân cần sẻ chia tấm bánh. Với những hy vọng ngày mai sáng tươi. Là đây của lễ tiến dâng về Cha. Là đây của lễ, lễ dâng mọn hèn.</vt:lpstr>
      <vt:lpstr>Đk: Xin cho cuộc đời con như bánh rượu lừng hương. Xin cho cuộc đời con luôn sáng ngời yêu thương.</vt:lpstr>
      <vt:lpstr>PowerPoint Presentation</vt:lpstr>
      <vt:lpstr>PowerPoint Presentation</vt:lpstr>
      <vt:lpstr>Ca Nguyện Hiệp Lễ Hạt Giống Lời Chúa Thái Nguyên</vt:lpstr>
      <vt:lpstr>Đk: Lạy Chúa! Cho con biết lắng nghe biết sống theo Lời Ngài, đừng để đam mê làm cho Lời Chúa hóa ra xa lạ. Lạy Chúa! Xin thương giúp chúng con dọn sạch đất tâm hồn, để cho Lời Ngài như hạt giống mọc lên.</vt:lpstr>
      <vt:lpstr>Tk1:  Có hạt rơi vào lòng con như rơi trên vệ đường. Có hạt rơi vào lòng con như rơi vào sỏi đá. Có hạt rơi vào lòng con như rơi trên bụi gai. Có hạt được rơi vào đất tốt hoa trái ra dồi dào.</vt:lpstr>
      <vt:lpstr>Đk: Lạy Chúa! Cho con biết lắng nghe biết sống theo Lời Ngài, đừng để đam mê làm cho Lời Chúa hóa ra xa lạ. Lạy Chúa! Xin thương giúp chúng con dọn sạch đất tâm hồn, để cho Lời Ngài như hạt giống mọc lên.</vt:lpstr>
      <vt:lpstr>Tk2: Bao lần nghe Lời của Chúa tim con như lạnh lùng. Nghe Lời nhưng lòng mông lung đi xa lạc muôn lối. Bao lần nghe Lời của Chúa tâm con vẫn lặng câm. Bao lần đời con đã xa tránh Lời Chúa nơi lòng mình.</vt:lpstr>
      <vt:lpstr>Đk: Lạy Chúa! Cho con biết lắng nghe biết sống theo Lời Ngài, đừng để đam mê làm cho Lời Chúa hóa ra xa lạ. Lạy Chúa! Xin thương giúp chúng con dọn sạch đất tâm hồn, để cho Lời Ngài như hạt giống mọc lên.</vt:lpstr>
      <vt:lpstr>Tk3: Trong lòng con còn ngổn ngang lo toan cho đời mình. Trong lòng con sợ hy sinh nên xa rời Lời Chúa. Ước gì ngôi nhà đời con luôn xây trên Lời Chúa. Ước gì lòng con hằng yêu mến Lời Chúa trót đời mình.</vt:lpstr>
      <vt:lpstr>Đk: Lạy Chúa! Cho con biết lắng nghe biết sống theo Lời Ngài, đừng để đam mê làm cho Lời Chúa hóa ra xa lạ. Lạy Chúa! Xin thương giúp chúng con dọn sạch đất tâm hồn, để cho Lời Ngài như hạt giống mọc lên.</vt:lpstr>
      <vt:lpstr>PowerPoint Presentation</vt:lpstr>
      <vt:lpstr>Ca Kết Lễ Dâng Mẹ Hoài Đức</vt:lpstr>
      <vt:lpstr>Đk: Lạy Mẹ Ma - ri - a Mẹ Thiên Chúa Mẹ Đồng Trinh. Đoàn con chung tiếng hát chung tấm lòng dâng đời sống. Lạy Mẹ Ma - ri - a Mẹ nhân ái Mẹ hiển vinh. Mẹ chính là Nữ Vương là trạng sư là Mẹ con.</vt:lpstr>
      <vt:lpstr>Tk1: Con dâng Mẹ đây tâm hồn đây trí khôn. Cả dĩ vãng cả hiện tại với tương lai. Đức thiện toàn con cương quyết gắng đi tới. Trông lên Mẹ là gương mẫu của đời con.</vt:lpstr>
      <vt:lpstr>Đk: Lạy Mẹ Ma - ri - a Mẹ Thiên Chúa Mẹ Đồng Trinh. Đoàn con chung tiếng hát chung tấm lòng dâng đời sống. Lạy Mẹ Ma - ri - a Mẹ nhân ái Mẹ hiển vinh. Mẹ chính là Nữ Vương là trạng sư là Mẹ con.</vt:lpstr>
      <vt:lpstr>Tk2: Yêu thanh bần yêu vâng lời yêu khiết trinh. Và yêu sống trên con đường Chúa đi xưa. Xứng con Mẹ con vui bước tới Thiên Chúa. Hy sinh nhiều vì bác ái quên lợi danh.</vt:lpstr>
      <vt:lpstr>Đk: Lạy Mẹ Ma - ri - a Mẹ Thiên Chúa Mẹ Đồng Trinh. Đoàn con chung tiếng hát chung tấm lòng dâng đời sống. Lạy Mẹ Ma - ri - a Mẹ nhân ái Mẹ hiển vinh. Mẹ chính là Nữ Vương là trạng sư là Mẹ con.</vt:lpstr>
      <vt:lpstr>Tk3: Con nguyện cầu con trung thành con quyết tâm. Mẹ nhận lấy cả tâm hồn con kính dâng lên. Sống bên Mẹ muôn ơn thánh giúp con tiến. Xin che chở giờ sau hết qua trần gian.</vt:lpstr>
      <vt:lpstr>Đk: Lạy Mẹ Ma - ri - a Mẹ Thiên Chúa Mẹ Đồng Trinh. Đoàn con chung tiếng hát chung tấm lòng dâng đời sống. Lạy Mẹ Ma - ri - a Mẹ nhân ái Mẹ hiển vinh. Mẹ chính là Nữ Vương là trạng sư là Mẹ con.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Nam Hung</cp:lastModifiedBy>
  <cp:revision>44</cp:revision>
  <dcterms:created xsi:type="dcterms:W3CDTF">2023-05-21T07:25:42Z</dcterms:created>
  <dcterms:modified xsi:type="dcterms:W3CDTF">2026-07-03T20:21:36Z</dcterms:modified>
</cp:coreProperties>
</file>