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4040" r:id="rId3"/>
    <p:sldMasterId id="2147484112" r:id="rId4"/>
    <p:sldMasterId id="2147484124" r:id="rId5"/>
    <p:sldMasterId id="2147484192" r:id="rId6"/>
    <p:sldMasterId id="2147484204" r:id="rId7"/>
    <p:sldMasterId id="2147484240" r:id="rId8"/>
    <p:sldMasterId id="2147484252" r:id="rId9"/>
    <p:sldMasterId id="2147484264" r:id="rId10"/>
    <p:sldMasterId id="2147484288" r:id="rId11"/>
  </p:sldMasterIdLst>
  <p:notesMasterIdLst>
    <p:notesMasterId r:id="rId83"/>
  </p:notesMasterIdLst>
  <p:sldIdLst>
    <p:sldId id="441" r:id="rId12"/>
    <p:sldId id="442" r:id="rId13"/>
    <p:sldId id="460" r:id="rId14"/>
    <p:sldId id="465" r:id="rId15"/>
    <p:sldId id="466" r:id="rId16"/>
    <p:sldId id="555" r:id="rId17"/>
    <p:sldId id="463" r:id="rId18"/>
    <p:sldId id="556" r:id="rId19"/>
    <p:sldId id="567" r:id="rId20"/>
    <p:sldId id="535" r:id="rId21"/>
    <p:sldId id="536" r:id="rId22"/>
    <p:sldId id="537" r:id="rId23"/>
    <p:sldId id="538" r:id="rId24"/>
    <p:sldId id="539" r:id="rId25"/>
    <p:sldId id="540" r:id="rId26"/>
    <p:sldId id="541" r:id="rId27"/>
    <p:sldId id="542" r:id="rId28"/>
    <p:sldId id="443" r:id="rId29"/>
    <p:sldId id="444" r:id="rId30"/>
    <p:sldId id="445" r:id="rId31"/>
    <p:sldId id="446" r:id="rId32"/>
    <p:sldId id="447" r:id="rId33"/>
    <p:sldId id="448" r:id="rId34"/>
    <p:sldId id="449" r:id="rId35"/>
    <p:sldId id="450" r:id="rId36"/>
    <p:sldId id="568" r:id="rId37"/>
    <p:sldId id="570" r:id="rId38"/>
    <p:sldId id="485" r:id="rId39"/>
    <p:sldId id="467" r:id="rId40"/>
    <p:sldId id="468" r:id="rId41"/>
    <p:sldId id="557" r:id="rId42"/>
    <p:sldId id="469" r:id="rId43"/>
    <p:sldId id="558" r:id="rId44"/>
    <p:sldId id="559" r:id="rId45"/>
    <p:sldId id="455" r:id="rId46"/>
    <p:sldId id="546"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60" r:id="rId61"/>
    <p:sldId id="458" r:id="rId62"/>
    <p:sldId id="471" r:id="rId63"/>
    <p:sldId id="472" r:id="rId64"/>
    <p:sldId id="561" r:id="rId65"/>
    <p:sldId id="562" r:id="rId66"/>
    <p:sldId id="459" r:id="rId67"/>
    <p:sldId id="547" r:id="rId68"/>
    <p:sldId id="497" r:id="rId69"/>
    <p:sldId id="477" r:id="rId70"/>
    <p:sldId id="478" r:id="rId71"/>
    <p:sldId id="480" r:id="rId72"/>
    <p:sldId id="564" r:id="rId73"/>
    <p:sldId id="563" r:id="rId74"/>
    <p:sldId id="565" r:id="rId75"/>
    <p:sldId id="571" r:id="rId76"/>
    <p:sldId id="502" r:id="rId77"/>
    <p:sldId id="506" r:id="rId78"/>
    <p:sldId id="566" r:id="rId79"/>
    <p:sldId id="507" r:id="rId80"/>
    <p:sldId id="505" r:id="rId81"/>
    <p:sldId id="572"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1950" y="546"/>
      </p:cViewPr>
      <p:guideLst>
        <p:guide orient="horz" pos="1620"/>
        <p:guide pos="2880"/>
      </p:guideLst>
    </p:cSldViewPr>
  </p:slideViewPr>
  <p:outlineViewPr>
    <p:cViewPr>
      <p:scale>
        <a:sx n="33" d="100"/>
        <a:sy n="33" d="100"/>
      </p:scale>
      <p:origin x="0" y="21077"/>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presProps" Target="pres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tableStyles" Target="tableStyles.xml"/><Relationship Id="rId61" Type="http://schemas.openxmlformats.org/officeDocument/2006/relationships/slide" Target="slides/slide50.xml"/><Relationship Id="rId82"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09047-53B6-40E9-B0B4-D150C0816235}" type="datetimeFigureOut">
              <a:rPr lang="en-US" smtClean="0"/>
              <a:t>6/16/2026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2F0CF-C911-430D-BE59-D9C216715213}" type="slidenum">
              <a:rPr lang="en-US" smtClean="0"/>
              <a:t>‹#›</a:t>
            </a:fld>
            <a:endParaRPr lang="en-US"/>
          </a:p>
        </p:txBody>
      </p:sp>
    </p:spTree>
    <p:extLst>
      <p:ext uri="{BB962C8B-B14F-4D97-AF65-F5344CB8AC3E}">
        <p14:creationId xmlns:p14="http://schemas.microsoft.com/office/powerpoint/2010/main" val="10353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F0CF-C911-430D-BE59-D9C216715213}" type="slidenum">
              <a:rPr lang="en-US" smtClean="0"/>
              <a:t>69</a:t>
            </a:fld>
            <a:endParaRPr lang="en-US"/>
          </a:p>
        </p:txBody>
      </p:sp>
    </p:spTree>
    <p:extLst>
      <p:ext uri="{BB962C8B-B14F-4D97-AF65-F5344CB8AC3E}">
        <p14:creationId xmlns:p14="http://schemas.microsoft.com/office/powerpoint/2010/main" val="287837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213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914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89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681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62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613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75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48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49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116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213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914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8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00771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3937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4776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13642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3608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01541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92379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0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3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7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1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71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7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73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38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6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6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68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69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3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663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7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5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5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05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7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83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3353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68398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9366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59283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42591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92162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94664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723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5518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096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968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51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53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1306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46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996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5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726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68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62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613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75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48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4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116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2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914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892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681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625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613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752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487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4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7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1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84401"/>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8440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740264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48168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0554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8383980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325462"/>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8440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4800" b="1" dirty="0">
                <a:solidFill>
                  <a:srgbClr val="FFFF00"/>
                </a:solidFill>
                <a:effectLst>
                  <a:outerShdw blurRad="38100" dist="38100" dir="2700000" algn="tl">
                    <a:srgbClr val="000000">
                      <a:alpha val="43137"/>
                    </a:srgbClr>
                  </a:outerShdw>
                </a:effectLst>
              </a:rPr>
              <a:t>CHIỀU THỨ BẢY NGÀY 28-06</a:t>
            </a:r>
            <a:br>
              <a:rPr lang="en-US" sz="6000" b="1" dirty="0">
                <a:solidFill>
                  <a:srgbClr val="FFFF00"/>
                </a:solidFill>
                <a:effectLst>
                  <a:outerShdw blurRad="38100" dist="38100" dir="2700000" algn="tl">
                    <a:srgbClr val="000000">
                      <a:alpha val="43137"/>
                    </a:srgbClr>
                  </a:outerShdw>
                </a:effectLst>
              </a:rPr>
            </a:br>
            <a:r>
              <a:rPr lang="en-US" sz="6000" b="1" dirty="0">
                <a:solidFill>
                  <a:srgbClr val="FFFF00"/>
                </a:solidFill>
                <a:effectLst>
                  <a:outerShdw blurRad="38100" dist="38100" dir="2700000" algn="tl">
                    <a:srgbClr val="000000">
                      <a:alpha val="43137"/>
                    </a:srgbClr>
                  </a:outerShdw>
                </a:effectLst>
              </a:rPr>
              <a:t>THÁNH LỄ VỌNG</a:t>
            </a:r>
            <a:br>
              <a:rPr lang="en-US" sz="6000" b="1" dirty="0">
                <a:solidFill>
                  <a:srgbClr val="FFFF00"/>
                </a:solidFill>
                <a:effectLst>
                  <a:outerShdw blurRad="38100" dist="38100" dir="2700000" algn="tl">
                    <a:srgbClr val="000000">
                      <a:alpha val="43137"/>
                    </a:srgbClr>
                  </a:outerShdw>
                </a:effectLst>
                <a:latin typeface="+mj-lt"/>
              </a:rPr>
            </a:br>
            <a:r>
              <a:rPr lang="en-US" b="1" dirty="0">
                <a:solidFill>
                  <a:srgbClr val="FFFF00"/>
                </a:solidFill>
                <a:effectLst>
                  <a:outerShdw blurRad="38100" dist="38100" dir="2700000" algn="tl">
                    <a:srgbClr val="000000">
                      <a:alpha val="43137"/>
                    </a:srgbClr>
                  </a:outerShdw>
                </a:effectLst>
                <a:latin typeface="+mj-lt"/>
              </a:rPr>
              <a:t>THÁNH PHÊ RÔ VÀ THÁNH PHAO LÔ </a:t>
            </a:r>
            <a:br>
              <a:rPr lang="en-US" b="1" dirty="0">
                <a:solidFill>
                  <a:srgbClr val="FFFF00"/>
                </a:solidFill>
                <a:effectLst>
                  <a:outerShdw blurRad="38100" dist="38100" dir="2700000" algn="tl">
                    <a:srgbClr val="000000">
                      <a:alpha val="43137"/>
                    </a:srgbClr>
                  </a:outerShdw>
                </a:effectLst>
                <a:latin typeface="+mj-lt"/>
              </a:rPr>
            </a:br>
            <a:r>
              <a:rPr lang="en-US" sz="3600" b="1" dirty="0">
                <a:solidFill>
                  <a:srgbClr val="FFFF00"/>
                </a:solidFill>
                <a:effectLst>
                  <a:outerShdw blurRad="38100" dist="38100" dir="2700000" algn="tl">
                    <a:srgbClr val="000000">
                      <a:alpha val="43137"/>
                    </a:srgbClr>
                  </a:outerShdw>
                </a:effectLst>
                <a:latin typeface="+mj-lt"/>
              </a:rPr>
              <a:t>TÔNG ĐỒ</a:t>
            </a:r>
            <a:endParaRPr lang="en-US" sz="60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1304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43891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59062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a:solidFill>
                  <a:schemeClr val="bg1"/>
                </a:solidFill>
                <a:latin typeface="+mj-lt"/>
                <a:cs typeface="Times New Roman" panose="02020603050405020304" pitchFamily="18" charset="0"/>
              </a:rPr>
              <a:t>Và 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55693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954544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834030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908270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32614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241032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5756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12626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2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473479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69146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16114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3552051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179315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248124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9241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D95D02-8258-02BB-B981-F160D70C8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9241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155031"/>
            <a:ext cx="9144000" cy="1102519"/>
          </a:xfrm>
        </p:spPr>
        <p:txBody>
          <a:bodyPr>
            <a:noAutofit/>
          </a:bodyPr>
          <a:lstStyle/>
          <a:p>
            <a:pPr>
              <a:lnSpc>
                <a:spcPct val="110000"/>
              </a:lnSpc>
            </a:pPr>
            <a:r>
              <a:rPr lang="en-US" sz="4500" dirty="0" err="1">
                <a:solidFill>
                  <a:srgbClr val="FFFF00"/>
                </a:solidFill>
              </a:rPr>
              <a:t>Lễ</a:t>
            </a:r>
            <a:r>
              <a:rPr lang="en-US" sz="4500" dirty="0">
                <a:solidFill>
                  <a:srgbClr val="FFFF00"/>
                </a:solidFill>
              </a:rPr>
              <a:t> </a:t>
            </a:r>
            <a:r>
              <a:rPr lang="en-US" sz="4500" dirty="0" err="1">
                <a:solidFill>
                  <a:srgbClr val="FFFF00"/>
                </a:solidFill>
              </a:rPr>
              <a:t>Vọng</a:t>
            </a:r>
            <a:br>
              <a:rPr lang="en-US" sz="4500" dirty="0">
                <a:solidFill>
                  <a:srgbClr val="FFFF00"/>
                </a:solidFill>
              </a:rPr>
            </a:br>
            <a:r>
              <a:rPr lang="en-US" sz="4500" dirty="0">
                <a:solidFill>
                  <a:srgbClr val="FFFF00"/>
                </a:solidFill>
              </a:rPr>
              <a:t>THÁNH PHÊ-RÔ </a:t>
            </a:r>
            <a:r>
              <a:rPr lang="en-US" sz="4500" dirty="0" err="1">
                <a:solidFill>
                  <a:srgbClr val="FFFF00"/>
                </a:solidFill>
              </a:rPr>
              <a:t>và</a:t>
            </a:r>
            <a:r>
              <a:rPr lang="en-US" sz="4500" dirty="0">
                <a:solidFill>
                  <a:srgbClr val="FFFF00"/>
                </a:solidFill>
              </a:rPr>
              <a:t> THÁNH PHAO-LÔ</a:t>
            </a:r>
            <a:br>
              <a:rPr lang="en-US" sz="4500" dirty="0">
                <a:solidFill>
                  <a:srgbClr val="FFFF00"/>
                </a:solidFill>
              </a:rPr>
            </a:br>
            <a:r>
              <a:rPr lang="en-US" sz="4500" dirty="0" err="1">
                <a:solidFill>
                  <a:srgbClr val="FFFF00"/>
                </a:solidFill>
              </a:rPr>
              <a:t>Thánh</a:t>
            </a:r>
            <a:r>
              <a:rPr lang="en-US" sz="4500" dirty="0">
                <a:solidFill>
                  <a:srgbClr val="FFFF00"/>
                </a:solidFill>
              </a:rPr>
              <a:t> </a:t>
            </a:r>
            <a:r>
              <a:rPr lang="en-US" sz="4500" dirty="0" err="1">
                <a:solidFill>
                  <a:srgbClr val="FFFF00"/>
                </a:solidFill>
              </a:rPr>
              <a:t>Vịnh</a:t>
            </a:r>
            <a:r>
              <a:rPr lang="en-US" sz="4500" dirty="0">
                <a:solidFill>
                  <a:srgbClr val="FFFF00"/>
                </a:solidFill>
              </a:rPr>
              <a:t> 18A</a:t>
            </a:r>
            <a:br>
              <a:rPr lang="en-US" sz="4500" dirty="0">
                <a:solidFill>
                  <a:srgbClr val="FFFF00"/>
                </a:solidFill>
              </a:rPr>
            </a:br>
            <a:r>
              <a:rPr lang="en-US" sz="4500" i="1" dirty="0">
                <a:solidFill>
                  <a:schemeClr val="bg1"/>
                </a:solidFill>
              </a:rPr>
              <a:t>02 </a:t>
            </a:r>
            <a:r>
              <a:rPr lang="en-US" sz="4500" i="1" dirty="0" err="1">
                <a:solidFill>
                  <a:schemeClr val="bg1"/>
                </a:solidFill>
              </a:rPr>
              <a:t>câu</a:t>
            </a:r>
            <a:r>
              <a:rPr lang="en-US" sz="4500" i="1" dirty="0">
                <a:solidFill>
                  <a:schemeClr val="bg1"/>
                </a:solidFill>
              </a:rPr>
              <a:t> </a:t>
            </a:r>
            <a:br>
              <a:rPr lang="en-US" sz="4500" dirty="0">
                <a:solidFill>
                  <a:srgbClr val="FFFF00"/>
                </a:solidFill>
              </a:rPr>
            </a:br>
            <a:endParaRPr lang="en-US" sz="4500" i="1" dirty="0">
              <a:solidFill>
                <a:schemeClr val="bg1"/>
              </a:solidFill>
            </a:endParaRPr>
          </a:p>
        </p:txBody>
      </p:sp>
    </p:spTree>
    <p:extLst>
      <p:ext uri="{BB962C8B-B14F-4D97-AF65-F5344CB8AC3E}">
        <p14:creationId xmlns:p14="http://schemas.microsoft.com/office/powerpoint/2010/main" val="59001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61950"/>
            <a:ext cx="9144000" cy="4251870"/>
          </a:xfrm>
          <a:prstGeom prst="rect">
            <a:avLst/>
          </a:prstGeom>
        </p:spPr>
        <p:txBody>
          <a:bodyPr wrap="square">
            <a:spAutoFit/>
          </a:bodyPr>
          <a:lstStyle/>
          <a:p>
            <a:pPr algn="just">
              <a:lnSpc>
                <a:spcPct val="120000"/>
              </a:lnSpc>
            </a:pPr>
            <a:r>
              <a:rPr lang="en-US" sz="5800" u="sng" dirty="0" err="1">
                <a:solidFill>
                  <a:srgbClr val="FFFF00"/>
                </a:solidFill>
                <a:latin typeface="+mj-lt"/>
              </a:rPr>
              <a:t>Đk</a:t>
            </a:r>
            <a:r>
              <a:rPr lang="en-US" sz="5800" u="sng" dirty="0">
                <a:solidFill>
                  <a:srgbClr val="FFFF00"/>
                </a:solidFill>
                <a:latin typeface="+mj-lt"/>
              </a:rPr>
              <a:t>:</a:t>
            </a:r>
            <a:r>
              <a:rPr lang="en-US" sz="5800" dirty="0">
                <a:solidFill>
                  <a:schemeClr val="bg1"/>
                </a:solidFill>
                <a:latin typeface="+mj-lt"/>
              </a:rPr>
              <a:t> </a:t>
            </a:r>
            <a:r>
              <a:rPr lang="vi-VN" sz="5800" dirty="0">
                <a:solidFill>
                  <a:schemeClr val="bg1"/>
                </a:solidFill>
                <a:latin typeface="+mj-lt"/>
              </a:rPr>
              <a:t>Tiếng những công trình Chúa vang xa khắp cùng trái đất. Dù không nghe thấy lời mà vang khắp nơi hoàn cầu.</a:t>
            </a:r>
            <a:endParaRPr lang="en-US" sz="5800" dirty="0">
              <a:solidFill>
                <a:schemeClr val="bg1"/>
              </a:solidFill>
              <a:latin typeface="+mj-lt"/>
            </a:endParaRPr>
          </a:p>
        </p:txBody>
      </p:sp>
    </p:spTree>
    <p:extLst>
      <p:ext uri="{BB962C8B-B14F-4D97-AF65-F5344CB8AC3E}">
        <p14:creationId xmlns:p14="http://schemas.microsoft.com/office/powerpoint/2010/main" val="278188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Nhập</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Phê</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rô</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và</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Phao</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lô</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Tông</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Đồ</a:t>
            </a:r>
            <a:endPar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60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Hoàng</a:t>
            </a:r>
            <a:r>
              <a:rPr lang="en-US"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Đan</a:t>
            </a:r>
            <a:endParaRPr lang="vi-VN"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69690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br>
              <a:rPr lang="en-US"/>
            </a:br>
            <a:endParaRPr lang="en-US"/>
          </a:p>
        </p:txBody>
      </p:sp>
      <p:sp>
        <p:nvSpPr>
          <p:cNvPr id="13" name="Rectangle 12"/>
          <p:cNvSpPr/>
          <p:nvPr/>
        </p:nvSpPr>
        <p:spPr>
          <a:xfrm>
            <a:off x="-6096" y="0"/>
            <a:ext cx="9144000" cy="5078313"/>
          </a:xfrm>
          <a:prstGeom prst="rect">
            <a:avLst/>
          </a:prstGeom>
        </p:spPr>
        <p:txBody>
          <a:bodyPr wrap="square">
            <a:spAutoFit/>
          </a:bodyPr>
          <a:lstStyle/>
          <a:p>
            <a:pPr algn="just"/>
            <a:r>
              <a:rPr lang="vi-VN" sz="5400" dirty="0">
                <a:solidFill>
                  <a:srgbClr val="FFFF00"/>
                </a:solidFill>
              </a:rPr>
              <a:t>Tk1:</a:t>
            </a:r>
            <a:r>
              <a:rPr lang="vi-VN" sz="5400" dirty="0">
                <a:solidFill>
                  <a:schemeClr val="bg1"/>
                </a:solidFill>
              </a:rPr>
              <a:t> Trời xanh tường thuật vinh quang Thiên Chúa. Không trung loan báo kỳ công của Người. Ngày này nhắc nhở cho ngày tới. Đêm nay truyền lời cho đêm kia.</a:t>
            </a:r>
          </a:p>
        </p:txBody>
      </p:sp>
    </p:spTree>
    <p:extLst>
      <p:ext uri="{BB962C8B-B14F-4D97-AF65-F5344CB8AC3E}">
        <p14:creationId xmlns:p14="http://schemas.microsoft.com/office/powerpoint/2010/main" val="95437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61950"/>
            <a:ext cx="9144000" cy="4251870"/>
          </a:xfrm>
          <a:prstGeom prst="rect">
            <a:avLst/>
          </a:prstGeom>
        </p:spPr>
        <p:txBody>
          <a:bodyPr wrap="square">
            <a:spAutoFit/>
          </a:bodyPr>
          <a:lstStyle/>
          <a:p>
            <a:pPr algn="just">
              <a:lnSpc>
                <a:spcPct val="120000"/>
              </a:lnSpc>
            </a:pPr>
            <a:r>
              <a:rPr lang="en-US" sz="5800" u="sng" dirty="0" err="1">
                <a:solidFill>
                  <a:srgbClr val="FFFF00"/>
                </a:solidFill>
              </a:rPr>
              <a:t>Đk</a:t>
            </a:r>
            <a:r>
              <a:rPr lang="en-US" sz="5800" u="sng" dirty="0">
                <a:solidFill>
                  <a:srgbClr val="FFFF00"/>
                </a:solidFill>
              </a:rPr>
              <a:t>:</a:t>
            </a:r>
            <a:r>
              <a:rPr lang="en-US" sz="5800" dirty="0">
                <a:solidFill>
                  <a:srgbClr val="FFFFFF"/>
                </a:solidFill>
              </a:rPr>
              <a:t> </a:t>
            </a:r>
            <a:r>
              <a:rPr lang="vi-VN" sz="5800" dirty="0">
                <a:solidFill>
                  <a:srgbClr val="FFFFFF"/>
                </a:solidFill>
                <a:latin typeface="+mj-lt"/>
              </a:rPr>
              <a:t>Tiếng những công trình Chúa vang xa khắp cùng trái đất. Dù không nghe thấy lời mà vang khắp nơi hoàn cầu.</a:t>
            </a:r>
            <a:endParaRPr lang="en-US" sz="5800" dirty="0">
              <a:solidFill>
                <a:srgbClr val="FFFFFF"/>
              </a:solidFill>
            </a:endParaRPr>
          </a:p>
        </p:txBody>
      </p:sp>
    </p:spTree>
    <p:extLst>
      <p:ext uri="{BB962C8B-B14F-4D97-AF65-F5344CB8AC3E}">
        <p14:creationId xmlns:p14="http://schemas.microsoft.com/office/powerpoint/2010/main" val="263375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15416"/>
            <a:ext cx="9144000" cy="5401479"/>
          </a:xfrm>
          <a:prstGeom prst="rect">
            <a:avLst/>
          </a:prstGeom>
        </p:spPr>
        <p:txBody>
          <a:bodyPr wrap="square" bIns="274320" anchor="ctr" anchorCtr="0">
            <a:spAutoFit/>
          </a:bodyPr>
          <a:lstStyle/>
          <a:p>
            <a:pPr algn="just"/>
            <a:r>
              <a:rPr lang="en-US" sz="5500" u="sng" dirty="0">
                <a:solidFill>
                  <a:srgbClr val="FFFF00"/>
                </a:solidFill>
                <a:latin typeface="+mj-lt"/>
              </a:rPr>
              <a:t>Tk2:</a:t>
            </a:r>
            <a:r>
              <a:rPr lang="vi-VN" sz="5500" dirty="0">
                <a:solidFill>
                  <a:schemeClr val="bg1"/>
                </a:solidFill>
                <a:latin typeface="+mj-lt"/>
              </a:rPr>
              <a:t> Lạ thay vạn vật không hay lên tiếng. Tai nghe không thấy một âm thanh tràn. Vượt ngàn sứ điệp vang rộng khắp. Loan đi tận cùng nơi dương gian.</a:t>
            </a:r>
            <a:endParaRPr lang="en-US" sz="5500" dirty="0">
              <a:solidFill>
                <a:schemeClr val="bg1"/>
              </a:solidFill>
              <a:latin typeface="+mj-lt"/>
            </a:endParaRPr>
          </a:p>
        </p:txBody>
      </p:sp>
    </p:spTree>
    <p:extLst>
      <p:ext uri="{BB962C8B-B14F-4D97-AF65-F5344CB8AC3E}">
        <p14:creationId xmlns:p14="http://schemas.microsoft.com/office/powerpoint/2010/main" val="2539832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61950"/>
            <a:ext cx="9144000" cy="4251870"/>
          </a:xfrm>
          <a:prstGeom prst="rect">
            <a:avLst/>
          </a:prstGeom>
        </p:spPr>
        <p:txBody>
          <a:bodyPr wrap="square">
            <a:spAutoFit/>
          </a:bodyPr>
          <a:lstStyle/>
          <a:p>
            <a:pPr algn="just">
              <a:lnSpc>
                <a:spcPct val="120000"/>
              </a:lnSpc>
            </a:pPr>
            <a:r>
              <a:rPr lang="en-US" sz="5800" u="sng" dirty="0" err="1">
                <a:solidFill>
                  <a:srgbClr val="FFFF00"/>
                </a:solidFill>
              </a:rPr>
              <a:t>Đk</a:t>
            </a:r>
            <a:r>
              <a:rPr lang="en-US" sz="5800" u="sng" dirty="0">
                <a:solidFill>
                  <a:srgbClr val="FFFF00"/>
                </a:solidFill>
              </a:rPr>
              <a:t>:</a:t>
            </a:r>
            <a:r>
              <a:rPr lang="en-US" sz="5800" dirty="0">
                <a:solidFill>
                  <a:srgbClr val="FFFFFF"/>
                </a:solidFill>
              </a:rPr>
              <a:t> </a:t>
            </a:r>
            <a:r>
              <a:rPr lang="vi-VN" sz="5800" dirty="0">
                <a:solidFill>
                  <a:srgbClr val="FFFFFF"/>
                </a:solidFill>
                <a:latin typeface="+mj-lt"/>
              </a:rPr>
              <a:t>Tiếng những công trình Chúa vang xa khắp cùng trái đất. Dù không nghe thấy lời mà vang khắp nơi hoàn cầu.</a:t>
            </a:r>
            <a:endParaRPr lang="en-US" sz="5800" dirty="0">
              <a:solidFill>
                <a:srgbClr val="FFFFFF"/>
              </a:solidFill>
            </a:endParaRPr>
          </a:p>
        </p:txBody>
      </p:sp>
    </p:spTree>
    <p:extLst>
      <p:ext uri="{BB962C8B-B14F-4D97-AF65-F5344CB8AC3E}">
        <p14:creationId xmlns:p14="http://schemas.microsoft.com/office/powerpoint/2010/main" val="263375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4544AF-EDD9-92B5-D375-5B5BE0A0C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65064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769620"/>
            <a:ext cx="9144000" cy="3352800"/>
          </a:xfrm>
        </p:spPr>
        <p:txBody>
          <a:bodyPr>
            <a:noAutofit/>
          </a:bodyPr>
          <a:lstStyle/>
          <a:p>
            <a:pPr algn="just"/>
            <a:r>
              <a:rPr lang="vi-VN" sz="7200" dirty="0">
                <a:solidFill>
                  <a:schemeClr val="bg1"/>
                </a:solidFill>
              </a:rPr>
              <a:t>Thưa Thầy, Thầy biết mọi sự, Thầy biết con yêu mến Thầy.</a:t>
            </a:r>
            <a:endParaRPr lang="en-US" sz="7200" u="sng" dirty="0">
              <a:solidFill>
                <a:srgbClr val="FFFF00"/>
              </a:solidFill>
            </a:endParaRPr>
          </a:p>
        </p:txBody>
      </p:sp>
      <p:sp>
        <p:nvSpPr>
          <p:cNvPr id="3" name="Rectangle 2"/>
          <p:cNvSpPr/>
          <p:nvPr/>
        </p:nvSpPr>
        <p:spPr>
          <a:xfrm>
            <a:off x="12700" y="35064"/>
            <a:ext cx="3669594" cy="707886"/>
          </a:xfrm>
          <a:prstGeom prst="rect">
            <a:avLst/>
          </a:prstGeom>
        </p:spPr>
        <p:txBody>
          <a:bodyPr wrap="none">
            <a:spAutoFit/>
          </a:bodyPr>
          <a:lstStyle/>
          <a:p>
            <a:r>
              <a:rPr lang="en-US" sz="4000" b="1" u="sng" dirty="0">
                <a:solidFill>
                  <a:srgbClr val="FFFF00"/>
                </a:solidFill>
                <a:effectLst>
                  <a:outerShdw blurRad="38100" dist="38100" dir="2700000" algn="tl">
                    <a:srgbClr val="000000">
                      <a:alpha val="43137"/>
                    </a:srgbClr>
                  </a:outerShdw>
                </a:effectLst>
              </a:rPr>
              <a:t>Alleluia-alleluia</a:t>
            </a:r>
            <a:r>
              <a:rPr lang="en-US" sz="4000" b="1" dirty="0">
                <a:solidFill>
                  <a:srgbClr val="FFFF00"/>
                </a:solidFill>
                <a:effectLst>
                  <a:outerShdw blurRad="38100" dist="38100" dir="2700000" algn="tl">
                    <a:srgbClr val="000000">
                      <a:alpha val="43137"/>
                    </a:srgbClr>
                  </a:outerShdw>
                </a:effectLst>
              </a:rPr>
              <a:t>: </a:t>
            </a:r>
            <a:endParaRPr lang="en-US" sz="4000" dirty="0"/>
          </a:p>
        </p:txBody>
      </p:sp>
      <p:sp>
        <p:nvSpPr>
          <p:cNvPr id="4" name="Rectangle 3"/>
          <p:cNvSpPr/>
          <p:nvPr/>
        </p:nvSpPr>
        <p:spPr>
          <a:xfrm>
            <a:off x="6348327" y="4378464"/>
            <a:ext cx="2109873" cy="707886"/>
          </a:xfrm>
          <a:prstGeom prst="rect">
            <a:avLst/>
          </a:prstGeom>
        </p:spPr>
        <p:txBody>
          <a:bodyPr wrap="none">
            <a:spAutoFit/>
          </a:bodyPr>
          <a:lstStyle/>
          <a:p>
            <a:r>
              <a:rPr lang="en-US" sz="4000" b="1" u="sng" dirty="0">
                <a:solidFill>
                  <a:srgbClr val="FFFF00"/>
                </a:solidFill>
                <a:effectLst>
                  <a:outerShdw blurRad="38100" dist="38100" dir="2700000" algn="tl">
                    <a:srgbClr val="000000">
                      <a:alpha val="43137"/>
                    </a:srgbClr>
                  </a:outerShdw>
                </a:effectLst>
              </a:rPr>
              <a:t>Alleluia…</a:t>
            </a:r>
            <a:endParaRPr lang="en-US" sz="4000" dirty="0"/>
          </a:p>
        </p:txBody>
      </p:sp>
    </p:spTree>
    <p:extLst>
      <p:ext uri="{BB962C8B-B14F-4D97-AF65-F5344CB8AC3E}">
        <p14:creationId xmlns:p14="http://schemas.microsoft.com/office/powerpoint/2010/main" val="2371235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010663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99820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3557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4829014"/>
          </a:xfrm>
          <a:prstGeom prst="rect">
            <a:avLst/>
          </a:prstGeom>
        </p:spPr>
        <p:txBody>
          <a:bodyPr wrap="square">
            <a:spAutoFit/>
          </a:bodyPr>
          <a:lstStyle/>
          <a:p>
            <a:pPr algn="just">
              <a:lnSpc>
                <a:spcPct val="95000"/>
              </a:lnSpc>
            </a:pPr>
            <a:r>
              <a:rPr lang="en-US" sz="5400" u="sng" dirty="0" err="1">
                <a:solidFill>
                  <a:srgbClr val="FFFF00"/>
                </a:solidFill>
                <a:latin typeface="+mj-lt"/>
              </a:rPr>
              <a:t>Đk</a:t>
            </a:r>
            <a:r>
              <a:rPr lang="en-US" sz="5400" u="sng" dirty="0">
                <a:solidFill>
                  <a:srgbClr val="FFFF00"/>
                </a:solidFill>
                <a:latin typeface="+mj-lt"/>
              </a:rPr>
              <a:t>:</a:t>
            </a:r>
            <a:r>
              <a:rPr lang="vi-VN" sz="5400" dirty="0">
                <a:solidFill>
                  <a:schemeClr val="bg1"/>
                </a:solidFill>
                <a:latin typeface="+mj-lt"/>
              </a:rPr>
              <a:t> </a:t>
            </a:r>
            <a:r>
              <a:rPr lang="en-US" sz="5400" dirty="0" err="1">
                <a:solidFill>
                  <a:schemeClr val="bg1"/>
                </a:solidFill>
                <a:latin typeface="+mj-lt"/>
              </a:rPr>
              <a:t>Thánh</a:t>
            </a:r>
            <a:r>
              <a:rPr lang="en-US" sz="5400" dirty="0">
                <a:solidFill>
                  <a:schemeClr val="bg1"/>
                </a:solidFill>
                <a:latin typeface="+mj-lt"/>
              </a:rPr>
              <a:t> </a:t>
            </a:r>
            <a:r>
              <a:rPr lang="en-US" sz="5400" dirty="0" err="1">
                <a:solidFill>
                  <a:schemeClr val="bg1"/>
                </a:solidFill>
                <a:latin typeface="+mj-lt"/>
              </a:rPr>
              <a:t>Phê-rô</a:t>
            </a:r>
            <a:r>
              <a:rPr lang="en-US" sz="5400" dirty="0">
                <a:solidFill>
                  <a:schemeClr val="bg1"/>
                </a:solidFill>
                <a:latin typeface="+mj-lt"/>
              </a:rPr>
              <a:t> vi </a:t>
            </a:r>
            <a:r>
              <a:rPr lang="en-US" sz="5400" dirty="0" err="1">
                <a:solidFill>
                  <a:schemeClr val="bg1"/>
                </a:solidFill>
                <a:latin typeface="+mj-lt"/>
              </a:rPr>
              <a:t>thủ</a:t>
            </a:r>
            <a:r>
              <a:rPr lang="en-US" sz="5400" dirty="0">
                <a:solidFill>
                  <a:schemeClr val="bg1"/>
                </a:solidFill>
                <a:latin typeface="+mj-lt"/>
              </a:rPr>
              <a:t> </a:t>
            </a:r>
            <a:r>
              <a:rPr lang="en-US" sz="5400" dirty="0" err="1">
                <a:solidFill>
                  <a:schemeClr val="bg1"/>
                </a:solidFill>
                <a:latin typeface="+mj-lt"/>
              </a:rPr>
              <a:t>lãnh</a:t>
            </a:r>
            <a:r>
              <a:rPr lang="en-US" sz="5400" dirty="0">
                <a:solidFill>
                  <a:schemeClr val="bg1"/>
                </a:solidFill>
                <a:latin typeface="+mj-lt"/>
              </a:rPr>
              <a:t> </a:t>
            </a:r>
            <a:r>
              <a:rPr lang="en-US" sz="5400" dirty="0" err="1">
                <a:solidFill>
                  <a:schemeClr val="bg1"/>
                </a:solidFill>
                <a:latin typeface="+mj-lt"/>
              </a:rPr>
              <a:t>các</a:t>
            </a:r>
            <a:r>
              <a:rPr lang="en-US" sz="5400" dirty="0">
                <a:solidFill>
                  <a:schemeClr val="bg1"/>
                </a:solidFill>
                <a:latin typeface="+mj-lt"/>
              </a:rPr>
              <a:t> </a:t>
            </a:r>
            <a:r>
              <a:rPr lang="en-US" sz="5400" dirty="0" err="1">
                <a:solidFill>
                  <a:schemeClr val="bg1"/>
                </a:solidFill>
                <a:latin typeface="+mj-lt"/>
              </a:rPr>
              <a:t>tông</a:t>
            </a:r>
            <a:r>
              <a:rPr lang="en-US" sz="5400" dirty="0">
                <a:solidFill>
                  <a:schemeClr val="bg1"/>
                </a:solidFill>
                <a:latin typeface="+mj-lt"/>
              </a:rPr>
              <a:t> </a:t>
            </a:r>
            <a:r>
              <a:rPr lang="en-US" sz="5400" dirty="0" err="1">
                <a:solidFill>
                  <a:schemeClr val="bg1"/>
                </a:solidFill>
                <a:latin typeface="+mj-lt"/>
              </a:rPr>
              <a:t>đồ</a:t>
            </a:r>
            <a:r>
              <a:rPr lang="en-US" sz="5400" dirty="0">
                <a:solidFill>
                  <a:schemeClr val="bg1"/>
                </a:solidFill>
                <a:latin typeface="+mj-lt"/>
              </a:rPr>
              <a:t>. </a:t>
            </a:r>
            <a:r>
              <a:rPr lang="en-US" sz="5400" dirty="0" err="1">
                <a:solidFill>
                  <a:schemeClr val="bg1"/>
                </a:solidFill>
                <a:latin typeface="+mj-lt"/>
              </a:rPr>
              <a:t>Thánh</a:t>
            </a:r>
            <a:r>
              <a:rPr lang="en-US" sz="5400" dirty="0">
                <a:solidFill>
                  <a:schemeClr val="bg1"/>
                </a:solidFill>
                <a:latin typeface="+mj-lt"/>
              </a:rPr>
              <a:t> </a:t>
            </a:r>
            <a:r>
              <a:rPr lang="en-US" sz="5400" dirty="0" err="1">
                <a:solidFill>
                  <a:schemeClr val="bg1"/>
                </a:solidFill>
                <a:latin typeface="+mj-lt"/>
              </a:rPr>
              <a:t>Phao-lô</a:t>
            </a:r>
            <a:r>
              <a:rPr lang="en-US" sz="5400" dirty="0">
                <a:solidFill>
                  <a:schemeClr val="bg1"/>
                </a:solidFill>
                <a:latin typeface="+mj-lt"/>
              </a:rPr>
              <a:t> </a:t>
            </a:r>
            <a:r>
              <a:rPr lang="en-US" sz="5400" dirty="0" err="1">
                <a:solidFill>
                  <a:schemeClr val="bg1"/>
                </a:solidFill>
                <a:latin typeface="+mj-lt"/>
              </a:rPr>
              <a:t>là</a:t>
            </a:r>
            <a:r>
              <a:rPr lang="en-US" sz="5400" dirty="0">
                <a:solidFill>
                  <a:schemeClr val="bg1"/>
                </a:solidFill>
                <a:latin typeface="+mj-lt"/>
              </a:rPr>
              <a:t> </a:t>
            </a:r>
            <a:r>
              <a:rPr lang="en-US" sz="5400" dirty="0" err="1">
                <a:solidFill>
                  <a:schemeClr val="bg1"/>
                </a:solidFill>
                <a:latin typeface="+mj-lt"/>
              </a:rPr>
              <a:t>bậc</a:t>
            </a:r>
            <a:r>
              <a:rPr lang="en-US" sz="5400" dirty="0">
                <a:solidFill>
                  <a:schemeClr val="bg1"/>
                </a:solidFill>
                <a:latin typeface="+mj-lt"/>
              </a:rPr>
              <a:t> </a:t>
            </a:r>
            <a:r>
              <a:rPr lang="en-US" sz="5400" dirty="0" err="1">
                <a:solidFill>
                  <a:schemeClr val="bg1"/>
                </a:solidFill>
                <a:latin typeface="+mj-lt"/>
              </a:rPr>
              <a:t>thầy</a:t>
            </a:r>
            <a:r>
              <a:rPr lang="en-US" sz="5400" dirty="0">
                <a:solidFill>
                  <a:schemeClr val="bg1"/>
                </a:solidFill>
                <a:latin typeface="+mj-lt"/>
              </a:rPr>
              <a:t> </a:t>
            </a:r>
            <a:r>
              <a:rPr lang="en-US" sz="5400" dirty="0" err="1">
                <a:solidFill>
                  <a:schemeClr val="bg1"/>
                </a:solidFill>
                <a:latin typeface="+mj-lt"/>
              </a:rPr>
              <a:t>muôn</a:t>
            </a:r>
            <a:r>
              <a:rPr lang="en-US" sz="5400" dirty="0">
                <a:solidFill>
                  <a:schemeClr val="bg1"/>
                </a:solidFill>
                <a:latin typeface="+mj-lt"/>
              </a:rPr>
              <a:t> </a:t>
            </a:r>
            <a:r>
              <a:rPr lang="en-US" sz="5400" dirty="0" err="1">
                <a:solidFill>
                  <a:schemeClr val="bg1"/>
                </a:solidFill>
                <a:latin typeface="+mj-lt"/>
              </a:rPr>
              <a:t>dân</a:t>
            </a:r>
            <a:r>
              <a:rPr lang="en-US" sz="5400" dirty="0">
                <a:solidFill>
                  <a:schemeClr val="bg1"/>
                </a:solidFill>
                <a:latin typeface="+mj-lt"/>
              </a:rPr>
              <a:t> </a:t>
            </a:r>
            <a:r>
              <a:rPr lang="en-US" sz="5400" dirty="0" err="1">
                <a:solidFill>
                  <a:schemeClr val="bg1"/>
                </a:solidFill>
                <a:latin typeface="+mj-lt"/>
              </a:rPr>
              <a:t>muôn</a:t>
            </a:r>
            <a:r>
              <a:rPr lang="en-US" sz="5400" dirty="0">
                <a:solidFill>
                  <a:schemeClr val="bg1"/>
                </a:solidFill>
                <a:latin typeface="+mj-lt"/>
              </a:rPr>
              <a:t> </a:t>
            </a:r>
            <a:r>
              <a:rPr lang="en-US" sz="5400" dirty="0" err="1">
                <a:solidFill>
                  <a:schemeClr val="bg1"/>
                </a:solidFill>
                <a:latin typeface="+mj-lt"/>
              </a:rPr>
              <a:t>nước</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đã</a:t>
            </a:r>
            <a:r>
              <a:rPr lang="en-US" sz="5400" dirty="0">
                <a:solidFill>
                  <a:schemeClr val="bg1"/>
                </a:solidFill>
                <a:latin typeface="+mj-lt"/>
              </a:rPr>
              <a:t> </a:t>
            </a:r>
            <a:r>
              <a:rPr lang="en-US" sz="5400" dirty="0" err="1">
                <a:solidFill>
                  <a:schemeClr val="bg1"/>
                </a:solidFill>
                <a:latin typeface="+mj-lt"/>
              </a:rPr>
              <a:t>sai</a:t>
            </a:r>
            <a:r>
              <a:rPr lang="en-US" sz="5400" dirty="0">
                <a:solidFill>
                  <a:schemeClr val="bg1"/>
                </a:solidFill>
                <a:latin typeface="+mj-lt"/>
              </a:rPr>
              <a:t> </a:t>
            </a:r>
            <a:r>
              <a:rPr lang="en-US" sz="5400" dirty="0" err="1">
                <a:solidFill>
                  <a:schemeClr val="bg1"/>
                </a:solidFill>
                <a:latin typeface="+mj-lt"/>
              </a:rPr>
              <a:t>hai</a:t>
            </a:r>
            <a:r>
              <a:rPr lang="en-US" sz="5400" dirty="0">
                <a:solidFill>
                  <a:schemeClr val="bg1"/>
                </a:solidFill>
                <a:latin typeface="+mj-lt"/>
              </a:rPr>
              <a:t> </a:t>
            </a:r>
            <a:r>
              <a:rPr lang="en-US" sz="5400" dirty="0" err="1">
                <a:solidFill>
                  <a:schemeClr val="bg1"/>
                </a:solidFill>
                <a:latin typeface="+mj-lt"/>
              </a:rPr>
              <a:t>vị</a:t>
            </a:r>
            <a:r>
              <a:rPr lang="en-US" sz="5400" dirty="0">
                <a:solidFill>
                  <a:schemeClr val="bg1"/>
                </a:solidFill>
                <a:latin typeface="+mj-lt"/>
              </a:rPr>
              <a:t> </a:t>
            </a:r>
            <a:r>
              <a:rPr lang="en-US" sz="5400" dirty="0" err="1">
                <a:solidFill>
                  <a:schemeClr val="bg1"/>
                </a:solidFill>
                <a:latin typeface="+mj-lt"/>
              </a:rPr>
              <a:t>dạy</a:t>
            </a:r>
            <a:r>
              <a:rPr lang="en-US" sz="5400" dirty="0">
                <a:solidFill>
                  <a:schemeClr val="bg1"/>
                </a:solidFill>
                <a:latin typeface="+mj-lt"/>
              </a:rPr>
              <a:t> </a:t>
            </a:r>
            <a:r>
              <a:rPr lang="en-US" sz="5400" dirty="0" err="1">
                <a:solidFill>
                  <a:schemeClr val="bg1"/>
                </a:solidFill>
                <a:latin typeface="+mj-lt"/>
              </a:rPr>
              <a:t>dỗ</a:t>
            </a:r>
            <a:r>
              <a:rPr lang="en-US" sz="5400" dirty="0">
                <a:solidFill>
                  <a:schemeClr val="bg1"/>
                </a:solidFill>
                <a:latin typeface="+mj-lt"/>
              </a:rPr>
              <a:t> </a:t>
            </a:r>
            <a:r>
              <a:rPr lang="en-US" sz="5400" dirty="0" err="1">
                <a:solidFill>
                  <a:schemeClr val="bg1"/>
                </a:solidFill>
                <a:latin typeface="+mj-lt"/>
              </a:rPr>
              <a:t>chúng</a:t>
            </a:r>
            <a:r>
              <a:rPr lang="en-US" sz="5400" dirty="0">
                <a:solidFill>
                  <a:schemeClr val="bg1"/>
                </a:solidFill>
                <a:latin typeface="+mj-lt"/>
              </a:rPr>
              <a:t> con. </a:t>
            </a:r>
            <a:r>
              <a:rPr lang="en-US" sz="5400" dirty="0" err="1">
                <a:solidFill>
                  <a:schemeClr val="bg1"/>
                </a:solidFill>
                <a:latin typeface="+mj-lt"/>
              </a:rPr>
              <a:t>Về</a:t>
            </a:r>
            <a:r>
              <a:rPr lang="en-US" sz="5400" dirty="0">
                <a:solidFill>
                  <a:schemeClr val="bg1"/>
                </a:solidFill>
                <a:latin typeface="+mj-lt"/>
              </a:rPr>
              <a:t> </a:t>
            </a:r>
            <a:r>
              <a:rPr lang="en-US" sz="5400" dirty="0" err="1">
                <a:solidFill>
                  <a:schemeClr val="bg1"/>
                </a:solidFill>
                <a:latin typeface="+mj-lt"/>
              </a:rPr>
              <a:t>luật</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về</a:t>
            </a:r>
            <a:r>
              <a:rPr lang="en-US" sz="5400" dirty="0">
                <a:solidFill>
                  <a:schemeClr val="bg1"/>
                </a:solidFill>
                <a:latin typeface="+mj-lt"/>
              </a:rPr>
              <a:t> </a:t>
            </a:r>
            <a:r>
              <a:rPr lang="en-US" sz="5400" dirty="0" err="1">
                <a:solidFill>
                  <a:schemeClr val="bg1"/>
                </a:solidFill>
                <a:latin typeface="+mj-lt"/>
              </a:rPr>
              <a:t>những</a:t>
            </a:r>
            <a:r>
              <a:rPr lang="en-US" sz="5400" dirty="0">
                <a:solidFill>
                  <a:schemeClr val="bg1"/>
                </a:solidFill>
                <a:latin typeface="+mj-lt"/>
              </a:rPr>
              <a:t> </a:t>
            </a:r>
            <a:r>
              <a:rPr lang="en-US" sz="5400" dirty="0" err="1">
                <a:solidFill>
                  <a:schemeClr val="bg1"/>
                </a:solidFill>
                <a:latin typeface="+mj-lt"/>
              </a:rPr>
              <a:t>điều</a:t>
            </a:r>
            <a:r>
              <a:rPr lang="en-US" sz="5400" dirty="0">
                <a:solidFill>
                  <a:schemeClr val="bg1"/>
                </a:solidFill>
                <a:latin typeface="+mj-lt"/>
              </a:rPr>
              <a:t> </a:t>
            </a:r>
            <a:r>
              <a:rPr lang="en-US" sz="5400" dirty="0" err="1">
                <a:solidFill>
                  <a:schemeClr val="bg1"/>
                </a:solidFill>
                <a:latin typeface="+mj-lt"/>
              </a:rPr>
              <a:t>căn</a:t>
            </a:r>
            <a:r>
              <a:rPr lang="en-US" sz="5400" dirty="0">
                <a:solidFill>
                  <a:schemeClr val="bg1"/>
                </a:solidFill>
                <a:latin typeface="+mj-lt"/>
              </a:rPr>
              <a:t> </a:t>
            </a:r>
            <a:r>
              <a:rPr lang="en-US" sz="5400" dirty="0" err="1">
                <a:solidFill>
                  <a:schemeClr val="bg1"/>
                </a:solidFill>
                <a:latin typeface="+mj-lt"/>
              </a:rPr>
              <a:t>bản</a:t>
            </a:r>
            <a:r>
              <a:rPr lang="en-US" sz="5400" dirty="0">
                <a:solidFill>
                  <a:schemeClr val="bg1"/>
                </a:solidFill>
                <a:latin typeface="+mj-lt"/>
              </a:rPr>
              <a:t> </a:t>
            </a:r>
            <a:r>
              <a:rPr lang="en-US" sz="5400" dirty="0" err="1">
                <a:solidFill>
                  <a:schemeClr val="bg1"/>
                </a:solidFill>
                <a:latin typeface="+mj-lt"/>
              </a:rPr>
              <a:t>đức</a:t>
            </a:r>
            <a:r>
              <a:rPr lang="en-US" sz="5400" dirty="0">
                <a:solidFill>
                  <a:schemeClr val="bg1"/>
                </a:solidFill>
                <a:latin typeface="+mj-lt"/>
              </a:rPr>
              <a:t> tin.</a:t>
            </a:r>
          </a:p>
        </p:txBody>
      </p:sp>
    </p:spTree>
    <p:extLst>
      <p:ext uri="{BB962C8B-B14F-4D97-AF65-F5344CB8AC3E}">
        <p14:creationId xmlns:p14="http://schemas.microsoft.com/office/powerpoint/2010/main" val="990658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08450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5747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4118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46437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0103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4901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6155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7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4393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83154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00370"/>
            <a:ext cx="9144000" cy="4985980"/>
          </a:xfrm>
          <a:prstGeom prst="rect">
            <a:avLst/>
          </a:prstGeom>
        </p:spPr>
        <p:txBody>
          <a:bodyPr wrap="square">
            <a:spAutoFit/>
          </a:bodyPr>
          <a:lstStyle/>
          <a:p>
            <a:pPr algn="just"/>
            <a:r>
              <a:rPr lang="en-US" sz="5300" u="sng" dirty="0">
                <a:solidFill>
                  <a:srgbClr val="FFFF00"/>
                </a:solidFill>
                <a:latin typeface="+mj-lt"/>
              </a:rPr>
              <a:t>Tk1:</a:t>
            </a:r>
            <a:r>
              <a:rPr lang="vi-VN" sz="5300" dirty="0">
                <a:solidFill>
                  <a:schemeClr val="bg1"/>
                </a:solidFill>
                <a:latin typeface="+mj-lt"/>
              </a:rPr>
              <a:t> </a:t>
            </a:r>
            <a:r>
              <a:rPr lang="en-US" sz="5300" dirty="0" err="1">
                <a:solidFill>
                  <a:schemeClr val="bg1"/>
                </a:solidFill>
                <a:latin typeface="+mj-lt"/>
              </a:rPr>
              <a:t>Chúa</a:t>
            </a:r>
            <a:r>
              <a:rPr lang="en-US" sz="5300" dirty="0">
                <a:solidFill>
                  <a:schemeClr val="bg1"/>
                </a:solidFill>
                <a:latin typeface="+mj-lt"/>
              </a:rPr>
              <a:t> </a:t>
            </a:r>
            <a:r>
              <a:rPr lang="en-US" sz="5300" dirty="0" err="1">
                <a:solidFill>
                  <a:schemeClr val="bg1"/>
                </a:solidFill>
                <a:latin typeface="+mj-lt"/>
              </a:rPr>
              <a:t>ơi</a:t>
            </a:r>
            <a:r>
              <a:rPr lang="en-US" sz="5300" dirty="0">
                <a:solidFill>
                  <a:schemeClr val="bg1"/>
                </a:solidFill>
                <a:latin typeface="+mj-lt"/>
              </a:rPr>
              <a:t>, </a:t>
            </a:r>
            <a:r>
              <a:rPr lang="en-US" sz="5300" dirty="0" err="1">
                <a:solidFill>
                  <a:schemeClr val="bg1"/>
                </a:solidFill>
                <a:latin typeface="+mj-lt"/>
              </a:rPr>
              <a:t>xin</a:t>
            </a:r>
            <a:r>
              <a:rPr lang="en-US" sz="5300" dirty="0">
                <a:solidFill>
                  <a:schemeClr val="bg1"/>
                </a:solidFill>
                <a:latin typeface="+mj-lt"/>
              </a:rPr>
              <a:t> </a:t>
            </a:r>
            <a:r>
              <a:rPr lang="en-US" sz="5300" dirty="0" err="1">
                <a:solidFill>
                  <a:schemeClr val="bg1"/>
                </a:solidFill>
                <a:latin typeface="+mj-lt"/>
              </a:rPr>
              <a:t>nhận</a:t>
            </a:r>
            <a:r>
              <a:rPr lang="en-US" sz="5300" dirty="0">
                <a:solidFill>
                  <a:schemeClr val="bg1"/>
                </a:solidFill>
                <a:latin typeface="+mj-lt"/>
              </a:rPr>
              <a:t> </a:t>
            </a:r>
            <a:r>
              <a:rPr lang="en-US" sz="5300" dirty="0" err="1">
                <a:solidFill>
                  <a:schemeClr val="bg1"/>
                </a:solidFill>
                <a:latin typeface="+mj-lt"/>
              </a:rPr>
              <a:t>lời</a:t>
            </a:r>
            <a:r>
              <a:rPr lang="en-US" sz="5300" dirty="0">
                <a:solidFill>
                  <a:schemeClr val="bg1"/>
                </a:solidFill>
                <a:latin typeface="+mj-lt"/>
              </a:rPr>
              <a:t> </a:t>
            </a:r>
            <a:r>
              <a:rPr lang="en-US" sz="5300" dirty="0" err="1">
                <a:solidFill>
                  <a:schemeClr val="bg1"/>
                </a:solidFill>
                <a:latin typeface="+mj-lt"/>
              </a:rPr>
              <a:t>các</a:t>
            </a:r>
            <a:r>
              <a:rPr lang="en-US" sz="5300" dirty="0">
                <a:solidFill>
                  <a:schemeClr val="bg1"/>
                </a:solidFill>
                <a:latin typeface="+mj-lt"/>
              </a:rPr>
              <a:t> </a:t>
            </a:r>
            <a:r>
              <a:rPr lang="en-US" sz="5300" dirty="0" err="1">
                <a:solidFill>
                  <a:schemeClr val="bg1"/>
                </a:solidFill>
                <a:latin typeface="+mj-lt"/>
              </a:rPr>
              <a:t>Ngài</a:t>
            </a:r>
            <a:r>
              <a:rPr lang="en-US" sz="5300" dirty="0">
                <a:solidFill>
                  <a:schemeClr val="bg1"/>
                </a:solidFill>
                <a:latin typeface="+mj-lt"/>
              </a:rPr>
              <a:t>, </a:t>
            </a:r>
            <a:r>
              <a:rPr lang="en-US" sz="5300" dirty="0" err="1">
                <a:solidFill>
                  <a:schemeClr val="bg1"/>
                </a:solidFill>
                <a:latin typeface="+mj-lt"/>
              </a:rPr>
              <a:t>ngày</a:t>
            </a:r>
            <a:r>
              <a:rPr lang="en-US" sz="5300" dirty="0">
                <a:solidFill>
                  <a:schemeClr val="bg1"/>
                </a:solidFill>
                <a:latin typeface="+mj-lt"/>
              </a:rPr>
              <a:t> </a:t>
            </a:r>
            <a:r>
              <a:rPr lang="en-US" sz="5300" dirty="0" err="1">
                <a:solidFill>
                  <a:schemeClr val="bg1"/>
                </a:solidFill>
                <a:latin typeface="+mj-lt"/>
              </a:rPr>
              <a:t>đêm</a:t>
            </a:r>
            <a:r>
              <a:rPr lang="en-US" sz="5300" dirty="0">
                <a:solidFill>
                  <a:schemeClr val="bg1"/>
                </a:solidFill>
                <a:latin typeface="+mj-lt"/>
              </a:rPr>
              <a:t> </a:t>
            </a:r>
            <a:r>
              <a:rPr lang="en-US" sz="5300" dirty="0" err="1">
                <a:solidFill>
                  <a:schemeClr val="bg1"/>
                </a:solidFill>
                <a:latin typeface="+mj-lt"/>
              </a:rPr>
              <a:t>các</a:t>
            </a:r>
            <a:r>
              <a:rPr lang="en-US" sz="5300" dirty="0">
                <a:solidFill>
                  <a:schemeClr val="bg1"/>
                </a:solidFill>
                <a:latin typeface="+mj-lt"/>
              </a:rPr>
              <a:t> </a:t>
            </a:r>
            <a:r>
              <a:rPr lang="en-US" sz="5300" dirty="0" err="1">
                <a:solidFill>
                  <a:schemeClr val="bg1"/>
                </a:solidFill>
                <a:latin typeface="+mj-lt"/>
              </a:rPr>
              <a:t>Ngài</a:t>
            </a:r>
            <a:r>
              <a:rPr lang="en-US" sz="5300" dirty="0">
                <a:solidFill>
                  <a:schemeClr val="bg1"/>
                </a:solidFill>
                <a:latin typeface="+mj-lt"/>
              </a:rPr>
              <a:t> </a:t>
            </a:r>
            <a:r>
              <a:rPr lang="en-US" sz="5300" dirty="0" err="1">
                <a:solidFill>
                  <a:schemeClr val="bg1"/>
                </a:solidFill>
                <a:latin typeface="+mj-lt"/>
              </a:rPr>
              <a:t>cầu</a:t>
            </a:r>
            <a:r>
              <a:rPr lang="en-US" sz="5300" dirty="0">
                <a:solidFill>
                  <a:schemeClr val="bg1"/>
                </a:solidFill>
                <a:latin typeface="+mj-lt"/>
              </a:rPr>
              <a:t> </a:t>
            </a:r>
            <a:r>
              <a:rPr lang="en-US" sz="5300" dirty="0" err="1">
                <a:solidFill>
                  <a:schemeClr val="bg1"/>
                </a:solidFill>
                <a:latin typeface="+mj-lt"/>
              </a:rPr>
              <a:t>thay</a:t>
            </a:r>
            <a:r>
              <a:rPr lang="en-US" sz="5300" dirty="0">
                <a:solidFill>
                  <a:schemeClr val="bg1"/>
                </a:solidFill>
                <a:latin typeface="+mj-lt"/>
              </a:rPr>
              <a:t> </a:t>
            </a:r>
            <a:r>
              <a:rPr lang="en-US" sz="5300" dirty="0" err="1">
                <a:solidFill>
                  <a:schemeClr val="bg1"/>
                </a:solidFill>
                <a:latin typeface="+mj-lt"/>
              </a:rPr>
              <a:t>nguyện</a:t>
            </a:r>
            <a:r>
              <a:rPr lang="en-US" sz="5300" dirty="0">
                <a:solidFill>
                  <a:schemeClr val="bg1"/>
                </a:solidFill>
                <a:latin typeface="+mj-lt"/>
              </a:rPr>
              <a:t> </a:t>
            </a:r>
            <a:r>
              <a:rPr lang="en-US" sz="5300" dirty="0" err="1">
                <a:solidFill>
                  <a:schemeClr val="bg1"/>
                </a:solidFill>
                <a:latin typeface="+mj-lt"/>
              </a:rPr>
              <a:t>giúp</a:t>
            </a:r>
            <a:r>
              <a:rPr lang="en-US" sz="5300" dirty="0">
                <a:solidFill>
                  <a:schemeClr val="bg1"/>
                </a:solidFill>
                <a:latin typeface="+mj-lt"/>
              </a:rPr>
              <a:t>. </a:t>
            </a:r>
            <a:r>
              <a:rPr lang="en-US" sz="5300" dirty="0" err="1">
                <a:solidFill>
                  <a:schemeClr val="bg1"/>
                </a:solidFill>
                <a:latin typeface="+mj-lt"/>
              </a:rPr>
              <a:t>Xin</a:t>
            </a:r>
            <a:r>
              <a:rPr lang="en-US" sz="5300" dirty="0">
                <a:solidFill>
                  <a:schemeClr val="bg1"/>
                </a:solidFill>
                <a:latin typeface="+mj-lt"/>
              </a:rPr>
              <a:t> ban </a:t>
            </a:r>
            <a:r>
              <a:rPr lang="en-US" sz="5300" dirty="0" err="1">
                <a:solidFill>
                  <a:schemeClr val="bg1"/>
                </a:solidFill>
                <a:latin typeface="+mj-lt"/>
              </a:rPr>
              <a:t>ân</a:t>
            </a:r>
            <a:r>
              <a:rPr lang="en-US" sz="5300" dirty="0">
                <a:solidFill>
                  <a:schemeClr val="bg1"/>
                </a:solidFill>
                <a:latin typeface="+mj-lt"/>
              </a:rPr>
              <a:t> </a:t>
            </a:r>
            <a:r>
              <a:rPr lang="en-US" sz="5300" dirty="0" err="1">
                <a:solidFill>
                  <a:schemeClr val="bg1"/>
                </a:solidFill>
                <a:latin typeface="+mj-lt"/>
              </a:rPr>
              <a:t>thiêng</a:t>
            </a:r>
            <a:r>
              <a:rPr lang="en-US" sz="5300" dirty="0">
                <a:solidFill>
                  <a:schemeClr val="bg1"/>
                </a:solidFill>
                <a:latin typeface="+mj-lt"/>
              </a:rPr>
              <a:t> </a:t>
            </a:r>
            <a:r>
              <a:rPr lang="en-US" sz="5300" dirty="0" err="1">
                <a:solidFill>
                  <a:schemeClr val="bg1"/>
                </a:solidFill>
                <a:latin typeface="+mj-lt"/>
              </a:rPr>
              <a:t>cho</a:t>
            </a:r>
            <a:r>
              <a:rPr lang="en-US" sz="5300" dirty="0">
                <a:solidFill>
                  <a:schemeClr val="bg1"/>
                </a:solidFill>
                <a:latin typeface="+mj-lt"/>
              </a:rPr>
              <a:t> </a:t>
            </a:r>
            <a:r>
              <a:rPr lang="en-US" sz="5300" dirty="0" err="1">
                <a:solidFill>
                  <a:schemeClr val="bg1"/>
                </a:solidFill>
                <a:latin typeface="+mj-lt"/>
              </a:rPr>
              <a:t>chúng</a:t>
            </a:r>
            <a:r>
              <a:rPr lang="en-US" sz="5300" dirty="0">
                <a:solidFill>
                  <a:schemeClr val="bg1"/>
                </a:solidFill>
                <a:latin typeface="+mj-lt"/>
              </a:rPr>
              <a:t> con </a:t>
            </a:r>
            <a:r>
              <a:rPr lang="en-US" sz="5300" dirty="0" err="1">
                <a:solidFill>
                  <a:schemeClr val="bg1"/>
                </a:solidFill>
                <a:latin typeface="+mj-lt"/>
              </a:rPr>
              <a:t>vững</a:t>
            </a:r>
            <a:r>
              <a:rPr lang="en-US" sz="5300" dirty="0">
                <a:solidFill>
                  <a:schemeClr val="bg1"/>
                </a:solidFill>
                <a:latin typeface="+mj-lt"/>
              </a:rPr>
              <a:t> </a:t>
            </a:r>
            <a:r>
              <a:rPr lang="en-US" sz="5300" dirty="0" err="1">
                <a:solidFill>
                  <a:schemeClr val="bg1"/>
                </a:solidFill>
                <a:latin typeface="+mj-lt"/>
              </a:rPr>
              <a:t>vàng</a:t>
            </a:r>
            <a:r>
              <a:rPr lang="en-US" sz="5300" dirty="0">
                <a:solidFill>
                  <a:schemeClr val="bg1"/>
                </a:solidFill>
                <a:latin typeface="+mj-lt"/>
              </a:rPr>
              <a:t> </a:t>
            </a:r>
            <a:r>
              <a:rPr lang="en-US" sz="5300" dirty="0" err="1">
                <a:solidFill>
                  <a:schemeClr val="bg1"/>
                </a:solidFill>
                <a:latin typeface="+mj-lt"/>
              </a:rPr>
              <a:t>tiến</a:t>
            </a:r>
            <a:r>
              <a:rPr lang="en-US" sz="5300" dirty="0">
                <a:solidFill>
                  <a:schemeClr val="bg1"/>
                </a:solidFill>
                <a:latin typeface="+mj-lt"/>
              </a:rPr>
              <a:t> </a:t>
            </a:r>
            <a:r>
              <a:rPr lang="en-US" sz="5300" dirty="0" err="1">
                <a:solidFill>
                  <a:schemeClr val="bg1"/>
                </a:solidFill>
                <a:latin typeface="+mj-lt"/>
              </a:rPr>
              <a:t>bước</a:t>
            </a:r>
            <a:r>
              <a:rPr lang="en-US" sz="5300" dirty="0">
                <a:solidFill>
                  <a:schemeClr val="bg1"/>
                </a:solidFill>
                <a:latin typeface="+mj-lt"/>
              </a:rPr>
              <a:t> </a:t>
            </a:r>
            <a:r>
              <a:rPr lang="en-US" sz="5300" dirty="0" err="1">
                <a:solidFill>
                  <a:schemeClr val="bg1"/>
                </a:solidFill>
                <a:latin typeface="+mj-lt"/>
              </a:rPr>
              <a:t>trên</a:t>
            </a:r>
            <a:r>
              <a:rPr lang="en-US" sz="5300" dirty="0">
                <a:solidFill>
                  <a:schemeClr val="bg1"/>
                </a:solidFill>
                <a:latin typeface="+mj-lt"/>
              </a:rPr>
              <a:t> </a:t>
            </a:r>
            <a:r>
              <a:rPr lang="en-US" sz="5300" dirty="0" err="1">
                <a:solidFill>
                  <a:schemeClr val="bg1"/>
                </a:solidFill>
                <a:latin typeface="+mj-lt"/>
              </a:rPr>
              <a:t>đường</a:t>
            </a:r>
            <a:r>
              <a:rPr lang="en-US" sz="5300" dirty="0">
                <a:solidFill>
                  <a:schemeClr val="bg1"/>
                </a:solidFill>
                <a:latin typeface="+mj-lt"/>
              </a:rPr>
              <a:t> </a:t>
            </a:r>
            <a:r>
              <a:rPr lang="en-US" sz="5300" dirty="0" err="1">
                <a:solidFill>
                  <a:schemeClr val="bg1"/>
                </a:solidFill>
                <a:latin typeface="+mj-lt"/>
              </a:rPr>
              <a:t>cứu</a:t>
            </a:r>
            <a:r>
              <a:rPr lang="en-US" sz="5300" dirty="0">
                <a:solidFill>
                  <a:schemeClr val="bg1"/>
                </a:solidFill>
                <a:latin typeface="+mj-lt"/>
              </a:rPr>
              <a:t> </a:t>
            </a:r>
            <a:r>
              <a:rPr lang="en-US" sz="5300" dirty="0" err="1">
                <a:solidFill>
                  <a:schemeClr val="bg1"/>
                </a:solidFill>
                <a:latin typeface="+mj-lt"/>
              </a:rPr>
              <a:t>độ</a:t>
            </a:r>
            <a:r>
              <a:rPr lang="en-US" sz="5300" dirty="0">
                <a:solidFill>
                  <a:schemeClr val="bg1"/>
                </a:solidFill>
                <a:latin typeface="+mj-lt"/>
              </a:rPr>
              <a:t>.</a:t>
            </a:r>
          </a:p>
        </p:txBody>
      </p:sp>
    </p:spTree>
    <p:extLst>
      <p:ext uri="{BB962C8B-B14F-4D97-AF65-F5344CB8AC3E}">
        <p14:creationId xmlns:p14="http://schemas.microsoft.com/office/powerpoint/2010/main" val="2275716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2989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10000" y="2509957"/>
            <a:ext cx="5181600" cy="1384995"/>
          </a:xfrm>
          <a:prstGeom prst="rect">
            <a:avLst/>
          </a:prstGeom>
        </p:spPr>
        <p:txBody>
          <a:bodyPr wrap="square">
            <a:spAutoFit/>
          </a:bodyPr>
          <a:lstStyle/>
          <a:p>
            <a:pPr algn="ctr"/>
            <a:r>
              <a:rPr lang="en-US" sz="4800" dirty="0" err="1">
                <a:solidFill>
                  <a:srgbClr val="FFFF00"/>
                </a:solidFill>
              </a:rPr>
              <a:t>Khúc</a:t>
            </a:r>
            <a:r>
              <a:rPr lang="en-US" sz="4800" dirty="0">
                <a:solidFill>
                  <a:srgbClr val="FFFF00"/>
                </a:solidFill>
              </a:rPr>
              <a:t> Tri </a:t>
            </a:r>
            <a:r>
              <a:rPr lang="en-US" sz="4800" dirty="0" err="1">
                <a:solidFill>
                  <a:srgbClr val="FFFF00"/>
                </a:solidFill>
              </a:rPr>
              <a:t>Ân</a:t>
            </a:r>
            <a:endParaRPr lang="en-US" sz="4800" dirty="0">
              <a:solidFill>
                <a:srgbClr val="FFFF00"/>
              </a:solidFill>
            </a:endParaRPr>
          </a:p>
          <a:p>
            <a:pPr algn="ctr"/>
            <a:r>
              <a:rPr lang="en-US" sz="3600" i="1" dirty="0" err="1">
                <a:solidFill>
                  <a:schemeClr val="bg1"/>
                </a:solidFill>
              </a:rPr>
              <a:t>Tác</a:t>
            </a:r>
            <a:r>
              <a:rPr lang="en-US" sz="3600" i="1" dirty="0">
                <a:solidFill>
                  <a:schemeClr val="bg1"/>
                </a:solidFill>
              </a:rPr>
              <a:t> </a:t>
            </a:r>
            <a:r>
              <a:rPr lang="en-US" sz="3600" i="1" dirty="0" err="1">
                <a:solidFill>
                  <a:schemeClr val="bg1"/>
                </a:solidFill>
              </a:rPr>
              <a:t>giả</a:t>
            </a:r>
            <a:r>
              <a:rPr lang="en-US" sz="3600" i="1" dirty="0">
                <a:solidFill>
                  <a:schemeClr val="bg1"/>
                </a:solidFill>
              </a:rPr>
              <a:t>: </a:t>
            </a:r>
            <a:r>
              <a:rPr lang="en-US" sz="3600" i="1" dirty="0" err="1">
                <a:solidFill>
                  <a:schemeClr val="bg1"/>
                </a:solidFill>
              </a:rPr>
              <a:t>Thanh</a:t>
            </a:r>
            <a:r>
              <a:rPr lang="en-US" sz="3600" i="1" dirty="0">
                <a:solidFill>
                  <a:schemeClr val="bg1"/>
                </a:solidFill>
              </a:rPr>
              <a:t> </a:t>
            </a:r>
            <a:r>
              <a:rPr lang="en-US" sz="3600" i="1" dirty="0" err="1">
                <a:solidFill>
                  <a:schemeClr val="bg1"/>
                </a:solidFill>
              </a:rPr>
              <a:t>Lâm</a:t>
            </a:r>
            <a:endParaRPr lang="en-US" sz="3600" i="1" dirty="0">
              <a:solidFill>
                <a:schemeClr val="bg1"/>
              </a:solidFill>
            </a:endParaRPr>
          </a:p>
        </p:txBody>
      </p:sp>
    </p:spTree>
    <p:extLst>
      <p:ext uri="{BB962C8B-B14F-4D97-AF65-F5344CB8AC3E}">
        <p14:creationId xmlns:p14="http://schemas.microsoft.com/office/powerpoint/2010/main" val="3243845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2264"/>
          </a:xfrm>
          <a:prstGeom prst="rect">
            <a:avLst/>
          </a:prstGeom>
        </p:spPr>
        <p:txBody>
          <a:bodyPr wrap="square" bIns="182880" anchor="ctr" anchorCtr="0">
            <a:spAutoFit/>
          </a:bodyPr>
          <a:lstStyle/>
          <a:p>
            <a:pPr algn="just">
              <a:lnSpc>
                <a:spcPct val="110000"/>
              </a:lnSpc>
            </a:pPr>
            <a:r>
              <a:rPr lang="en-US" sz="4300" u="sng" dirty="0">
                <a:solidFill>
                  <a:srgbClr val="FFFF00"/>
                </a:solidFill>
                <a:latin typeface="+mj-lt"/>
              </a:rPr>
              <a:t>Tk1:</a:t>
            </a:r>
            <a:r>
              <a:rPr lang="en-US" sz="4300" dirty="0">
                <a:solidFill>
                  <a:schemeClr val="bg1"/>
                </a:solidFill>
                <a:latin typeface="+mj-lt"/>
              </a:rPr>
              <a:t> </a:t>
            </a:r>
            <a:r>
              <a:rPr lang="vi-VN" sz="4300" dirty="0">
                <a:solidFill>
                  <a:schemeClr val="bg1"/>
                </a:solidFill>
                <a:latin typeface="+mj-lt"/>
              </a:rPr>
              <a:t> Như ngọn nến cháy tiêu hao từng phút giây trên bàn thờ. Như chùm nho tươi, ép nên ly rượu cung tiến. Như tấm bánh thơm bẻ ra trao hiến cho muôn ngàn dân. Con đến hiến dâng đời con cho Thiên Chúa cửu trùng.</a:t>
            </a:r>
            <a:endParaRPr lang="en-US" sz="4300" dirty="0">
              <a:solidFill>
                <a:schemeClr val="bg1"/>
              </a:solidFill>
              <a:latin typeface="+mj-lt"/>
            </a:endParaRPr>
          </a:p>
        </p:txBody>
      </p:sp>
    </p:spTree>
    <p:extLst>
      <p:ext uri="{BB962C8B-B14F-4D97-AF65-F5344CB8AC3E}">
        <p14:creationId xmlns:p14="http://schemas.microsoft.com/office/powerpoint/2010/main" val="1203582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9050"/>
            <a:ext cx="9144000" cy="5228354"/>
          </a:xfrm>
          <a:prstGeom prst="rect">
            <a:avLst/>
          </a:prstGeom>
        </p:spPr>
        <p:txBody>
          <a:bodyPr wrap="square">
            <a:spAutoFit/>
          </a:bodyPr>
          <a:lstStyle/>
          <a:p>
            <a:pPr algn="just">
              <a:lnSpc>
                <a:spcPct val="110000"/>
              </a:lnSpc>
            </a:pPr>
            <a:r>
              <a:rPr lang="vi-VN" sz="4300" u="sng" dirty="0">
                <a:solidFill>
                  <a:srgbClr val="FFFF00"/>
                </a:solidFill>
                <a:latin typeface="+mj-lt"/>
              </a:rPr>
              <a:t>Đ</a:t>
            </a:r>
            <a:r>
              <a:rPr lang="en-US" sz="4300" u="sng" dirty="0">
                <a:solidFill>
                  <a:srgbClr val="FFFF00"/>
                </a:solidFill>
                <a:latin typeface="+mj-lt"/>
              </a:rPr>
              <a:t>k</a:t>
            </a:r>
            <a:r>
              <a:rPr lang="vi-VN" sz="4300" u="sng" dirty="0">
                <a:solidFill>
                  <a:srgbClr val="FFFF00"/>
                </a:solidFill>
                <a:latin typeface="+mj-lt"/>
              </a:rPr>
              <a:t>:</a:t>
            </a:r>
            <a:r>
              <a:rPr lang="vi-VN" sz="4300" dirty="0">
                <a:solidFill>
                  <a:schemeClr val="bg1"/>
                </a:solidFill>
                <a:latin typeface="+mj-lt"/>
              </a:rPr>
              <a:t> </a:t>
            </a:r>
            <a:r>
              <a:rPr lang="en-US" sz="4300" dirty="0">
                <a:solidFill>
                  <a:schemeClr val="bg1"/>
                </a:solidFill>
                <a:latin typeface="+mj-lt"/>
              </a:rPr>
              <a:t>(</a:t>
            </a:r>
            <a:r>
              <a:rPr lang="vi-VN" sz="4300" dirty="0">
                <a:solidFill>
                  <a:schemeClr val="bg1"/>
                </a:solidFill>
                <a:latin typeface="+mj-lt"/>
              </a:rPr>
              <a:t>Con xin tri ân vì hồng phúc Ngài ban ôi chan hòa. Thương con thương con, tình Ngài như núi cao biển khơi. Tim con hân hoan hòa vang câu hát tri ân Ngài. Nhịp chân vui bước trên đường dài, truyền rao Chân lý cho muôn người</a:t>
            </a:r>
            <a:endParaRPr lang="en-US" sz="4300" dirty="0">
              <a:solidFill>
                <a:schemeClr val="bg1"/>
              </a:solidFill>
              <a:latin typeface="+mj-lt"/>
            </a:endParaRPr>
          </a:p>
        </p:txBody>
      </p:sp>
    </p:spTree>
    <p:extLst>
      <p:ext uri="{BB962C8B-B14F-4D97-AF65-F5344CB8AC3E}">
        <p14:creationId xmlns:p14="http://schemas.microsoft.com/office/powerpoint/2010/main" val="4028591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85750"/>
            <a:ext cx="9144000" cy="4459682"/>
          </a:xfrm>
          <a:prstGeom prst="rect">
            <a:avLst/>
          </a:prstGeom>
        </p:spPr>
        <p:txBody>
          <a:bodyPr wrap="square">
            <a:spAutoFit/>
          </a:bodyPr>
          <a:lstStyle/>
          <a:p>
            <a:pPr algn="just">
              <a:lnSpc>
                <a:spcPct val="110000"/>
              </a:lnSpc>
            </a:pPr>
            <a:r>
              <a:rPr lang="en-US" sz="4300" u="sng" dirty="0">
                <a:solidFill>
                  <a:srgbClr val="FFFF00"/>
                </a:solidFill>
              </a:rPr>
              <a:t>Tk2:</a:t>
            </a:r>
            <a:r>
              <a:rPr lang="en-US" sz="4300" dirty="0">
                <a:solidFill>
                  <a:srgbClr val="FFFFFF"/>
                </a:solidFill>
              </a:rPr>
              <a:t> </a:t>
            </a:r>
            <a:r>
              <a:rPr lang="vi-VN" sz="4300" dirty="0">
                <a:solidFill>
                  <a:srgbClr val="FFFFFF"/>
                </a:solidFill>
                <a:latin typeface="+mj-lt"/>
              </a:rPr>
              <a:t>Ân tình thắm thiết theo con từng phút giây trong cuộc đời. Gian trần mênh mang biết bao thăng trầm thay đổi. Cho dẫu gian truân hiểm nguy, có Chúa con đâu sợ chi! Phó thác tin yêu: hành trang cho con bước theo Ngài</a:t>
            </a:r>
            <a:r>
              <a:rPr lang="en-US" sz="4300" dirty="0">
                <a:solidFill>
                  <a:srgbClr val="FFFFFF"/>
                </a:solidFill>
              </a:rPr>
              <a:t>.</a:t>
            </a:r>
            <a:endParaRPr lang="vi-VN" sz="4300" dirty="0">
              <a:solidFill>
                <a:srgbClr val="FFFFFF"/>
              </a:solidFill>
              <a:latin typeface="+mj-lt"/>
            </a:endParaRPr>
          </a:p>
        </p:txBody>
      </p:sp>
    </p:spTree>
    <p:extLst>
      <p:ext uri="{BB962C8B-B14F-4D97-AF65-F5344CB8AC3E}">
        <p14:creationId xmlns:p14="http://schemas.microsoft.com/office/powerpoint/2010/main" val="605830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9050"/>
            <a:ext cx="9144000" cy="5228354"/>
          </a:xfrm>
          <a:prstGeom prst="rect">
            <a:avLst/>
          </a:prstGeom>
        </p:spPr>
        <p:txBody>
          <a:bodyPr wrap="square">
            <a:spAutoFit/>
          </a:bodyPr>
          <a:lstStyle/>
          <a:p>
            <a:pPr algn="just">
              <a:lnSpc>
                <a:spcPct val="110000"/>
              </a:lnSpc>
            </a:pPr>
            <a:r>
              <a:rPr lang="vi-VN" sz="4300" u="sng" dirty="0">
                <a:solidFill>
                  <a:srgbClr val="FFFF00"/>
                </a:solidFill>
                <a:latin typeface="+mj-lt"/>
              </a:rPr>
              <a:t>Đ</a:t>
            </a:r>
            <a:r>
              <a:rPr lang="en-US" sz="4300" u="sng" dirty="0">
                <a:solidFill>
                  <a:srgbClr val="FFFF00"/>
                </a:solidFill>
              </a:rPr>
              <a:t>k</a:t>
            </a:r>
            <a:r>
              <a:rPr lang="vi-VN" sz="4300" u="sng" dirty="0">
                <a:solidFill>
                  <a:srgbClr val="FFFF00"/>
                </a:solidFill>
                <a:latin typeface="+mj-lt"/>
              </a:rPr>
              <a:t>:</a:t>
            </a:r>
            <a:r>
              <a:rPr lang="vi-VN" sz="4300" dirty="0">
                <a:solidFill>
                  <a:srgbClr val="FFFFFF"/>
                </a:solidFill>
                <a:latin typeface="+mj-lt"/>
              </a:rPr>
              <a:t> </a:t>
            </a:r>
            <a:r>
              <a:rPr lang="en-US" sz="4300" dirty="0">
                <a:solidFill>
                  <a:srgbClr val="FFFFFF"/>
                </a:solidFill>
              </a:rPr>
              <a:t>(</a:t>
            </a:r>
            <a:r>
              <a:rPr lang="vi-VN" sz="4300" dirty="0">
                <a:solidFill>
                  <a:srgbClr val="FFFFFF"/>
                </a:solidFill>
                <a:latin typeface="+mj-lt"/>
              </a:rPr>
              <a:t>Con xin tri ân vì hồng phúc Ngài ban ôi chan hòa. Thương con thương con, tình Ngài như núi cao biển khơi. Tim con hân hoan hòa vang câu hát tri ân Ngài. Nhịp chân vui bước trên đường dài, truyền rao Chân lý cho muôn người</a:t>
            </a:r>
            <a:endParaRPr lang="en-US" sz="4300" dirty="0">
              <a:solidFill>
                <a:srgbClr val="FFFFFF"/>
              </a:solidFill>
            </a:endParaRPr>
          </a:p>
        </p:txBody>
      </p:sp>
    </p:spTree>
    <p:extLst>
      <p:ext uri="{BB962C8B-B14F-4D97-AF65-F5344CB8AC3E}">
        <p14:creationId xmlns:p14="http://schemas.microsoft.com/office/powerpoint/2010/main" val="3508313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97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7500" dirty="0">
                <a:solidFill>
                  <a:srgbClr val="FFFF00"/>
                </a:solidFill>
              </a:rPr>
              <a:t>Ca </a:t>
            </a:r>
            <a:r>
              <a:rPr lang="en-US" sz="7500" dirty="0" err="1">
                <a:solidFill>
                  <a:srgbClr val="FFFF00"/>
                </a:solidFill>
              </a:rPr>
              <a:t>Nguyện</a:t>
            </a:r>
            <a:r>
              <a:rPr lang="en-US" sz="7500" dirty="0">
                <a:solidFill>
                  <a:srgbClr val="FFFF00"/>
                </a:solidFill>
              </a:rPr>
              <a:t> </a:t>
            </a:r>
            <a:r>
              <a:rPr lang="en-US" sz="7500" dirty="0" err="1">
                <a:solidFill>
                  <a:srgbClr val="FFFF00"/>
                </a:solidFill>
              </a:rPr>
              <a:t>Hiệp</a:t>
            </a:r>
            <a:r>
              <a:rPr lang="en-US" sz="7500" dirty="0">
                <a:solidFill>
                  <a:srgbClr val="FFFF00"/>
                </a:solidFill>
              </a:rPr>
              <a:t> </a:t>
            </a:r>
            <a:r>
              <a:rPr lang="en-US" sz="7500" dirty="0" err="1">
                <a:solidFill>
                  <a:srgbClr val="FFFF00"/>
                </a:solidFill>
              </a:rPr>
              <a:t>Lễ</a:t>
            </a:r>
            <a:br>
              <a:rPr lang="en-US" sz="7800" dirty="0">
                <a:solidFill>
                  <a:srgbClr val="FFFF00"/>
                </a:solidFill>
              </a:rPr>
            </a:br>
            <a:r>
              <a:rPr lang="en-US" sz="7800" dirty="0" err="1">
                <a:solidFill>
                  <a:srgbClr val="FFFF00"/>
                </a:solidFill>
              </a:rPr>
              <a:t>Hai</a:t>
            </a:r>
            <a:r>
              <a:rPr lang="en-US" sz="7800" dirty="0">
                <a:solidFill>
                  <a:srgbClr val="FFFF00"/>
                </a:solidFill>
              </a:rPr>
              <a:t> </a:t>
            </a:r>
            <a:r>
              <a:rPr lang="en-US" sz="7800" dirty="0" err="1">
                <a:solidFill>
                  <a:srgbClr val="FFFF00"/>
                </a:solidFill>
              </a:rPr>
              <a:t>Thánh</a:t>
            </a:r>
            <a:r>
              <a:rPr lang="en-US" sz="7800" dirty="0">
                <a:solidFill>
                  <a:srgbClr val="FFFF00"/>
                </a:solidFill>
              </a:rPr>
              <a:t> </a:t>
            </a:r>
            <a:r>
              <a:rPr lang="en-US" sz="7800" dirty="0" err="1">
                <a:solidFill>
                  <a:srgbClr val="FFFF00"/>
                </a:solidFill>
              </a:rPr>
              <a:t>Tông</a:t>
            </a:r>
            <a:r>
              <a:rPr lang="en-US" sz="7800" dirty="0">
                <a:solidFill>
                  <a:srgbClr val="FFFF00"/>
                </a:solidFill>
              </a:rPr>
              <a:t> </a:t>
            </a:r>
            <a:r>
              <a:rPr lang="en-US" sz="7800" dirty="0" err="1">
                <a:solidFill>
                  <a:srgbClr val="FFFF00"/>
                </a:solidFill>
              </a:rPr>
              <a:t>Đồ</a:t>
            </a:r>
            <a:br>
              <a:rPr lang="en-US" sz="7800" dirty="0">
                <a:solidFill>
                  <a:srgbClr val="FFFF00"/>
                </a:solidFill>
              </a:rPr>
            </a:br>
            <a:r>
              <a:rPr lang="en-US" sz="5000" dirty="0" err="1">
                <a:solidFill>
                  <a:schemeClr val="bg1"/>
                </a:solidFill>
              </a:rPr>
              <a:t>Bùi</a:t>
            </a:r>
            <a:r>
              <a:rPr lang="en-US" sz="5000" dirty="0">
                <a:solidFill>
                  <a:schemeClr val="bg1"/>
                </a:solidFill>
              </a:rPr>
              <a:t> </a:t>
            </a:r>
            <a:r>
              <a:rPr lang="en-US" sz="5000" dirty="0" err="1">
                <a:solidFill>
                  <a:schemeClr val="bg1"/>
                </a:solidFill>
              </a:rPr>
              <a:t>Ninh</a:t>
            </a:r>
            <a:endParaRPr lang="en-US" sz="5000" dirty="0">
              <a:solidFill>
                <a:schemeClr val="bg1"/>
              </a:solidFill>
            </a:endParaRPr>
          </a:p>
        </p:txBody>
      </p:sp>
    </p:spTree>
    <p:extLst>
      <p:ext uri="{BB962C8B-B14F-4D97-AF65-F5344CB8AC3E}">
        <p14:creationId xmlns:p14="http://schemas.microsoft.com/office/powerpoint/2010/main" val="2937124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21336" y="-119479"/>
            <a:ext cx="9144000" cy="5262979"/>
          </a:xfrm>
          <a:prstGeom prst="rect">
            <a:avLst/>
          </a:prstGeom>
        </p:spPr>
        <p:txBody>
          <a:bodyPr wrap="square" anchor="ctr" anchorCtr="0">
            <a:spAutoFit/>
          </a:bodyPr>
          <a:lstStyle/>
          <a:p>
            <a:pPr algn="just"/>
            <a:r>
              <a:rPr lang="en-US" sz="4750" u="sng" dirty="0">
                <a:solidFill>
                  <a:srgbClr val="FFFF00"/>
                </a:solidFill>
                <a:latin typeface="+mj-lt"/>
              </a:rPr>
              <a:t>Tk1:</a:t>
            </a:r>
            <a:r>
              <a:rPr lang="en-US" sz="4750" dirty="0">
                <a:solidFill>
                  <a:schemeClr val="bg1"/>
                </a:solidFill>
                <a:latin typeface="+mj-lt"/>
              </a:rPr>
              <a:t> </a:t>
            </a:r>
            <a:r>
              <a:rPr lang="vi-VN" sz="4750" dirty="0">
                <a:solidFill>
                  <a:schemeClr val="bg1"/>
                </a:solidFill>
                <a:latin typeface="+mj-lt"/>
              </a:rPr>
              <a:t>Trần hoàn ơi mau vui lên ca hát muôn lời. Cùng ngợi ca Hai Ngôi Sao Tông Đồ của Chúa. Thánh Phê-rô là người đầu tiên tuyên xưng đức tin. Thánh Phao-lô người truyền niềm tin đến với dân ngoại.</a:t>
            </a:r>
            <a:endParaRPr lang="en-US" sz="4750" dirty="0">
              <a:solidFill>
                <a:schemeClr val="bg1"/>
              </a:solidFill>
              <a:latin typeface="+mj-lt"/>
            </a:endParaRPr>
          </a:p>
        </p:txBody>
      </p:sp>
    </p:spTree>
    <p:extLst>
      <p:ext uri="{BB962C8B-B14F-4D97-AF65-F5344CB8AC3E}">
        <p14:creationId xmlns:p14="http://schemas.microsoft.com/office/powerpoint/2010/main" val="2846097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4829014"/>
          </a:xfrm>
          <a:prstGeom prst="rect">
            <a:avLst/>
          </a:prstGeom>
        </p:spPr>
        <p:txBody>
          <a:bodyPr wrap="square">
            <a:spAutoFit/>
          </a:bodyPr>
          <a:lstStyle/>
          <a:p>
            <a:pPr algn="just">
              <a:lnSpc>
                <a:spcPct val="95000"/>
              </a:lnSpc>
            </a:pPr>
            <a:r>
              <a:rPr lang="en-US" sz="5400" u="sng" dirty="0" err="1">
                <a:solidFill>
                  <a:srgbClr val="FFFF00"/>
                </a:solidFill>
              </a:rPr>
              <a:t>Đk</a:t>
            </a:r>
            <a:r>
              <a:rPr lang="en-US" sz="5400" u="sng" dirty="0">
                <a:solidFill>
                  <a:srgbClr val="FFFF00"/>
                </a:solidFill>
              </a:rPr>
              <a:t>:</a:t>
            </a:r>
            <a:r>
              <a:rPr lang="vi-VN" sz="5400" dirty="0">
                <a:solidFill>
                  <a:srgbClr val="FFFFFF"/>
                </a:solidFill>
                <a:latin typeface="+mj-lt"/>
              </a:rPr>
              <a:t> </a:t>
            </a:r>
            <a:r>
              <a:rPr lang="en-US" sz="5400" dirty="0" err="1">
                <a:solidFill>
                  <a:srgbClr val="FFFFFF"/>
                </a:solidFill>
              </a:rPr>
              <a:t>Thánh</a:t>
            </a:r>
            <a:r>
              <a:rPr lang="en-US" sz="5400" dirty="0">
                <a:solidFill>
                  <a:srgbClr val="FFFFFF"/>
                </a:solidFill>
              </a:rPr>
              <a:t> </a:t>
            </a:r>
            <a:r>
              <a:rPr lang="en-US" sz="5400" dirty="0" err="1">
                <a:solidFill>
                  <a:srgbClr val="FFFFFF"/>
                </a:solidFill>
              </a:rPr>
              <a:t>Phê-rô</a:t>
            </a:r>
            <a:r>
              <a:rPr lang="en-US" sz="5400" dirty="0">
                <a:solidFill>
                  <a:srgbClr val="FFFFFF"/>
                </a:solidFill>
              </a:rPr>
              <a:t> vi </a:t>
            </a:r>
            <a:r>
              <a:rPr lang="en-US" sz="5400" dirty="0" err="1">
                <a:solidFill>
                  <a:srgbClr val="FFFFFF"/>
                </a:solidFill>
              </a:rPr>
              <a:t>thủ</a:t>
            </a:r>
            <a:r>
              <a:rPr lang="en-US" sz="5400" dirty="0">
                <a:solidFill>
                  <a:srgbClr val="FFFFFF"/>
                </a:solidFill>
              </a:rPr>
              <a:t> </a:t>
            </a:r>
            <a:r>
              <a:rPr lang="en-US" sz="5400" dirty="0" err="1">
                <a:solidFill>
                  <a:srgbClr val="FFFFFF"/>
                </a:solidFill>
              </a:rPr>
              <a:t>lãnh</a:t>
            </a:r>
            <a:r>
              <a:rPr lang="en-US" sz="5400" dirty="0">
                <a:solidFill>
                  <a:srgbClr val="FFFFFF"/>
                </a:solidFill>
              </a:rPr>
              <a:t> </a:t>
            </a:r>
            <a:r>
              <a:rPr lang="en-US" sz="5400" dirty="0" err="1">
                <a:solidFill>
                  <a:srgbClr val="FFFFFF"/>
                </a:solidFill>
              </a:rPr>
              <a:t>các</a:t>
            </a:r>
            <a:r>
              <a:rPr lang="en-US" sz="5400" dirty="0">
                <a:solidFill>
                  <a:srgbClr val="FFFFFF"/>
                </a:solidFill>
              </a:rPr>
              <a:t> </a:t>
            </a:r>
            <a:r>
              <a:rPr lang="en-US" sz="5400" dirty="0" err="1">
                <a:solidFill>
                  <a:srgbClr val="FFFFFF"/>
                </a:solidFill>
              </a:rPr>
              <a:t>tông</a:t>
            </a:r>
            <a:r>
              <a:rPr lang="en-US" sz="5400" dirty="0">
                <a:solidFill>
                  <a:srgbClr val="FFFFFF"/>
                </a:solidFill>
              </a:rPr>
              <a:t> </a:t>
            </a:r>
            <a:r>
              <a:rPr lang="en-US" sz="5400" dirty="0" err="1">
                <a:solidFill>
                  <a:srgbClr val="FFFFFF"/>
                </a:solidFill>
              </a:rPr>
              <a:t>đồ</a:t>
            </a:r>
            <a:r>
              <a:rPr lang="en-US" sz="5400" dirty="0">
                <a:solidFill>
                  <a:srgbClr val="FFFFFF"/>
                </a:solidFill>
              </a:rPr>
              <a:t>. </a:t>
            </a:r>
            <a:r>
              <a:rPr lang="en-US" sz="5400" dirty="0" err="1">
                <a:solidFill>
                  <a:srgbClr val="FFFFFF"/>
                </a:solidFill>
              </a:rPr>
              <a:t>Thánh</a:t>
            </a:r>
            <a:r>
              <a:rPr lang="en-US" sz="5400" dirty="0">
                <a:solidFill>
                  <a:srgbClr val="FFFFFF"/>
                </a:solidFill>
              </a:rPr>
              <a:t> </a:t>
            </a:r>
            <a:r>
              <a:rPr lang="en-US" sz="5400" dirty="0" err="1">
                <a:solidFill>
                  <a:srgbClr val="FFFFFF"/>
                </a:solidFill>
              </a:rPr>
              <a:t>Phao-lô</a:t>
            </a:r>
            <a:r>
              <a:rPr lang="en-US" sz="5400" dirty="0">
                <a:solidFill>
                  <a:srgbClr val="FFFFFF"/>
                </a:solidFill>
              </a:rPr>
              <a:t> </a:t>
            </a:r>
            <a:r>
              <a:rPr lang="en-US" sz="5400" dirty="0" err="1">
                <a:solidFill>
                  <a:srgbClr val="FFFFFF"/>
                </a:solidFill>
              </a:rPr>
              <a:t>là</a:t>
            </a:r>
            <a:r>
              <a:rPr lang="en-US" sz="5400" dirty="0">
                <a:solidFill>
                  <a:srgbClr val="FFFFFF"/>
                </a:solidFill>
              </a:rPr>
              <a:t> </a:t>
            </a:r>
            <a:r>
              <a:rPr lang="en-US" sz="5400" dirty="0" err="1">
                <a:solidFill>
                  <a:srgbClr val="FFFFFF"/>
                </a:solidFill>
              </a:rPr>
              <a:t>bậc</a:t>
            </a:r>
            <a:r>
              <a:rPr lang="en-US" sz="5400" dirty="0">
                <a:solidFill>
                  <a:srgbClr val="FFFFFF"/>
                </a:solidFill>
              </a:rPr>
              <a:t> </a:t>
            </a:r>
            <a:r>
              <a:rPr lang="en-US" sz="5400" dirty="0" err="1">
                <a:solidFill>
                  <a:srgbClr val="FFFFFF"/>
                </a:solidFill>
              </a:rPr>
              <a:t>thầy</a:t>
            </a:r>
            <a:r>
              <a:rPr lang="en-US" sz="5400" dirty="0">
                <a:solidFill>
                  <a:srgbClr val="FFFFFF"/>
                </a:solidFill>
              </a:rPr>
              <a:t> </a:t>
            </a:r>
            <a:r>
              <a:rPr lang="en-US" sz="5400" dirty="0" err="1">
                <a:solidFill>
                  <a:srgbClr val="FFFFFF"/>
                </a:solidFill>
              </a:rPr>
              <a:t>muôn</a:t>
            </a:r>
            <a:r>
              <a:rPr lang="en-US" sz="5400" dirty="0">
                <a:solidFill>
                  <a:srgbClr val="FFFFFF"/>
                </a:solidFill>
              </a:rPr>
              <a:t> </a:t>
            </a:r>
            <a:r>
              <a:rPr lang="en-US" sz="5400" dirty="0" err="1">
                <a:solidFill>
                  <a:srgbClr val="FFFFFF"/>
                </a:solidFill>
              </a:rPr>
              <a:t>dân</a:t>
            </a:r>
            <a:r>
              <a:rPr lang="en-US" sz="5400" dirty="0">
                <a:solidFill>
                  <a:srgbClr val="FFFFFF"/>
                </a:solidFill>
              </a:rPr>
              <a:t> </a:t>
            </a:r>
            <a:r>
              <a:rPr lang="en-US" sz="5400" dirty="0" err="1">
                <a:solidFill>
                  <a:srgbClr val="FFFFFF"/>
                </a:solidFill>
              </a:rPr>
              <a:t>muôn</a:t>
            </a:r>
            <a:r>
              <a:rPr lang="en-US" sz="5400" dirty="0">
                <a:solidFill>
                  <a:srgbClr val="FFFFFF"/>
                </a:solidFill>
              </a:rPr>
              <a:t> </a:t>
            </a:r>
            <a:r>
              <a:rPr lang="en-US" sz="5400" dirty="0" err="1">
                <a:solidFill>
                  <a:srgbClr val="FFFFFF"/>
                </a:solidFill>
              </a:rPr>
              <a:t>nước</a:t>
            </a:r>
            <a:r>
              <a:rPr lang="en-US" sz="5400" dirty="0">
                <a:solidFill>
                  <a:srgbClr val="FFFFFF"/>
                </a:solidFill>
              </a:rPr>
              <a:t>. </a:t>
            </a:r>
            <a:r>
              <a:rPr lang="en-US" sz="5400" dirty="0" err="1">
                <a:solidFill>
                  <a:srgbClr val="FFFFFF"/>
                </a:solidFill>
              </a:rPr>
              <a:t>Chúa</a:t>
            </a:r>
            <a:r>
              <a:rPr lang="en-US" sz="5400" dirty="0">
                <a:solidFill>
                  <a:srgbClr val="FFFFFF"/>
                </a:solidFill>
              </a:rPr>
              <a:t> </a:t>
            </a:r>
            <a:r>
              <a:rPr lang="en-US" sz="5400" dirty="0" err="1">
                <a:solidFill>
                  <a:srgbClr val="FFFFFF"/>
                </a:solidFill>
              </a:rPr>
              <a:t>đã</a:t>
            </a:r>
            <a:r>
              <a:rPr lang="en-US" sz="5400" dirty="0">
                <a:solidFill>
                  <a:srgbClr val="FFFFFF"/>
                </a:solidFill>
              </a:rPr>
              <a:t> </a:t>
            </a:r>
            <a:r>
              <a:rPr lang="en-US" sz="5400" dirty="0" err="1">
                <a:solidFill>
                  <a:srgbClr val="FFFFFF"/>
                </a:solidFill>
              </a:rPr>
              <a:t>sai</a:t>
            </a:r>
            <a:r>
              <a:rPr lang="en-US" sz="5400" dirty="0">
                <a:solidFill>
                  <a:srgbClr val="FFFFFF"/>
                </a:solidFill>
              </a:rPr>
              <a:t> </a:t>
            </a:r>
            <a:r>
              <a:rPr lang="en-US" sz="5400" dirty="0" err="1">
                <a:solidFill>
                  <a:srgbClr val="FFFFFF"/>
                </a:solidFill>
              </a:rPr>
              <a:t>hai</a:t>
            </a:r>
            <a:r>
              <a:rPr lang="en-US" sz="5400" dirty="0">
                <a:solidFill>
                  <a:srgbClr val="FFFFFF"/>
                </a:solidFill>
              </a:rPr>
              <a:t> </a:t>
            </a:r>
            <a:r>
              <a:rPr lang="en-US" sz="5400" dirty="0" err="1">
                <a:solidFill>
                  <a:srgbClr val="FFFFFF"/>
                </a:solidFill>
              </a:rPr>
              <a:t>vị</a:t>
            </a:r>
            <a:r>
              <a:rPr lang="en-US" sz="5400" dirty="0">
                <a:solidFill>
                  <a:srgbClr val="FFFFFF"/>
                </a:solidFill>
              </a:rPr>
              <a:t> </a:t>
            </a:r>
            <a:r>
              <a:rPr lang="en-US" sz="5400" dirty="0" err="1">
                <a:solidFill>
                  <a:srgbClr val="FFFFFF"/>
                </a:solidFill>
              </a:rPr>
              <a:t>dạy</a:t>
            </a:r>
            <a:r>
              <a:rPr lang="en-US" sz="5400" dirty="0">
                <a:solidFill>
                  <a:srgbClr val="FFFFFF"/>
                </a:solidFill>
              </a:rPr>
              <a:t> </a:t>
            </a:r>
            <a:r>
              <a:rPr lang="en-US" sz="5400" dirty="0" err="1">
                <a:solidFill>
                  <a:srgbClr val="FFFFFF"/>
                </a:solidFill>
              </a:rPr>
              <a:t>dỗ</a:t>
            </a:r>
            <a:r>
              <a:rPr lang="en-US" sz="5400" dirty="0">
                <a:solidFill>
                  <a:srgbClr val="FFFFFF"/>
                </a:solidFill>
              </a:rPr>
              <a:t> </a:t>
            </a:r>
            <a:r>
              <a:rPr lang="en-US" sz="5400" dirty="0" err="1">
                <a:solidFill>
                  <a:srgbClr val="FFFFFF"/>
                </a:solidFill>
              </a:rPr>
              <a:t>chúng</a:t>
            </a:r>
            <a:r>
              <a:rPr lang="en-US" sz="5400" dirty="0">
                <a:solidFill>
                  <a:srgbClr val="FFFFFF"/>
                </a:solidFill>
              </a:rPr>
              <a:t> con. </a:t>
            </a:r>
            <a:r>
              <a:rPr lang="en-US" sz="5400" dirty="0" err="1">
                <a:solidFill>
                  <a:srgbClr val="FFFFFF"/>
                </a:solidFill>
              </a:rPr>
              <a:t>Về</a:t>
            </a:r>
            <a:r>
              <a:rPr lang="en-US" sz="5400" dirty="0">
                <a:solidFill>
                  <a:srgbClr val="FFFFFF"/>
                </a:solidFill>
              </a:rPr>
              <a:t> </a:t>
            </a:r>
            <a:r>
              <a:rPr lang="en-US" sz="5400" dirty="0" err="1">
                <a:solidFill>
                  <a:srgbClr val="FFFFFF"/>
                </a:solidFill>
              </a:rPr>
              <a:t>luật</a:t>
            </a:r>
            <a:r>
              <a:rPr lang="en-US" sz="5400" dirty="0">
                <a:solidFill>
                  <a:srgbClr val="FFFFFF"/>
                </a:solidFill>
              </a:rPr>
              <a:t> </a:t>
            </a:r>
            <a:r>
              <a:rPr lang="en-US" sz="5400" dirty="0" err="1">
                <a:solidFill>
                  <a:srgbClr val="FFFFFF"/>
                </a:solidFill>
              </a:rPr>
              <a:t>Chúa</a:t>
            </a:r>
            <a:r>
              <a:rPr lang="en-US" sz="5400" dirty="0">
                <a:solidFill>
                  <a:srgbClr val="FFFFFF"/>
                </a:solidFill>
              </a:rPr>
              <a:t>, </a:t>
            </a:r>
            <a:r>
              <a:rPr lang="en-US" sz="5400" dirty="0" err="1">
                <a:solidFill>
                  <a:srgbClr val="FFFFFF"/>
                </a:solidFill>
              </a:rPr>
              <a:t>về</a:t>
            </a:r>
            <a:r>
              <a:rPr lang="en-US" sz="5400" dirty="0">
                <a:solidFill>
                  <a:srgbClr val="FFFFFF"/>
                </a:solidFill>
              </a:rPr>
              <a:t> </a:t>
            </a:r>
            <a:r>
              <a:rPr lang="en-US" sz="5400" dirty="0" err="1">
                <a:solidFill>
                  <a:srgbClr val="FFFFFF"/>
                </a:solidFill>
              </a:rPr>
              <a:t>những</a:t>
            </a:r>
            <a:r>
              <a:rPr lang="en-US" sz="5400" dirty="0">
                <a:solidFill>
                  <a:srgbClr val="FFFFFF"/>
                </a:solidFill>
              </a:rPr>
              <a:t> </a:t>
            </a:r>
            <a:r>
              <a:rPr lang="en-US" sz="5400" dirty="0" err="1">
                <a:solidFill>
                  <a:srgbClr val="FFFFFF"/>
                </a:solidFill>
              </a:rPr>
              <a:t>điều</a:t>
            </a:r>
            <a:r>
              <a:rPr lang="en-US" sz="5400" dirty="0">
                <a:solidFill>
                  <a:srgbClr val="FFFFFF"/>
                </a:solidFill>
              </a:rPr>
              <a:t> </a:t>
            </a:r>
            <a:r>
              <a:rPr lang="en-US" sz="5400" dirty="0" err="1">
                <a:solidFill>
                  <a:srgbClr val="FFFFFF"/>
                </a:solidFill>
              </a:rPr>
              <a:t>căn</a:t>
            </a:r>
            <a:r>
              <a:rPr lang="en-US" sz="5400" dirty="0">
                <a:solidFill>
                  <a:srgbClr val="FFFFFF"/>
                </a:solidFill>
              </a:rPr>
              <a:t> </a:t>
            </a:r>
            <a:r>
              <a:rPr lang="en-US" sz="5400" dirty="0" err="1">
                <a:solidFill>
                  <a:srgbClr val="FFFFFF"/>
                </a:solidFill>
              </a:rPr>
              <a:t>bản</a:t>
            </a:r>
            <a:r>
              <a:rPr lang="en-US" sz="5400" dirty="0">
                <a:solidFill>
                  <a:srgbClr val="FFFFFF"/>
                </a:solidFill>
              </a:rPr>
              <a:t> </a:t>
            </a:r>
            <a:r>
              <a:rPr lang="en-US" sz="5400" dirty="0" err="1">
                <a:solidFill>
                  <a:srgbClr val="FFFFFF"/>
                </a:solidFill>
              </a:rPr>
              <a:t>đức</a:t>
            </a:r>
            <a:r>
              <a:rPr lang="en-US" sz="5400" dirty="0">
                <a:solidFill>
                  <a:srgbClr val="FFFFFF"/>
                </a:solidFill>
              </a:rPr>
              <a:t> tin.</a:t>
            </a:r>
          </a:p>
        </p:txBody>
      </p:sp>
    </p:spTree>
    <p:extLst>
      <p:ext uri="{BB962C8B-B14F-4D97-AF65-F5344CB8AC3E}">
        <p14:creationId xmlns:p14="http://schemas.microsoft.com/office/powerpoint/2010/main" val="2531382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7971"/>
          </a:xfrm>
          <a:prstGeom prst="rect">
            <a:avLst/>
          </a:prstGeom>
        </p:spPr>
        <p:txBody>
          <a:bodyPr wrap="square">
            <a:spAutoFit/>
          </a:bodyPr>
          <a:lstStyle/>
          <a:p>
            <a:pPr algn="just">
              <a:lnSpc>
                <a:spcPct val="110000"/>
              </a:lnSpc>
            </a:pPr>
            <a:r>
              <a:rPr lang="en-US" sz="3800" u="sng" dirty="0" err="1">
                <a:solidFill>
                  <a:srgbClr val="FFFF00"/>
                </a:solidFill>
                <a:latin typeface="+mj-lt"/>
              </a:rPr>
              <a:t>Đk</a:t>
            </a:r>
            <a:r>
              <a:rPr lang="en-US" sz="3800" u="sng" dirty="0">
                <a:solidFill>
                  <a:srgbClr val="FFFF00"/>
                </a:solidFill>
                <a:latin typeface="+mj-lt"/>
              </a:rPr>
              <a:t>:</a:t>
            </a:r>
            <a:r>
              <a:rPr lang="en-US" sz="3800" dirty="0">
                <a:solidFill>
                  <a:schemeClr val="bg1"/>
                </a:solidFill>
                <a:latin typeface="+mj-lt"/>
              </a:rPr>
              <a:t> </a:t>
            </a:r>
            <a:r>
              <a:rPr lang="vi-VN" sz="3800" dirty="0">
                <a:solidFill>
                  <a:schemeClr val="bg1"/>
                </a:solidFill>
                <a:latin typeface="+mj-lt"/>
              </a:rPr>
              <a:t>Hiệp lời đồng thanh tôn vinh: hai Thánh Tông đồ hy sinh, dâng mình theo Chúa. Dẫu khó nguy không ngại gì, vẫn kiên trung bền tâm vững chí. Hiệp lời cầu xin trông nơi: hai Thánh Tông đồ không ngơi, kêu cầu Thiên Chúa. Giúp chúng con nơi gian trần, sống kiên trung theo Chúa đến cùng. </a:t>
            </a:r>
            <a:endParaRPr lang="en-US" sz="3800" dirty="0">
              <a:solidFill>
                <a:srgbClr val="FFFF00"/>
              </a:solidFill>
              <a:latin typeface="+mj-lt"/>
            </a:endParaRPr>
          </a:p>
        </p:txBody>
      </p:sp>
    </p:spTree>
    <p:extLst>
      <p:ext uri="{BB962C8B-B14F-4D97-AF65-F5344CB8AC3E}">
        <p14:creationId xmlns:p14="http://schemas.microsoft.com/office/powerpoint/2010/main" val="369491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9050"/>
            <a:ext cx="9144000" cy="5143499"/>
          </a:xfrm>
        </p:spPr>
        <p:txBody>
          <a:bodyPr bIns="91440"/>
          <a:lstStyle/>
          <a:p>
            <a:pPr algn="just" eaLnBrk="1" hangingPunct="1"/>
            <a:r>
              <a:rPr lang="en-US" sz="4750" u="sng" dirty="0">
                <a:solidFill>
                  <a:srgbClr val="FFFF00"/>
                </a:solidFill>
                <a:latin typeface="+mj-lt"/>
              </a:rPr>
              <a:t>Tk2:</a:t>
            </a:r>
            <a:r>
              <a:rPr lang="vi-VN" sz="4750" dirty="0">
                <a:solidFill>
                  <a:schemeClr val="bg1"/>
                </a:solidFill>
                <a:latin typeface="+mj-lt"/>
              </a:rPr>
              <a:t> Trần hoàn ơi mau vui lên ca hát muôn lời. Cùng ngợi ca Hai Ngôi Sao Tông Đồ của Chúa. Thánh Phê-rô mục tử đoàn chiên quyền năng Chúa trao. Thánh Phao-lô nhiệt thành truyền rao xứng đấng anh hào.</a:t>
            </a:r>
            <a:endParaRPr lang="en-US" sz="475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2247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7971"/>
          </a:xfrm>
          <a:prstGeom prst="rect">
            <a:avLst/>
          </a:prstGeom>
        </p:spPr>
        <p:txBody>
          <a:bodyPr wrap="square">
            <a:spAutoFit/>
          </a:bodyPr>
          <a:lstStyle/>
          <a:p>
            <a:pPr algn="just">
              <a:lnSpc>
                <a:spcPct val="110000"/>
              </a:lnSpc>
            </a:pPr>
            <a:r>
              <a:rPr lang="en-US" sz="3800" u="sng" dirty="0" err="1">
                <a:solidFill>
                  <a:srgbClr val="FFFF00"/>
                </a:solidFill>
              </a:rPr>
              <a:t>Đk</a:t>
            </a:r>
            <a:r>
              <a:rPr lang="en-US" sz="3800" u="sng" dirty="0">
                <a:solidFill>
                  <a:srgbClr val="FFFF00"/>
                </a:solidFill>
              </a:rPr>
              <a:t>:</a:t>
            </a:r>
            <a:r>
              <a:rPr lang="en-US" sz="3800" dirty="0">
                <a:solidFill>
                  <a:srgbClr val="FFFFFF"/>
                </a:solidFill>
              </a:rPr>
              <a:t> </a:t>
            </a:r>
            <a:r>
              <a:rPr lang="vi-VN" sz="3800" dirty="0">
                <a:solidFill>
                  <a:srgbClr val="FFFFFF"/>
                </a:solidFill>
                <a:latin typeface="+mj-lt"/>
              </a:rPr>
              <a:t>Hiệp lời đồng thanh tôn vinh: hai Thánh Tông đồ hy sinh, dâng mình theo Chúa. Dẫu khó nguy không ngại gì, vẫn kiên trung bền tâm vững chí. Hiệp lời cầu xin trông nơi: hai Thánh Tông đồ không ngơi, kêu cầu Thiên Chúa. Giúp chúng con nơi gian trần, sống kiên trung theo Chúa đến cùng. </a:t>
            </a:r>
            <a:endParaRPr lang="en-US" sz="3800" dirty="0">
              <a:solidFill>
                <a:srgbClr val="FFFF00"/>
              </a:solidFill>
            </a:endParaRPr>
          </a:p>
        </p:txBody>
      </p:sp>
    </p:spTree>
    <p:extLst>
      <p:ext uri="{BB962C8B-B14F-4D97-AF65-F5344CB8AC3E}">
        <p14:creationId xmlns:p14="http://schemas.microsoft.com/office/powerpoint/2010/main" val="1492798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9050"/>
            <a:ext cx="9144000" cy="5143499"/>
          </a:xfrm>
        </p:spPr>
        <p:txBody>
          <a:bodyPr bIns="91440"/>
          <a:lstStyle/>
          <a:p>
            <a:pPr algn="just" eaLnBrk="1" hangingPunct="1"/>
            <a:r>
              <a:rPr lang="en-US" sz="4750" u="sng" dirty="0">
                <a:solidFill>
                  <a:srgbClr val="FFFF00"/>
                </a:solidFill>
                <a:latin typeface="+mj-lt"/>
              </a:rPr>
              <a:t>Tk3:</a:t>
            </a:r>
            <a:r>
              <a:rPr lang="vi-VN" sz="4750" dirty="0">
                <a:solidFill>
                  <a:schemeClr val="bg1"/>
                </a:solidFill>
                <a:latin typeface="+mj-lt"/>
              </a:rPr>
              <a:t> Trần hoàn ơi mau vui lên ca hát muôn lời. Cùng ngợi ca Hai Ngôi Sao Tông Đồ của Chúa. Thánh Phê-rô thập hình ngược treo niềm tin rắc gieo. Thánh Phao-lô cực hình nhận theo hiến máu anh hùng.</a:t>
            </a:r>
            <a:endParaRPr lang="en-US" sz="475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49921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7971"/>
          </a:xfrm>
          <a:prstGeom prst="rect">
            <a:avLst/>
          </a:prstGeom>
        </p:spPr>
        <p:txBody>
          <a:bodyPr wrap="square">
            <a:spAutoFit/>
          </a:bodyPr>
          <a:lstStyle/>
          <a:p>
            <a:pPr algn="just">
              <a:lnSpc>
                <a:spcPct val="110000"/>
              </a:lnSpc>
            </a:pPr>
            <a:r>
              <a:rPr lang="en-US" sz="3800" u="sng" dirty="0" err="1">
                <a:solidFill>
                  <a:srgbClr val="FFFF00"/>
                </a:solidFill>
              </a:rPr>
              <a:t>Đk</a:t>
            </a:r>
            <a:r>
              <a:rPr lang="en-US" sz="3800" u="sng" dirty="0">
                <a:solidFill>
                  <a:srgbClr val="FFFF00"/>
                </a:solidFill>
              </a:rPr>
              <a:t>:</a:t>
            </a:r>
            <a:r>
              <a:rPr lang="en-US" sz="3800" dirty="0">
                <a:solidFill>
                  <a:srgbClr val="FFFFFF"/>
                </a:solidFill>
              </a:rPr>
              <a:t> </a:t>
            </a:r>
            <a:r>
              <a:rPr lang="vi-VN" sz="3800" dirty="0">
                <a:solidFill>
                  <a:srgbClr val="FFFFFF"/>
                </a:solidFill>
                <a:latin typeface="+mj-lt"/>
              </a:rPr>
              <a:t>Hiệp lời đồng thanh tôn vinh: hai Thánh Tông đồ hy sinh, dâng mình theo Chúa. Dẫu khó nguy không ngại gì, vẫn kiên trung bền tâm vững chí. Hiệp lời cầu xin trông nơi: hai Thánh Tông đồ không ngơi, kêu cầu Thiên Chúa. Giúp chúng con nơi gian trần, sống kiên trung theo Chúa đến cùng. </a:t>
            </a:r>
            <a:endParaRPr lang="en-US" sz="3800" dirty="0">
              <a:solidFill>
                <a:srgbClr val="FFFF00"/>
              </a:solidFill>
            </a:endParaRPr>
          </a:p>
        </p:txBody>
      </p:sp>
    </p:spTree>
    <p:extLst>
      <p:ext uri="{BB962C8B-B14F-4D97-AF65-F5344CB8AC3E}">
        <p14:creationId xmlns:p14="http://schemas.microsoft.com/office/powerpoint/2010/main" val="1492798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15385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6500" dirty="0">
                <a:solidFill>
                  <a:srgbClr val="FFFF00"/>
                </a:solidFill>
              </a:rPr>
              <a:t>Ca </a:t>
            </a:r>
            <a:r>
              <a:rPr lang="en-US" sz="6500" dirty="0" err="1">
                <a:solidFill>
                  <a:srgbClr val="FFFF00"/>
                </a:solidFill>
              </a:rPr>
              <a:t>Kết</a:t>
            </a:r>
            <a:r>
              <a:rPr lang="en-US" sz="6500" dirty="0">
                <a:solidFill>
                  <a:srgbClr val="FFFF00"/>
                </a:solidFill>
              </a:rPr>
              <a:t> </a:t>
            </a:r>
            <a:r>
              <a:rPr lang="en-US" sz="6500" dirty="0" err="1">
                <a:solidFill>
                  <a:srgbClr val="FFFF00"/>
                </a:solidFill>
              </a:rPr>
              <a:t>Lễ</a:t>
            </a:r>
            <a:br>
              <a:rPr lang="en-US" sz="6500" dirty="0">
                <a:solidFill>
                  <a:srgbClr val="FFFF00"/>
                </a:solidFill>
              </a:rPr>
            </a:br>
            <a:r>
              <a:rPr lang="en-US" sz="6500" dirty="0" err="1">
                <a:solidFill>
                  <a:srgbClr val="FFFF00"/>
                </a:solidFill>
              </a:rPr>
              <a:t>Mừng</a:t>
            </a:r>
            <a:r>
              <a:rPr lang="en-US" sz="6500" dirty="0">
                <a:solidFill>
                  <a:srgbClr val="FFFF00"/>
                </a:solidFill>
              </a:rPr>
              <a:t> </a:t>
            </a:r>
            <a:r>
              <a:rPr lang="en-US" sz="6500" dirty="0" err="1">
                <a:solidFill>
                  <a:srgbClr val="FFFF00"/>
                </a:solidFill>
              </a:rPr>
              <a:t>Kính</a:t>
            </a:r>
            <a:br>
              <a:rPr lang="en-US" sz="6500" dirty="0">
                <a:solidFill>
                  <a:srgbClr val="FFFF00"/>
                </a:solidFill>
              </a:rPr>
            </a:br>
            <a:r>
              <a:rPr lang="en-US" sz="6800" dirty="0" err="1">
                <a:solidFill>
                  <a:srgbClr val="FFFF00"/>
                </a:solidFill>
              </a:rPr>
              <a:t>Thánh</a:t>
            </a:r>
            <a:r>
              <a:rPr lang="en-US" sz="6800" dirty="0">
                <a:solidFill>
                  <a:srgbClr val="FFFF00"/>
                </a:solidFill>
              </a:rPr>
              <a:t> </a:t>
            </a:r>
            <a:r>
              <a:rPr lang="en-US" sz="6800" dirty="0" err="1">
                <a:solidFill>
                  <a:srgbClr val="FFFF00"/>
                </a:solidFill>
              </a:rPr>
              <a:t>Phê-rô</a:t>
            </a:r>
            <a:r>
              <a:rPr lang="en-US" sz="6800" dirty="0">
                <a:solidFill>
                  <a:srgbClr val="FFFF00"/>
                </a:solidFill>
              </a:rPr>
              <a:t> </a:t>
            </a:r>
            <a:r>
              <a:rPr lang="en-US" sz="6800" dirty="0" err="1">
                <a:solidFill>
                  <a:srgbClr val="FFFF00"/>
                </a:solidFill>
              </a:rPr>
              <a:t>Phao-lô</a:t>
            </a:r>
            <a:br>
              <a:rPr lang="en-US" sz="6800" dirty="0">
                <a:solidFill>
                  <a:srgbClr val="FFFF00"/>
                </a:solidFill>
              </a:rPr>
            </a:br>
            <a:r>
              <a:rPr lang="en-US" sz="4000" i="1" dirty="0" err="1">
                <a:solidFill>
                  <a:schemeClr val="bg1"/>
                </a:solidFill>
              </a:rPr>
              <a:t>Thái</a:t>
            </a:r>
            <a:r>
              <a:rPr lang="en-US" sz="4000" i="1" dirty="0">
                <a:solidFill>
                  <a:schemeClr val="bg1"/>
                </a:solidFill>
              </a:rPr>
              <a:t> </a:t>
            </a:r>
            <a:r>
              <a:rPr lang="en-US" sz="4000" i="1" dirty="0" err="1">
                <a:solidFill>
                  <a:schemeClr val="bg1"/>
                </a:solidFill>
              </a:rPr>
              <a:t>Nguyên</a:t>
            </a:r>
            <a:endParaRPr lang="en-US" sz="4000" i="1" dirty="0">
              <a:solidFill>
                <a:schemeClr val="bg1"/>
              </a:solidFill>
            </a:endParaRPr>
          </a:p>
        </p:txBody>
      </p:sp>
    </p:spTree>
    <p:extLst>
      <p:ext uri="{BB962C8B-B14F-4D97-AF65-F5344CB8AC3E}">
        <p14:creationId xmlns:p14="http://schemas.microsoft.com/office/powerpoint/2010/main" val="1791375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8774"/>
            <a:ext cx="9144000" cy="5013680"/>
          </a:xfrm>
          <a:prstGeom prst="rect">
            <a:avLst/>
          </a:prstGeom>
        </p:spPr>
        <p:txBody>
          <a:bodyPr wrap="square" bIns="91440" anchor="ctr" anchorCtr="0">
            <a:spAutoFit/>
          </a:bodyPr>
          <a:lstStyle/>
          <a:p>
            <a:pPr algn="just">
              <a:lnSpc>
                <a:spcPct val="110000"/>
              </a:lnSpc>
            </a:pPr>
            <a:r>
              <a:rPr lang="en-US" sz="4800" dirty="0" err="1">
                <a:solidFill>
                  <a:srgbClr val="FFFF00"/>
                </a:solidFill>
                <a:latin typeface="+mj-lt"/>
              </a:rPr>
              <a:t>Đk</a:t>
            </a:r>
            <a:r>
              <a:rPr lang="en-US" sz="4800" dirty="0">
                <a:solidFill>
                  <a:srgbClr val="FFFF00"/>
                </a:solidFill>
                <a:latin typeface="+mj-lt"/>
              </a:rPr>
              <a:t>:</a:t>
            </a:r>
            <a:r>
              <a:rPr lang="en-US" sz="4800" dirty="0">
                <a:solidFill>
                  <a:schemeClr val="bg1"/>
                </a:solidFill>
                <a:latin typeface="+mj-lt"/>
              </a:rPr>
              <a:t> </a:t>
            </a:r>
            <a:r>
              <a:rPr lang="en-US" sz="4800" dirty="0" err="1">
                <a:solidFill>
                  <a:schemeClr val="bg1"/>
                </a:solidFill>
                <a:latin typeface="+mj-lt"/>
              </a:rPr>
              <a:t>Mừng</a:t>
            </a:r>
            <a:r>
              <a:rPr lang="en-US" sz="4800" dirty="0">
                <a:solidFill>
                  <a:schemeClr val="bg1"/>
                </a:solidFill>
                <a:latin typeface="+mj-lt"/>
              </a:rPr>
              <a:t> </a:t>
            </a:r>
            <a:r>
              <a:rPr lang="en-US" sz="4800" dirty="0" err="1">
                <a:solidFill>
                  <a:schemeClr val="bg1"/>
                </a:solidFill>
                <a:latin typeface="+mj-lt"/>
              </a:rPr>
              <a:t>kính</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a:t>
            </a:r>
            <a:r>
              <a:rPr lang="en-US" sz="4800" dirty="0" err="1">
                <a:solidFill>
                  <a:schemeClr val="bg1"/>
                </a:solidFill>
                <a:latin typeface="+mj-lt"/>
              </a:rPr>
              <a:t>Phê-rô</a:t>
            </a:r>
            <a:r>
              <a:rPr lang="en-US" sz="4800" dirty="0">
                <a:solidFill>
                  <a:schemeClr val="bg1"/>
                </a:solidFill>
                <a:latin typeface="+mj-lt"/>
              </a:rPr>
              <a:t> </a:t>
            </a:r>
            <a:r>
              <a:rPr lang="en-US" sz="4800" dirty="0" err="1">
                <a:solidFill>
                  <a:schemeClr val="bg1"/>
                </a:solidFill>
                <a:latin typeface="+mj-lt"/>
              </a:rPr>
              <a:t>Phao-lô</a:t>
            </a:r>
            <a:r>
              <a:rPr lang="en-US" sz="4800" dirty="0">
                <a:solidFill>
                  <a:schemeClr val="bg1"/>
                </a:solidFill>
                <a:latin typeface="+mj-lt"/>
              </a:rPr>
              <a:t> </a:t>
            </a:r>
            <a:r>
              <a:rPr lang="en-US" sz="4800" dirty="0" err="1">
                <a:solidFill>
                  <a:schemeClr val="bg1"/>
                </a:solidFill>
                <a:latin typeface="+mj-lt"/>
              </a:rPr>
              <a:t>thật</a:t>
            </a:r>
            <a:r>
              <a:rPr lang="en-US" sz="4800" dirty="0">
                <a:solidFill>
                  <a:schemeClr val="bg1"/>
                </a:solidFill>
                <a:latin typeface="+mj-lt"/>
              </a:rPr>
              <a:t> </a:t>
            </a:r>
            <a:r>
              <a:rPr lang="en-US" sz="4800" dirty="0" err="1">
                <a:solidFill>
                  <a:schemeClr val="bg1"/>
                </a:solidFill>
                <a:latin typeface="+mj-lt"/>
              </a:rPr>
              <a:t>đẹp</a:t>
            </a:r>
            <a:r>
              <a:rPr lang="en-US" sz="4800" dirty="0">
                <a:solidFill>
                  <a:schemeClr val="bg1"/>
                </a:solidFill>
                <a:latin typeface="+mj-lt"/>
              </a:rPr>
              <a:t> </a:t>
            </a:r>
            <a:r>
              <a:rPr lang="en-US" sz="4800" dirty="0" err="1">
                <a:solidFill>
                  <a:schemeClr val="bg1"/>
                </a:solidFill>
                <a:latin typeface="+mj-lt"/>
              </a:rPr>
              <a:t>thay</a:t>
            </a:r>
            <a:r>
              <a:rPr lang="en-US" sz="4800" dirty="0">
                <a:solidFill>
                  <a:schemeClr val="bg1"/>
                </a:solidFill>
                <a:latin typeface="+mj-lt"/>
              </a:rPr>
              <a:t> </a:t>
            </a:r>
            <a:r>
              <a:rPr lang="en-US" sz="4800" dirty="0" err="1">
                <a:solidFill>
                  <a:schemeClr val="bg1"/>
                </a:solidFill>
                <a:latin typeface="+mj-lt"/>
              </a:rPr>
              <a:t>những</a:t>
            </a:r>
            <a:r>
              <a:rPr lang="en-US" sz="4800" dirty="0">
                <a:solidFill>
                  <a:schemeClr val="bg1"/>
                </a:solidFill>
                <a:latin typeface="+mj-lt"/>
              </a:rPr>
              <a:t> </a:t>
            </a:r>
            <a:r>
              <a:rPr lang="en-US" sz="4800" dirty="0" err="1">
                <a:solidFill>
                  <a:schemeClr val="bg1"/>
                </a:solidFill>
                <a:latin typeface="+mj-lt"/>
              </a:rPr>
              <a:t>bước</a:t>
            </a:r>
            <a:r>
              <a:rPr lang="en-US" sz="4800" dirty="0">
                <a:solidFill>
                  <a:schemeClr val="bg1"/>
                </a:solidFill>
                <a:latin typeface="+mj-lt"/>
              </a:rPr>
              <a:t> </a:t>
            </a:r>
            <a:r>
              <a:rPr lang="en-US" sz="4800" dirty="0" err="1">
                <a:solidFill>
                  <a:schemeClr val="bg1"/>
                </a:solidFill>
                <a:latin typeface="+mj-lt"/>
              </a:rPr>
              <a:t>chân</a:t>
            </a:r>
            <a:r>
              <a:rPr lang="en-US" sz="4800" dirty="0">
                <a:solidFill>
                  <a:schemeClr val="bg1"/>
                </a:solidFill>
                <a:latin typeface="+mj-lt"/>
              </a:rPr>
              <a:t> </a:t>
            </a:r>
            <a:r>
              <a:rPr lang="en-US" sz="4800" dirty="0" err="1">
                <a:solidFill>
                  <a:schemeClr val="bg1"/>
                </a:solidFill>
                <a:latin typeface="+mj-lt"/>
              </a:rPr>
              <a:t>tông</a:t>
            </a:r>
            <a:r>
              <a:rPr lang="en-US" sz="4800" dirty="0">
                <a:solidFill>
                  <a:schemeClr val="bg1"/>
                </a:solidFill>
                <a:latin typeface="+mj-lt"/>
              </a:rPr>
              <a:t> </a:t>
            </a:r>
            <a:r>
              <a:rPr lang="en-US" sz="4800" dirty="0" err="1">
                <a:solidFill>
                  <a:schemeClr val="bg1"/>
                </a:solidFill>
                <a:latin typeface="+mj-lt"/>
              </a:rPr>
              <a:t>đồ</a:t>
            </a:r>
            <a:r>
              <a:rPr lang="en-US" sz="4800" dirty="0">
                <a:solidFill>
                  <a:schemeClr val="bg1"/>
                </a:solidFill>
                <a:latin typeface="+mj-lt"/>
              </a:rPr>
              <a:t> </a:t>
            </a:r>
            <a:r>
              <a:rPr lang="en-US" sz="4800" dirty="0" err="1">
                <a:solidFill>
                  <a:schemeClr val="bg1"/>
                </a:solidFill>
                <a:latin typeface="+mj-lt"/>
              </a:rPr>
              <a:t>đã</a:t>
            </a:r>
            <a:r>
              <a:rPr lang="en-US" sz="4800" dirty="0">
                <a:solidFill>
                  <a:schemeClr val="bg1"/>
                </a:solidFill>
                <a:latin typeface="+mj-lt"/>
              </a:rPr>
              <a:t> </a:t>
            </a:r>
            <a:r>
              <a:rPr lang="en-US" sz="4800" dirty="0" err="1">
                <a:solidFill>
                  <a:schemeClr val="bg1"/>
                </a:solidFill>
                <a:latin typeface="+mj-lt"/>
              </a:rPr>
              <a:t>từ</a:t>
            </a:r>
            <a:r>
              <a:rPr lang="en-US" sz="4800" dirty="0">
                <a:solidFill>
                  <a:schemeClr val="bg1"/>
                </a:solidFill>
                <a:latin typeface="+mj-lt"/>
              </a:rPr>
              <a:t> </a:t>
            </a:r>
            <a:r>
              <a:rPr lang="en-US" sz="4800" dirty="0" err="1">
                <a:solidFill>
                  <a:schemeClr val="bg1"/>
                </a:solidFill>
                <a:latin typeface="+mj-lt"/>
              </a:rPr>
              <a:t>bỏ</a:t>
            </a:r>
            <a:r>
              <a:rPr lang="en-US" sz="4800" dirty="0">
                <a:solidFill>
                  <a:schemeClr val="bg1"/>
                </a:solidFill>
                <a:latin typeface="+mj-lt"/>
              </a:rPr>
              <a:t> </a:t>
            </a:r>
            <a:r>
              <a:rPr lang="en-US" sz="4800" dirty="0" err="1">
                <a:solidFill>
                  <a:schemeClr val="bg1"/>
                </a:solidFill>
                <a:latin typeface="+mj-lt"/>
              </a:rPr>
              <a:t>hết</a:t>
            </a:r>
            <a:r>
              <a:rPr lang="en-US" sz="4800" dirty="0">
                <a:solidFill>
                  <a:schemeClr val="bg1"/>
                </a:solidFill>
                <a:latin typeface="+mj-lt"/>
              </a:rPr>
              <a:t> </a:t>
            </a:r>
            <a:r>
              <a:rPr lang="en-US" sz="4800" dirty="0" err="1">
                <a:solidFill>
                  <a:schemeClr val="bg1"/>
                </a:solidFill>
                <a:latin typeface="+mj-lt"/>
              </a:rPr>
              <a:t>mọi</a:t>
            </a:r>
            <a:r>
              <a:rPr lang="en-US" sz="4800" dirty="0">
                <a:solidFill>
                  <a:schemeClr val="bg1"/>
                </a:solidFill>
                <a:latin typeface="+mj-lt"/>
              </a:rPr>
              <a:t> </a:t>
            </a:r>
            <a:r>
              <a:rPr lang="en-US" sz="4800" dirty="0" err="1">
                <a:solidFill>
                  <a:schemeClr val="bg1"/>
                </a:solidFill>
                <a:latin typeface="+mj-lt"/>
              </a:rPr>
              <a:t>sự</a:t>
            </a:r>
            <a:r>
              <a:rPr lang="en-US" sz="4800" dirty="0">
                <a:solidFill>
                  <a:schemeClr val="bg1"/>
                </a:solidFill>
                <a:latin typeface="+mj-lt"/>
              </a:rPr>
              <a:t> </a:t>
            </a:r>
            <a:r>
              <a:rPr lang="en-US" sz="4800" dirty="0" err="1">
                <a:solidFill>
                  <a:schemeClr val="bg1"/>
                </a:solidFill>
                <a:latin typeface="+mj-lt"/>
              </a:rPr>
              <a:t>mà</a:t>
            </a:r>
            <a:r>
              <a:rPr lang="en-US" sz="4800" dirty="0">
                <a:solidFill>
                  <a:schemeClr val="bg1"/>
                </a:solidFill>
                <a:latin typeface="+mj-lt"/>
              </a:rPr>
              <a:t> </a:t>
            </a:r>
            <a:r>
              <a:rPr lang="en-US" sz="4800" dirty="0" err="1">
                <a:solidFill>
                  <a:schemeClr val="bg1"/>
                </a:solidFill>
                <a:latin typeface="+mj-lt"/>
              </a:rPr>
              <a:t>theo</a:t>
            </a:r>
            <a:r>
              <a:rPr lang="en-US" sz="4800" dirty="0">
                <a:solidFill>
                  <a:schemeClr val="bg1"/>
                </a:solidFill>
                <a:latin typeface="+mj-lt"/>
              </a:rPr>
              <a:t> </a:t>
            </a:r>
            <a:r>
              <a:rPr lang="en-US" sz="4800" dirty="0" err="1">
                <a:solidFill>
                  <a:schemeClr val="bg1"/>
                </a:solidFill>
                <a:latin typeface="+mj-lt"/>
              </a:rPr>
              <a:t>chân</a:t>
            </a:r>
            <a:r>
              <a:rPr lang="en-US" sz="4800" dirty="0">
                <a:solidFill>
                  <a:schemeClr val="bg1"/>
                </a:solidFill>
                <a:latin typeface="+mj-lt"/>
              </a:rPr>
              <a:t> </a:t>
            </a:r>
            <a:r>
              <a:rPr lang="en-US" sz="4800" dirty="0" err="1">
                <a:solidFill>
                  <a:schemeClr val="bg1"/>
                </a:solidFill>
                <a:latin typeface="+mj-lt"/>
              </a:rPr>
              <a:t>Đức</a:t>
            </a:r>
            <a:r>
              <a:rPr lang="en-US" sz="4800" dirty="0">
                <a:solidFill>
                  <a:schemeClr val="bg1"/>
                </a:solidFill>
                <a:latin typeface="+mj-lt"/>
              </a:rPr>
              <a:t> Ki-</a:t>
            </a:r>
            <a:r>
              <a:rPr lang="en-US" sz="4800" dirty="0" err="1">
                <a:solidFill>
                  <a:schemeClr val="bg1"/>
                </a:solidFill>
                <a:latin typeface="+mj-lt"/>
              </a:rPr>
              <a:t>tô</a:t>
            </a:r>
            <a:r>
              <a:rPr lang="en-US" sz="4800" dirty="0">
                <a:solidFill>
                  <a:schemeClr val="bg1"/>
                </a:solidFill>
                <a:latin typeface="+mj-lt"/>
              </a:rPr>
              <a:t>. </a:t>
            </a:r>
            <a:r>
              <a:rPr lang="en-US" sz="4800" dirty="0" err="1">
                <a:solidFill>
                  <a:schemeClr val="bg1"/>
                </a:solidFill>
                <a:latin typeface="+mj-lt"/>
              </a:rPr>
              <a:t>Đã</a:t>
            </a:r>
            <a:r>
              <a:rPr lang="en-US" sz="4800" dirty="0">
                <a:solidFill>
                  <a:schemeClr val="bg1"/>
                </a:solidFill>
                <a:latin typeface="+mj-lt"/>
              </a:rPr>
              <a:t> </a:t>
            </a:r>
            <a:r>
              <a:rPr lang="en-US" sz="4800" dirty="0" err="1">
                <a:solidFill>
                  <a:schemeClr val="bg1"/>
                </a:solidFill>
                <a:latin typeface="+mj-lt"/>
              </a:rPr>
              <a:t>hiến</a:t>
            </a:r>
            <a:r>
              <a:rPr lang="en-US" sz="4800" dirty="0">
                <a:solidFill>
                  <a:schemeClr val="bg1"/>
                </a:solidFill>
                <a:latin typeface="+mj-lt"/>
              </a:rPr>
              <a:t> </a:t>
            </a:r>
            <a:r>
              <a:rPr lang="en-US" sz="4800" dirty="0" err="1">
                <a:solidFill>
                  <a:schemeClr val="bg1"/>
                </a:solidFill>
                <a:latin typeface="+mj-lt"/>
              </a:rPr>
              <a:t>dâng</a:t>
            </a:r>
            <a:r>
              <a:rPr lang="en-US" sz="4800" dirty="0">
                <a:solidFill>
                  <a:schemeClr val="bg1"/>
                </a:solidFill>
                <a:latin typeface="+mj-lt"/>
              </a:rPr>
              <a:t> </a:t>
            </a:r>
            <a:r>
              <a:rPr lang="en-US" sz="4800" dirty="0" err="1">
                <a:solidFill>
                  <a:schemeClr val="bg1"/>
                </a:solidFill>
                <a:latin typeface="+mj-lt"/>
              </a:rPr>
              <a:t>mạng</a:t>
            </a:r>
            <a:r>
              <a:rPr lang="en-US" sz="4800" dirty="0">
                <a:solidFill>
                  <a:schemeClr val="bg1"/>
                </a:solidFill>
                <a:latin typeface="+mj-lt"/>
              </a:rPr>
              <a:t> </a:t>
            </a:r>
            <a:r>
              <a:rPr lang="en-US" sz="4800" dirty="0" err="1">
                <a:solidFill>
                  <a:schemeClr val="bg1"/>
                </a:solidFill>
                <a:latin typeface="+mj-lt"/>
              </a:rPr>
              <a:t>sống</a:t>
            </a:r>
            <a:r>
              <a:rPr lang="en-US" sz="4800" dirty="0">
                <a:solidFill>
                  <a:schemeClr val="bg1"/>
                </a:solidFill>
                <a:latin typeface="+mj-lt"/>
              </a:rPr>
              <a:t> </a:t>
            </a:r>
            <a:r>
              <a:rPr lang="en-US" sz="4800" dirty="0" err="1">
                <a:solidFill>
                  <a:schemeClr val="bg1"/>
                </a:solidFill>
                <a:latin typeface="+mj-lt"/>
              </a:rPr>
              <a:t>trở</a:t>
            </a:r>
            <a:r>
              <a:rPr lang="en-US" sz="4800" dirty="0">
                <a:solidFill>
                  <a:schemeClr val="bg1"/>
                </a:solidFill>
                <a:latin typeface="+mj-lt"/>
              </a:rPr>
              <a:t> </a:t>
            </a:r>
            <a:r>
              <a:rPr lang="en-US" sz="4800" dirty="0" err="1">
                <a:solidFill>
                  <a:schemeClr val="bg1"/>
                </a:solidFill>
                <a:latin typeface="+mj-lt"/>
              </a:rPr>
              <a:t>nên</a:t>
            </a:r>
            <a:r>
              <a:rPr lang="en-US" sz="4800" dirty="0">
                <a:solidFill>
                  <a:schemeClr val="bg1"/>
                </a:solidFill>
                <a:latin typeface="+mj-lt"/>
              </a:rPr>
              <a:t> </a:t>
            </a:r>
            <a:r>
              <a:rPr lang="en-US" sz="4800" dirty="0" err="1">
                <a:solidFill>
                  <a:schemeClr val="bg1"/>
                </a:solidFill>
                <a:latin typeface="+mj-lt"/>
              </a:rPr>
              <a:t>hạt</a:t>
            </a:r>
            <a:r>
              <a:rPr lang="en-US" sz="4800" dirty="0">
                <a:solidFill>
                  <a:schemeClr val="bg1"/>
                </a:solidFill>
                <a:latin typeface="+mj-lt"/>
              </a:rPr>
              <a:t> </a:t>
            </a:r>
            <a:r>
              <a:rPr lang="en-US" sz="4800" dirty="0" err="1">
                <a:solidFill>
                  <a:schemeClr val="bg1"/>
                </a:solidFill>
                <a:latin typeface="+mj-lt"/>
              </a:rPr>
              <a:t>giống</a:t>
            </a:r>
            <a:r>
              <a:rPr lang="en-US" sz="4800" dirty="0">
                <a:solidFill>
                  <a:schemeClr val="bg1"/>
                </a:solidFill>
                <a:latin typeface="+mj-lt"/>
              </a:rPr>
              <a:t> </a:t>
            </a:r>
            <a:r>
              <a:rPr lang="en-US" sz="4800" dirty="0" err="1">
                <a:solidFill>
                  <a:schemeClr val="bg1"/>
                </a:solidFill>
                <a:latin typeface="+mj-lt"/>
              </a:rPr>
              <a:t>chôn</a:t>
            </a:r>
            <a:r>
              <a:rPr lang="en-US" sz="4800" dirty="0">
                <a:solidFill>
                  <a:schemeClr val="bg1"/>
                </a:solidFill>
                <a:latin typeface="+mj-lt"/>
              </a:rPr>
              <a:t> </a:t>
            </a:r>
            <a:r>
              <a:rPr lang="en-US" sz="4800" dirty="0" err="1">
                <a:solidFill>
                  <a:schemeClr val="bg1"/>
                </a:solidFill>
                <a:latin typeface="+mj-lt"/>
              </a:rPr>
              <a:t>vùi</a:t>
            </a:r>
            <a:r>
              <a:rPr lang="en-US" sz="4800" dirty="0">
                <a:solidFill>
                  <a:schemeClr val="bg1"/>
                </a:solidFill>
                <a:latin typeface="+mj-lt"/>
              </a:rPr>
              <a:t>,</a:t>
            </a:r>
          </a:p>
        </p:txBody>
      </p:sp>
    </p:spTree>
    <p:extLst>
      <p:ext uri="{BB962C8B-B14F-4D97-AF65-F5344CB8AC3E}">
        <p14:creationId xmlns:p14="http://schemas.microsoft.com/office/powerpoint/2010/main" val="2224262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78795"/>
            <a:ext cx="9144000" cy="4613635"/>
          </a:xfrm>
          <a:prstGeom prst="rect">
            <a:avLst/>
          </a:prstGeom>
        </p:spPr>
        <p:txBody>
          <a:bodyPr wrap="square" bIns="91440" anchor="ctr" anchorCtr="0">
            <a:spAutoFit/>
          </a:bodyPr>
          <a:lstStyle/>
          <a:p>
            <a:pPr algn="just">
              <a:lnSpc>
                <a:spcPct val="110000"/>
              </a:lnSpc>
            </a:pPr>
            <a:r>
              <a:rPr lang="en-US" sz="5400" dirty="0">
                <a:solidFill>
                  <a:srgbClr val="FFFF00"/>
                </a:solidFill>
              </a:rPr>
              <a:t>***:</a:t>
            </a:r>
            <a:r>
              <a:rPr lang="en-US" sz="5400" dirty="0">
                <a:solidFill>
                  <a:prstClr val="white"/>
                </a:solidFill>
              </a:rPr>
              <a:t> </a:t>
            </a:r>
            <a:r>
              <a:rPr lang="en-US" sz="5400" dirty="0" err="1">
                <a:solidFill>
                  <a:prstClr val="white"/>
                </a:solidFill>
              </a:rPr>
              <a:t>để</a:t>
            </a:r>
            <a:r>
              <a:rPr lang="en-US" sz="5400" dirty="0">
                <a:solidFill>
                  <a:prstClr val="white"/>
                </a:solidFill>
              </a:rPr>
              <a:t> </a:t>
            </a:r>
            <a:r>
              <a:rPr lang="en-US" sz="5400" dirty="0" err="1">
                <a:solidFill>
                  <a:prstClr val="white"/>
                </a:solidFill>
              </a:rPr>
              <a:t>sinh</a:t>
            </a:r>
            <a:r>
              <a:rPr lang="en-US" sz="5400" dirty="0">
                <a:solidFill>
                  <a:prstClr val="white"/>
                </a:solidFill>
              </a:rPr>
              <a:t> </a:t>
            </a:r>
            <a:r>
              <a:rPr lang="en-US" sz="5400" dirty="0" err="1">
                <a:solidFill>
                  <a:prstClr val="white"/>
                </a:solidFill>
              </a:rPr>
              <a:t>nhiều</a:t>
            </a:r>
            <a:r>
              <a:rPr lang="en-US" sz="5400" dirty="0">
                <a:solidFill>
                  <a:prstClr val="white"/>
                </a:solidFill>
              </a:rPr>
              <a:t> </a:t>
            </a:r>
            <a:r>
              <a:rPr lang="en-US" sz="5400" dirty="0" err="1">
                <a:solidFill>
                  <a:prstClr val="white"/>
                </a:solidFill>
              </a:rPr>
              <a:t>hoa</a:t>
            </a:r>
            <a:r>
              <a:rPr lang="en-US" sz="5400" dirty="0">
                <a:solidFill>
                  <a:prstClr val="white"/>
                </a:solidFill>
              </a:rPr>
              <a:t> </a:t>
            </a:r>
            <a:r>
              <a:rPr lang="en-US" sz="5400" dirty="0" err="1">
                <a:solidFill>
                  <a:prstClr val="white"/>
                </a:solidFill>
              </a:rPr>
              <a:t>trái</a:t>
            </a:r>
            <a:r>
              <a:rPr lang="en-US" sz="5400" dirty="0">
                <a:solidFill>
                  <a:prstClr val="white"/>
                </a:solidFill>
              </a:rPr>
              <a:t> </a:t>
            </a:r>
            <a:r>
              <a:rPr lang="en-US" sz="5400" dirty="0" err="1">
                <a:solidFill>
                  <a:prstClr val="white"/>
                </a:solidFill>
              </a:rPr>
              <a:t>thơm</a:t>
            </a:r>
            <a:r>
              <a:rPr lang="en-US" sz="5400" dirty="0">
                <a:solidFill>
                  <a:prstClr val="white"/>
                </a:solidFill>
              </a:rPr>
              <a:t> </a:t>
            </a:r>
            <a:r>
              <a:rPr lang="en-US" sz="5400" dirty="0" err="1">
                <a:solidFill>
                  <a:prstClr val="white"/>
                </a:solidFill>
              </a:rPr>
              <a:t>lành</a:t>
            </a:r>
            <a:r>
              <a:rPr lang="en-US" sz="5400" dirty="0">
                <a:solidFill>
                  <a:prstClr val="white"/>
                </a:solidFill>
              </a:rPr>
              <a:t>. </a:t>
            </a:r>
            <a:r>
              <a:rPr lang="en-US" sz="5400" dirty="0" err="1">
                <a:solidFill>
                  <a:prstClr val="white"/>
                </a:solidFill>
              </a:rPr>
              <a:t>Bao</a:t>
            </a:r>
            <a:r>
              <a:rPr lang="en-US" sz="5400" dirty="0">
                <a:solidFill>
                  <a:prstClr val="white"/>
                </a:solidFill>
              </a:rPr>
              <a:t> </a:t>
            </a:r>
            <a:r>
              <a:rPr lang="en-US" sz="5400" dirty="0" err="1">
                <a:solidFill>
                  <a:prstClr val="white"/>
                </a:solidFill>
              </a:rPr>
              <a:t>hân</a:t>
            </a:r>
            <a:r>
              <a:rPr lang="en-US" sz="5400" dirty="0">
                <a:solidFill>
                  <a:prstClr val="white"/>
                </a:solidFill>
              </a:rPr>
              <a:t> </a:t>
            </a:r>
            <a:r>
              <a:rPr lang="en-US" sz="5400" dirty="0" err="1">
                <a:solidFill>
                  <a:prstClr val="white"/>
                </a:solidFill>
              </a:rPr>
              <a:t>hoan</a:t>
            </a:r>
            <a:r>
              <a:rPr lang="en-US" sz="5400" dirty="0">
                <a:solidFill>
                  <a:prstClr val="white"/>
                </a:solidFill>
              </a:rPr>
              <a:t> </a:t>
            </a:r>
            <a:r>
              <a:rPr lang="en-US" sz="5400" dirty="0" err="1">
                <a:solidFill>
                  <a:prstClr val="white"/>
                </a:solidFill>
              </a:rPr>
              <a:t>cảm</a:t>
            </a:r>
            <a:r>
              <a:rPr lang="en-US" sz="5400" dirty="0">
                <a:solidFill>
                  <a:prstClr val="white"/>
                </a:solidFill>
              </a:rPr>
              <a:t> </a:t>
            </a:r>
            <a:r>
              <a:rPr lang="en-US" sz="5400" dirty="0" err="1">
                <a:solidFill>
                  <a:prstClr val="white"/>
                </a:solidFill>
              </a:rPr>
              <a:t>mến</a:t>
            </a:r>
            <a:r>
              <a:rPr lang="en-US" sz="5400" dirty="0">
                <a:solidFill>
                  <a:prstClr val="white"/>
                </a:solidFill>
              </a:rPr>
              <a:t> </a:t>
            </a:r>
            <a:r>
              <a:rPr lang="en-US" sz="5400" dirty="0" err="1">
                <a:solidFill>
                  <a:prstClr val="white"/>
                </a:solidFill>
              </a:rPr>
              <a:t>chúc</a:t>
            </a:r>
            <a:r>
              <a:rPr lang="en-US" sz="5400" dirty="0">
                <a:solidFill>
                  <a:prstClr val="white"/>
                </a:solidFill>
              </a:rPr>
              <a:t> </a:t>
            </a:r>
            <a:r>
              <a:rPr lang="en-US" sz="5400" dirty="0" err="1">
                <a:solidFill>
                  <a:prstClr val="white"/>
                </a:solidFill>
              </a:rPr>
              <a:t>tụng</a:t>
            </a:r>
            <a:r>
              <a:rPr lang="en-US" sz="5400" dirty="0">
                <a:solidFill>
                  <a:prstClr val="white"/>
                </a:solidFill>
              </a:rPr>
              <a:t> </a:t>
            </a:r>
            <a:r>
              <a:rPr lang="en-US" sz="5400" dirty="0" err="1">
                <a:solidFill>
                  <a:prstClr val="white"/>
                </a:solidFill>
              </a:rPr>
              <a:t>danh</a:t>
            </a:r>
            <a:r>
              <a:rPr lang="en-US" sz="5400" dirty="0">
                <a:solidFill>
                  <a:prstClr val="white"/>
                </a:solidFill>
              </a:rPr>
              <a:t> </a:t>
            </a:r>
            <a:r>
              <a:rPr lang="en-US" sz="5400" dirty="0" err="1">
                <a:solidFill>
                  <a:prstClr val="white"/>
                </a:solidFill>
              </a:rPr>
              <a:t>Chúa</a:t>
            </a:r>
            <a:r>
              <a:rPr lang="en-US" sz="5400" dirty="0">
                <a:solidFill>
                  <a:prstClr val="white"/>
                </a:solidFill>
              </a:rPr>
              <a:t> </a:t>
            </a:r>
            <a:r>
              <a:rPr lang="en-US" sz="5400" dirty="0" err="1">
                <a:solidFill>
                  <a:prstClr val="white"/>
                </a:solidFill>
              </a:rPr>
              <a:t>muôn</a:t>
            </a:r>
            <a:r>
              <a:rPr lang="en-US" sz="5400" dirty="0">
                <a:solidFill>
                  <a:prstClr val="white"/>
                </a:solidFill>
              </a:rPr>
              <a:t> </a:t>
            </a:r>
            <a:r>
              <a:rPr lang="en-US" sz="5400" dirty="0" err="1">
                <a:solidFill>
                  <a:prstClr val="white"/>
                </a:solidFill>
              </a:rPr>
              <a:t>nơi</a:t>
            </a:r>
            <a:r>
              <a:rPr lang="en-US" sz="5400" dirty="0">
                <a:solidFill>
                  <a:prstClr val="white"/>
                </a:solidFill>
              </a:rPr>
              <a:t> </a:t>
            </a:r>
            <a:r>
              <a:rPr lang="en-US" sz="5400" dirty="0" err="1">
                <a:solidFill>
                  <a:prstClr val="white"/>
                </a:solidFill>
              </a:rPr>
              <a:t>đã</a:t>
            </a:r>
            <a:r>
              <a:rPr lang="en-US" sz="5400" dirty="0">
                <a:solidFill>
                  <a:prstClr val="white"/>
                </a:solidFill>
              </a:rPr>
              <a:t> ban </a:t>
            </a:r>
            <a:r>
              <a:rPr lang="en-US" sz="5400" dirty="0" err="1">
                <a:solidFill>
                  <a:prstClr val="white"/>
                </a:solidFill>
              </a:rPr>
              <a:t>cho</a:t>
            </a:r>
            <a:r>
              <a:rPr lang="en-US" sz="5400" dirty="0">
                <a:solidFill>
                  <a:prstClr val="white"/>
                </a:solidFill>
              </a:rPr>
              <a:t> </a:t>
            </a:r>
            <a:r>
              <a:rPr lang="en-US" sz="5400" dirty="0" err="1">
                <a:solidFill>
                  <a:prstClr val="white"/>
                </a:solidFill>
              </a:rPr>
              <a:t>đời</a:t>
            </a:r>
            <a:r>
              <a:rPr lang="en-US" sz="5400" dirty="0">
                <a:solidFill>
                  <a:prstClr val="white"/>
                </a:solidFill>
              </a:rPr>
              <a:t> </a:t>
            </a:r>
            <a:r>
              <a:rPr lang="en-US" sz="5400" dirty="0" err="1">
                <a:solidFill>
                  <a:prstClr val="white"/>
                </a:solidFill>
              </a:rPr>
              <a:t>tấm</a:t>
            </a:r>
            <a:r>
              <a:rPr lang="en-US" sz="5400" dirty="0">
                <a:solidFill>
                  <a:prstClr val="white"/>
                </a:solidFill>
              </a:rPr>
              <a:t> </a:t>
            </a:r>
            <a:r>
              <a:rPr lang="en-US" sz="5400" dirty="0" err="1">
                <a:solidFill>
                  <a:prstClr val="white"/>
                </a:solidFill>
              </a:rPr>
              <a:t>gương</a:t>
            </a:r>
            <a:r>
              <a:rPr lang="en-US" sz="5400" dirty="0">
                <a:solidFill>
                  <a:prstClr val="white"/>
                </a:solidFill>
              </a:rPr>
              <a:t> </a:t>
            </a:r>
            <a:r>
              <a:rPr lang="en-US" sz="5400" dirty="0" err="1">
                <a:solidFill>
                  <a:prstClr val="white"/>
                </a:solidFill>
              </a:rPr>
              <a:t>rạng</a:t>
            </a:r>
            <a:r>
              <a:rPr lang="en-US" sz="5400" dirty="0">
                <a:solidFill>
                  <a:prstClr val="white"/>
                </a:solidFill>
              </a:rPr>
              <a:t> </a:t>
            </a:r>
            <a:r>
              <a:rPr lang="en-US" sz="5400" dirty="0" err="1">
                <a:solidFill>
                  <a:prstClr val="white"/>
                </a:solidFill>
              </a:rPr>
              <a:t>ngời</a:t>
            </a:r>
            <a:r>
              <a:rPr lang="en-US" sz="5400" dirty="0">
                <a:solidFill>
                  <a:prstClr val="white"/>
                </a:solidFill>
              </a:rPr>
              <a:t>.</a:t>
            </a:r>
          </a:p>
        </p:txBody>
      </p:sp>
    </p:spTree>
    <p:extLst>
      <p:ext uri="{BB962C8B-B14F-4D97-AF65-F5344CB8AC3E}">
        <p14:creationId xmlns:p14="http://schemas.microsoft.com/office/powerpoint/2010/main" val="1113008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567469"/>
          </a:xfrm>
          <a:prstGeom prst="rect">
            <a:avLst/>
          </a:prstGeom>
        </p:spPr>
        <p:txBody>
          <a:bodyPr wrap="square">
            <a:spAutoFit/>
          </a:bodyPr>
          <a:lstStyle/>
          <a:p>
            <a:pPr algn="just">
              <a:lnSpc>
                <a:spcPct val="110000"/>
              </a:lnSpc>
            </a:pPr>
            <a:r>
              <a:rPr lang="en-US" sz="5400" dirty="0" err="1">
                <a:solidFill>
                  <a:srgbClr val="FFFF00"/>
                </a:solidFill>
                <a:latin typeface="+mj-lt"/>
              </a:rPr>
              <a:t>Tk</a:t>
            </a:r>
            <a:r>
              <a:rPr lang="en-US" sz="5400" dirty="0">
                <a:solidFill>
                  <a:srgbClr val="FFFF00"/>
                </a:solidFill>
                <a:latin typeface="+mj-lt"/>
              </a:rPr>
              <a:t>:</a:t>
            </a:r>
            <a:r>
              <a:rPr lang="vi-VN" sz="5400" dirty="0">
                <a:solidFill>
                  <a:prstClr val="white"/>
                </a:solidFill>
                <a:latin typeface="+mj-lt"/>
              </a:rPr>
              <a:t> </a:t>
            </a:r>
            <a:r>
              <a:rPr lang="en-US" sz="5400" dirty="0" err="1">
                <a:solidFill>
                  <a:prstClr val="white"/>
                </a:solidFill>
                <a:latin typeface="+mj-lt"/>
              </a:rPr>
              <a:t>Phê-rô</a:t>
            </a:r>
            <a:r>
              <a:rPr lang="en-US" sz="5400" dirty="0">
                <a:solidFill>
                  <a:prstClr val="white"/>
                </a:solidFill>
                <a:latin typeface="+mj-lt"/>
              </a:rPr>
              <a:t> </a:t>
            </a:r>
            <a:r>
              <a:rPr lang="en-US" sz="5400" dirty="0" err="1">
                <a:solidFill>
                  <a:prstClr val="white"/>
                </a:solidFill>
                <a:latin typeface="+mj-lt"/>
              </a:rPr>
              <a:t>đứng</a:t>
            </a:r>
            <a:r>
              <a:rPr lang="en-US" sz="5400" dirty="0">
                <a:solidFill>
                  <a:prstClr val="white"/>
                </a:solidFill>
                <a:latin typeface="+mj-lt"/>
              </a:rPr>
              <a:t> </a:t>
            </a:r>
            <a:r>
              <a:rPr lang="en-US" sz="5400" dirty="0" err="1">
                <a:solidFill>
                  <a:prstClr val="white"/>
                </a:solidFill>
                <a:latin typeface="+mj-lt"/>
              </a:rPr>
              <a:t>đầu</a:t>
            </a:r>
            <a:r>
              <a:rPr lang="en-US" sz="5400" dirty="0">
                <a:solidFill>
                  <a:prstClr val="white"/>
                </a:solidFill>
                <a:latin typeface="+mj-lt"/>
              </a:rPr>
              <a:t> </a:t>
            </a:r>
            <a:r>
              <a:rPr lang="en-US" sz="5400" dirty="0" err="1">
                <a:solidFill>
                  <a:prstClr val="white"/>
                </a:solidFill>
                <a:latin typeface="+mj-lt"/>
              </a:rPr>
              <a:t>chăn</a:t>
            </a:r>
            <a:r>
              <a:rPr lang="en-US" sz="5400" dirty="0">
                <a:solidFill>
                  <a:prstClr val="white"/>
                </a:solidFill>
                <a:latin typeface="+mj-lt"/>
              </a:rPr>
              <a:t> </a:t>
            </a:r>
            <a:r>
              <a:rPr lang="en-US" sz="5400" dirty="0" err="1">
                <a:solidFill>
                  <a:prstClr val="white"/>
                </a:solidFill>
                <a:latin typeface="+mj-lt"/>
              </a:rPr>
              <a:t>dắt</a:t>
            </a:r>
            <a:r>
              <a:rPr lang="en-US" sz="5400" dirty="0">
                <a:solidFill>
                  <a:prstClr val="white"/>
                </a:solidFill>
                <a:latin typeface="+mj-lt"/>
              </a:rPr>
              <a:t> </a:t>
            </a:r>
            <a:r>
              <a:rPr lang="en-US" sz="5400" dirty="0" err="1">
                <a:solidFill>
                  <a:prstClr val="white"/>
                </a:solidFill>
                <a:latin typeface="+mj-lt"/>
              </a:rPr>
              <a:t>đoàn</a:t>
            </a:r>
            <a:r>
              <a:rPr lang="en-US" sz="5400" dirty="0">
                <a:solidFill>
                  <a:prstClr val="white"/>
                </a:solidFill>
                <a:latin typeface="+mj-lt"/>
              </a:rPr>
              <a:t> </a:t>
            </a:r>
            <a:r>
              <a:rPr lang="en-US" sz="5400" dirty="0" err="1">
                <a:solidFill>
                  <a:prstClr val="white"/>
                </a:solidFill>
                <a:latin typeface="+mj-lt"/>
              </a:rPr>
              <a:t>chiên</a:t>
            </a:r>
            <a:r>
              <a:rPr lang="en-US" sz="5400" dirty="0">
                <a:solidFill>
                  <a:prstClr val="white"/>
                </a:solidFill>
                <a:latin typeface="+mj-lt"/>
              </a:rPr>
              <a:t>. </a:t>
            </a:r>
            <a:r>
              <a:rPr lang="en-US" sz="5400" dirty="0" err="1">
                <a:solidFill>
                  <a:prstClr val="white"/>
                </a:solidFill>
                <a:latin typeface="+mj-lt"/>
              </a:rPr>
              <a:t>Phao-lô</a:t>
            </a:r>
            <a:r>
              <a:rPr lang="en-US" sz="5400" dirty="0">
                <a:solidFill>
                  <a:prstClr val="white"/>
                </a:solidFill>
                <a:latin typeface="+mj-lt"/>
              </a:rPr>
              <a:t> </a:t>
            </a:r>
            <a:r>
              <a:rPr lang="en-US" sz="5400" dirty="0" err="1">
                <a:solidFill>
                  <a:prstClr val="white"/>
                </a:solidFill>
                <a:latin typeface="+mj-lt"/>
              </a:rPr>
              <a:t>tông</a:t>
            </a:r>
            <a:r>
              <a:rPr lang="en-US" sz="5400" dirty="0">
                <a:solidFill>
                  <a:prstClr val="white"/>
                </a:solidFill>
                <a:latin typeface="+mj-lt"/>
              </a:rPr>
              <a:t> </a:t>
            </a:r>
            <a:r>
              <a:rPr lang="en-US" sz="5400" dirty="0" err="1">
                <a:solidFill>
                  <a:prstClr val="white"/>
                </a:solidFill>
                <a:latin typeface="+mj-lt"/>
              </a:rPr>
              <a:t>đồ</a:t>
            </a:r>
            <a:r>
              <a:rPr lang="en-US" sz="5400" dirty="0">
                <a:solidFill>
                  <a:prstClr val="white"/>
                </a:solidFill>
                <a:latin typeface="+mj-lt"/>
              </a:rPr>
              <a:t> </a:t>
            </a:r>
            <a:r>
              <a:rPr lang="en-US" sz="5400" dirty="0" err="1">
                <a:solidFill>
                  <a:prstClr val="white"/>
                </a:solidFill>
                <a:latin typeface="+mj-lt"/>
              </a:rPr>
              <a:t>dân</a:t>
            </a:r>
            <a:r>
              <a:rPr lang="en-US" sz="5400" dirty="0">
                <a:solidFill>
                  <a:prstClr val="white"/>
                </a:solidFill>
                <a:latin typeface="+mj-lt"/>
              </a:rPr>
              <a:t> </a:t>
            </a:r>
            <a:r>
              <a:rPr lang="en-US" sz="5400" dirty="0" err="1">
                <a:solidFill>
                  <a:prstClr val="white"/>
                </a:solidFill>
                <a:latin typeface="+mj-lt"/>
              </a:rPr>
              <a:t>ngoại</a:t>
            </a:r>
            <a:r>
              <a:rPr lang="en-US" sz="5400" dirty="0">
                <a:solidFill>
                  <a:prstClr val="white"/>
                </a:solidFill>
                <a:latin typeface="+mj-lt"/>
              </a:rPr>
              <a:t> </a:t>
            </a:r>
            <a:r>
              <a:rPr lang="en-US" sz="5400" dirty="0" err="1">
                <a:solidFill>
                  <a:prstClr val="white"/>
                </a:solidFill>
                <a:latin typeface="+mj-lt"/>
              </a:rPr>
              <a:t>khắp</a:t>
            </a:r>
            <a:r>
              <a:rPr lang="en-US" sz="5400" dirty="0">
                <a:solidFill>
                  <a:prstClr val="white"/>
                </a:solidFill>
                <a:latin typeface="+mj-lt"/>
              </a:rPr>
              <a:t> </a:t>
            </a:r>
            <a:r>
              <a:rPr lang="en-US" sz="5400" dirty="0" err="1">
                <a:solidFill>
                  <a:prstClr val="white"/>
                </a:solidFill>
                <a:latin typeface="+mj-lt"/>
              </a:rPr>
              <a:t>chốn</a:t>
            </a:r>
            <a:r>
              <a:rPr lang="en-US" sz="5400" dirty="0">
                <a:solidFill>
                  <a:prstClr val="white"/>
                </a:solidFill>
                <a:latin typeface="+mj-lt"/>
              </a:rPr>
              <a:t>, </a:t>
            </a:r>
            <a:r>
              <a:rPr lang="en-US" sz="5400" dirty="0" err="1">
                <a:solidFill>
                  <a:prstClr val="white"/>
                </a:solidFill>
                <a:latin typeface="+mj-lt"/>
              </a:rPr>
              <a:t>hai</a:t>
            </a:r>
            <a:r>
              <a:rPr lang="en-US" sz="5400" dirty="0">
                <a:solidFill>
                  <a:prstClr val="white"/>
                </a:solidFill>
                <a:latin typeface="+mj-lt"/>
              </a:rPr>
              <a:t> </a:t>
            </a:r>
            <a:r>
              <a:rPr lang="en-US" sz="5400" dirty="0" err="1">
                <a:solidFill>
                  <a:prstClr val="white"/>
                </a:solidFill>
                <a:latin typeface="+mj-lt"/>
              </a:rPr>
              <a:t>Ngài</a:t>
            </a:r>
            <a:r>
              <a:rPr lang="en-US" sz="5400" dirty="0">
                <a:solidFill>
                  <a:prstClr val="white"/>
                </a:solidFill>
                <a:latin typeface="+mj-lt"/>
              </a:rPr>
              <a:t> </a:t>
            </a:r>
            <a:r>
              <a:rPr lang="en-US" sz="5400" dirty="0" err="1">
                <a:solidFill>
                  <a:prstClr val="white"/>
                </a:solidFill>
                <a:latin typeface="+mj-lt"/>
              </a:rPr>
              <a:t>trở</a:t>
            </a:r>
            <a:r>
              <a:rPr lang="en-US" sz="5400" dirty="0">
                <a:solidFill>
                  <a:prstClr val="white"/>
                </a:solidFill>
                <a:latin typeface="+mj-lt"/>
              </a:rPr>
              <a:t> </a:t>
            </a:r>
            <a:r>
              <a:rPr lang="en-US" sz="5400" dirty="0" err="1">
                <a:solidFill>
                  <a:prstClr val="white"/>
                </a:solidFill>
                <a:latin typeface="+mj-lt"/>
              </a:rPr>
              <a:t>thành</a:t>
            </a:r>
            <a:r>
              <a:rPr lang="en-US" sz="5400" dirty="0">
                <a:solidFill>
                  <a:prstClr val="white"/>
                </a:solidFill>
                <a:latin typeface="+mj-lt"/>
              </a:rPr>
              <a:t> </a:t>
            </a:r>
            <a:r>
              <a:rPr lang="en-US" sz="5400" dirty="0" err="1">
                <a:solidFill>
                  <a:prstClr val="white"/>
                </a:solidFill>
                <a:latin typeface="+mj-lt"/>
              </a:rPr>
              <a:t>hai</a:t>
            </a:r>
            <a:r>
              <a:rPr lang="en-US" sz="5400" dirty="0">
                <a:solidFill>
                  <a:prstClr val="white"/>
                </a:solidFill>
                <a:latin typeface="+mj-lt"/>
              </a:rPr>
              <a:t> </a:t>
            </a:r>
            <a:r>
              <a:rPr lang="en-US" sz="5400" dirty="0" err="1">
                <a:solidFill>
                  <a:prstClr val="white"/>
                </a:solidFill>
                <a:latin typeface="+mj-lt"/>
              </a:rPr>
              <a:t>đấng</a:t>
            </a:r>
            <a:r>
              <a:rPr lang="en-US" sz="5400" dirty="0">
                <a:solidFill>
                  <a:prstClr val="white"/>
                </a:solidFill>
                <a:latin typeface="+mj-lt"/>
              </a:rPr>
              <a:t> </a:t>
            </a:r>
            <a:r>
              <a:rPr lang="en-US" sz="5400" dirty="0" err="1">
                <a:solidFill>
                  <a:prstClr val="white"/>
                </a:solidFill>
                <a:latin typeface="+mj-lt"/>
              </a:rPr>
              <a:t>vĩ</a:t>
            </a:r>
            <a:r>
              <a:rPr lang="en-US" sz="5400" dirty="0">
                <a:solidFill>
                  <a:prstClr val="white"/>
                </a:solidFill>
                <a:latin typeface="+mj-lt"/>
              </a:rPr>
              <a:t> </a:t>
            </a:r>
            <a:r>
              <a:rPr lang="en-US" sz="5400" dirty="0" err="1">
                <a:solidFill>
                  <a:prstClr val="white"/>
                </a:solidFill>
                <a:latin typeface="+mj-lt"/>
              </a:rPr>
              <a:t>đại</a:t>
            </a:r>
            <a:r>
              <a:rPr lang="en-US" sz="5400" dirty="0">
                <a:solidFill>
                  <a:prstClr val="white"/>
                </a:solidFill>
                <a:latin typeface="+mj-lt"/>
              </a:rPr>
              <a:t>, </a:t>
            </a:r>
            <a:r>
              <a:rPr lang="en-US" sz="5400" dirty="0" err="1">
                <a:solidFill>
                  <a:prstClr val="white"/>
                </a:solidFill>
                <a:latin typeface="+mj-lt"/>
              </a:rPr>
              <a:t>xây</a:t>
            </a:r>
            <a:r>
              <a:rPr lang="en-US" sz="5400" dirty="0">
                <a:solidFill>
                  <a:prstClr val="white"/>
                </a:solidFill>
                <a:latin typeface="+mj-lt"/>
              </a:rPr>
              <a:t> </a:t>
            </a:r>
            <a:r>
              <a:rPr lang="en-US" sz="5400" dirty="0" err="1">
                <a:solidFill>
                  <a:prstClr val="white"/>
                </a:solidFill>
                <a:latin typeface="+mj-lt"/>
              </a:rPr>
              <a:t>dựng</a:t>
            </a:r>
            <a:r>
              <a:rPr lang="en-US" sz="5400" dirty="0">
                <a:solidFill>
                  <a:prstClr val="white"/>
                </a:solidFill>
                <a:latin typeface="+mj-lt"/>
              </a:rPr>
              <a:t> </a:t>
            </a:r>
            <a:r>
              <a:rPr lang="en-US" sz="5400" dirty="0" err="1">
                <a:solidFill>
                  <a:prstClr val="white"/>
                </a:solidFill>
                <a:latin typeface="+mj-lt"/>
              </a:rPr>
              <a:t>Hội</a:t>
            </a:r>
            <a:r>
              <a:rPr lang="en-US" sz="5400" dirty="0">
                <a:solidFill>
                  <a:prstClr val="white"/>
                </a:solidFill>
                <a:latin typeface="+mj-lt"/>
              </a:rPr>
              <a:t> </a:t>
            </a:r>
            <a:r>
              <a:rPr lang="en-US" sz="5400" dirty="0" err="1">
                <a:solidFill>
                  <a:prstClr val="white"/>
                </a:solidFill>
                <a:latin typeface="+mj-lt"/>
              </a:rPr>
              <a:t>Thánh</a:t>
            </a:r>
            <a:r>
              <a:rPr lang="en-US" sz="5400" dirty="0">
                <a:solidFill>
                  <a:prstClr val="white"/>
                </a:solidFill>
                <a:latin typeface="+mj-lt"/>
              </a:rPr>
              <a:t> </a:t>
            </a:r>
            <a:r>
              <a:rPr lang="en-US" sz="5400" dirty="0" err="1">
                <a:solidFill>
                  <a:prstClr val="white"/>
                </a:solidFill>
                <a:latin typeface="+mj-lt"/>
              </a:rPr>
              <a:t>Chúa</a:t>
            </a:r>
            <a:r>
              <a:rPr lang="en-US" sz="5400" dirty="0">
                <a:solidFill>
                  <a:prstClr val="white"/>
                </a:solidFill>
                <a:latin typeface="+mj-lt"/>
              </a:rPr>
              <a:t> </a:t>
            </a:r>
            <a:r>
              <a:rPr lang="en-US" sz="5400" dirty="0" err="1">
                <a:solidFill>
                  <a:prstClr val="white"/>
                </a:solidFill>
                <a:latin typeface="+mj-lt"/>
              </a:rPr>
              <a:t>đây</a:t>
            </a:r>
            <a:r>
              <a:rPr lang="en-US" sz="5400" dirty="0">
                <a:solidFill>
                  <a:prstClr val="white"/>
                </a:solidFill>
                <a:latin typeface="+mj-lt"/>
              </a:rPr>
              <a:t>, </a:t>
            </a:r>
            <a:endParaRPr lang="en-US" sz="5400" dirty="0">
              <a:solidFill>
                <a:srgbClr val="FFFF00"/>
              </a:solidFill>
              <a:latin typeface="+mj-lt"/>
            </a:endParaRPr>
          </a:p>
        </p:txBody>
      </p:sp>
    </p:spTree>
    <p:extLst>
      <p:ext uri="{BB962C8B-B14F-4D97-AF65-F5344CB8AC3E}">
        <p14:creationId xmlns:p14="http://schemas.microsoft.com/office/powerpoint/2010/main" val="39561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62669"/>
            <a:ext cx="9144000" cy="4884414"/>
          </a:xfrm>
          <a:prstGeom prst="rect">
            <a:avLst/>
          </a:prstGeom>
        </p:spPr>
        <p:txBody>
          <a:bodyPr wrap="square">
            <a:spAutoFit/>
          </a:bodyPr>
          <a:lstStyle/>
          <a:p>
            <a:pPr algn="just"/>
            <a:r>
              <a:rPr lang="en-US" sz="5190" u="sng" dirty="0">
                <a:solidFill>
                  <a:srgbClr val="FFFF00"/>
                </a:solidFill>
                <a:latin typeface="+mj-lt"/>
              </a:rPr>
              <a:t>Tk2:</a:t>
            </a:r>
            <a:r>
              <a:rPr lang="en-US" sz="5190" dirty="0">
                <a:solidFill>
                  <a:schemeClr val="bg1"/>
                </a:solidFill>
                <a:latin typeface="+mj-lt"/>
              </a:rPr>
              <a:t> </a:t>
            </a:r>
            <a:r>
              <a:rPr lang="en-US" sz="5190" dirty="0" err="1">
                <a:solidFill>
                  <a:schemeClr val="bg1"/>
                </a:solidFill>
                <a:latin typeface="+mj-lt"/>
              </a:rPr>
              <a:t>Kính</a:t>
            </a:r>
            <a:r>
              <a:rPr lang="en-US" sz="5190" dirty="0">
                <a:solidFill>
                  <a:schemeClr val="bg1"/>
                </a:solidFill>
                <a:latin typeface="+mj-lt"/>
              </a:rPr>
              <a:t> </a:t>
            </a:r>
            <a:r>
              <a:rPr lang="en-US" sz="5190" dirty="0" err="1">
                <a:solidFill>
                  <a:schemeClr val="bg1"/>
                </a:solidFill>
                <a:latin typeface="+mj-lt"/>
              </a:rPr>
              <a:t>dâng</a:t>
            </a:r>
            <a:r>
              <a:rPr lang="en-US" sz="5190" dirty="0">
                <a:solidFill>
                  <a:schemeClr val="bg1"/>
                </a:solidFill>
                <a:latin typeface="+mj-lt"/>
              </a:rPr>
              <a:t> </a:t>
            </a:r>
            <a:r>
              <a:rPr lang="en-US" sz="5190" dirty="0" err="1">
                <a:solidFill>
                  <a:schemeClr val="bg1"/>
                </a:solidFill>
                <a:latin typeface="+mj-lt"/>
              </a:rPr>
              <a:t>muôn</a:t>
            </a:r>
            <a:r>
              <a:rPr lang="en-US" sz="5190" dirty="0">
                <a:solidFill>
                  <a:schemeClr val="bg1"/>
                </a:solidFill>
                <a:latin typeface="+mj-lt"/>
              </a:rPr>
              <a:t> </a:t>
            </a:r>
            <a:r>
              <a:rPr lang="en-US" sz="5190" dirty="0" err="1">
                <a:solidFill>
                  <a:schemeClr val="bg1"/>
                </a:solidFill>
                <a:latin typeface="+mj-lt"/>
              </a:rPr>
              <a:t>ngàn</a:t>
            </a:r>
            <a:r>
              <a:rPr lang="en-US" sz="5190" dirty="0">
                <a:solidFill>
                  <a:schemeClr val="bg1"/>
                </a:solidFill>
                <a:latin typeface="+mj-lt"/>
              </a:rPr>
              <a:t> </a:t>
            </a:r>
            <a:r>
              <a:rPr lang="en-US" sz="5190" dirty="0" err="1">
                <a:solidFill>
                  <a:schemeClr val="bg1"/>
                </a:solidFill>
                <a:latin typeface="+mj-lt"/>
              </a:rPr>
              <a:t>lời</a:t>
            </a:r>
            <a:r>
              <a:rPr lang="en-US" sz="5190" dirty="0">
                <a:solidFill>
                  <a:schemeClr val="bg1"/>
                </a:solidFill>
                <a:latin typeface="+mj-lt"/>
              </a:rPr>
              <a:t> </a:t>
            </a:r>
            <a:r>
              <a:rPr lang="en-US" sz="5190" dirty="0" err="1">
                <a:solidFill>
                  <a:schemeClr val="bg1"/>
                </a:solidFill>
                <a:latin typeface="+mj-lt"/>
              </a:rPr>
              <a:t>hát</a:t>
            </a:r>
            <a:r>
              <a:rPr lang="en-US" sz="5190" dirty="0">
                <a:solidFill>
                  <a:schemeClr val="bg1"/>
                </a:solidFill>
                <a:latin typeface="+mj-lt"/>
              </a:rPr>
              <a:t> </a:t>
            </a:r>
            <a:r>
              <a:rPr lang="en-US" sz="5190" dirty="0" err="1">
                <a:solidFill>
                  <a:schemeClr val="bg1"/>
                </a:solidFill>
                <a:latin typeface="+mj-lt"/>
              </a:rPr>
              <a:t>mừng</a:t>
            </a:r>
            <a:r>
              <a:rPr lang="en-US" sz="5190" dirty="0">
                <a:solidFill>
                  <a:schemeClr val="bg1"/>
                </a:solidFill>
                <a:latin typeface="+mj-lt"/>
              </a:rPr>
              <a:t>. </a:t>
            </a:r>
            <a:r>
              <a:rPr lang="en-US" sz="5190" dirty="0" err="1">
                <a:solidFill>
                  <a:schemeClr val="bg1"/>
                </a:solidFill>
                <a:latin typeface="+mj-lt"/>
              </a:rPr>
              <a:t>Ngợi</a:t>
            </a:r>
            <a:r>
              <a:rPr lang="en-US" sz="5190" dirty="0">
                <a:solidFill>
                  <a:schemeClr val="bg1"/>
                </a:solidFill>
                <a:latin typeface="+mj-lt"/>
              </a:rPr>
              <a:t> </a:t>
            </a:r>
            <a:r>
              <a:rPr lang="en-US" sz="5190" dirty="0" err="1">
                <a:solidFill>
                  <a:schemeClr val="bg1"/>
                </a:solidFill>
                <a:latin typeface="+mj-lt"/>
              </a:rPr>
              <a:t>ca</a:t>
            </a:r>
            <a:r>
              <a:rPr lang="en-US" sz="5190" dirty="0">
                <a:solidFill>
                  <a:schemeClr val="bg1"/>
                </a:solidFill>
                <a:latin typeface="+mj-lt"/>
              </a:rPr>
              <a:t> </a:t>
            </a:r>
            <a:r>
              <a:rPr lang="en-US" sz="5190" dirty="0" err="1">
                <a:solidFill>
                  <a:schemeClr val="bg1"/>
                </a:solidFill>
                <a:latin typeface="+mj-lt"/>
              </a:rPr>
              <a:t>các</a:t>
            </a:r>
            <a:r>
              <a:rPr lang="en-US" sz="5190" dirty="0">
                <a:solidFill>
                  <a:schemeClr val="bg1"/>
                </a:solidFill>
                <a:latin typeface="+mj-lt"/>
              </a:rPr>
              <a:t> </a:t>
            </a:r>
            <a:r>
              <a:rPr lang="en-US" sz="5190" dirty="0" err="1">
                <a:solidFill>
                  <a:schemeClr val="bg1"/>
                </a:solidFill>
                <a:latin typeface="+mj-lt"/>
              </a:rPr>
              <a:t>Ngài</a:t>
            </a:r>
            <a:r>
              <a:rPr lang="en-US" sz="5190" dirty="0">
                <a:solidFill>
                  <a:schemeClr val="bg1"/>
                </a:solidFill>
                <a:latin typeface="+mj-lt"/>
              </a:rPr>
              <a:t> </a:t>
            </a:r>
            <a:r>
              <a:rPr lang="en-US" sz="5190" dirty="0" err="1">
                <a:solidFill>
                  <a:schemeClr val="bg1"/>
                </a:solidFill>
                <a:latin typeface="+mj-lt"/>
              </a:rPr>
              <a:t>ngày</a:t>
            </a:r>
            <a:r>
              <a:rPr lang="en-US" sz="5190" dirty="0">
                <a:solidFill>
                  <a:schemeClr val="bg1"/>
                </a:solidFill>
                <a:latin typeface="+mj-lt"/>
              </a:rPr>
              <a:t> nay </a:t>
            </a:r>
            <a:r>
              <a:rPr lang="en-US" sz="5190" dirty="0" err="1">
                <a:solidFill>
                  <a:schemeClr val="bg1"/>
                </a:solidFill>
                <a:latin typeface="+mj-lt"/>
              </a:rPr>
              <a:t>vinh</a:t>
            </a:r>
            <a:r>
              <a:rPr lang="en-US" sz="5190" dirty="0">
                <a:solidFill>
                  <a:schemeClr val="bg1"/>
                </a:solidFill>
                <a:latin typeface="+mj-lt"/>
              </a:rPr>
              <a:t> </a:t>
            </a:r>
            <a:r>
              <a:rPr lang="en-US" sz="5190" dirty="0" err="1">
                <a:solidFill>
                  <a:schemeClr val="bg1"/>
                </a:solidFill>
                <a:latin typeface="+mj-lt"/>
              </a:rPr>
              <a:t>phúc</a:t>
            </a:r>
            <a:r>
              <a:rPr lang="en-US" sz="5190" dirty="0">
                <a:solidFill>
                  <a:schemeClr val="bg1"/>
                </a:solidFill>
                <a:latin typeface="+mj-lt"/>
              </a:rPr>
              <a:t>. </a:t>
            </a:r>
            <a:r>
              <a:rPr lang="en-US" sz="5190" dirty="0" err="1">
                <a:solidFill>
                  <a:schemeClr val="bg1"/>
                </a:solidFill>
                <a:latin typeface="+mj-lt"/>
              </a:rPr>
              <a:t>Kiên</a:t>
            </a:r>
            <a:r>
              <a:rPr lang="en-US" sz="5190" dirty="0">
                <a:solidFill>
                  <a:schemeClr val="bg1"/>
                </a:solidFill>
                <a:latin typeface="+mj-lt"/>
              </a:rPr>
              <a:t> </a:t>
            </a:r>
            <a:r>
              <a:rPr lang="en-US" sz="5190" dirty="0" err="1">
                <a:solidFill>
                  <a:schemeClr val="bg1"/>
                </a:solidFill>
                <a:latin typeface="+mj-lt"/>
              </a:rPr>
              <a:t>tâm</a:t>
            </a:r>
            <a:r>
              <a:rPr lang="en-US" sz="5190" dirty="0">
                <a:solidFill>
                  <a:schemeClr val="bg1"/>
                </a:solidFill>
                <a:latin typeface="+mj-lt"/>
              </a:rPr>
              <a:t> </a:t>
            </a:r>
            <a:r>
              <a:rPr lang="en-US" sz="5190" dirty="0" err="1">
                <a:solidFill>
                  <a:schemeClr val="bg1"/>
                </a:solidFill>
                <a:latin typeface="+mj-lt"/>
              </a:rPr>
              <a:t>nghe</a:t>
            </a:r>
            <a:r>
              <a:rPr lang="en-US" sz="5190" dirty="0">
                <a:solidFill>
                  <a:schemeClr val="bg1"/>
                </a:solidFill>
                <a:latin typeface="+mj-lt"/>
              </a:rPr>
              <a:t> </a:t>
            </a:r>
            <a:r>
              <a:rPr lang="en-US" sz="5190" dirty="0" err="1">
                <a:solidFill>
                  <a:schemeClr val="bg1"/>
                </a:solidFill>
                <a:latin typeface="+mj-lt"/>
              </a:rPr>
              <a:t>theo</a:t>
            </a:r>
            <a:r>
              <a:rPr lang="en-US" sz="5190" dirty="0">
                <a:solidFill>
                  <a:schemeClr val="bg1"/>
                </a:solidFill>
                <a:latin typeface="+mj-lt"/>
              </a:rPr>
              <a:t> </a:t>
            </a:r>
            <a:r>
              <a:rPr lang="en-US" sz="5190" dirty="0" err="1">
                <a:solidFill>
                  <a:schemeClr val="bg1"/>
                </a:solidFill>
                <a:latin typeface="+mj-lt"/>
              </a:rPr>
              <a:t>hai</a:t>
            </a:r>
            <a:r>
              <a:rPr lang="en-US" sz="5190" dirty="0">
                <a:solidFill>
                  <a:schemeClr val="bg1"/>
                </a:solidFill>
                <a:latin typeface="+mj-lt"/>
              </a:rPr>
              <a:t> </a:t>
            </a:r>
            <a:r>
              <a:rPr lang="en-US" sz="5190" dirty="0" err="1">
                <a:solidFill>
                  <a:schemeClr val="bg1"/>
                </a:solidFill>
                <a:latin typeface="+mj-lt"/>
              </a:rPr>
              <a:t>thánh</a:t>
            </a:r>
            <a:r>
              <a:rPr lang="en-US" sz="5190" dirty="0">
                <a:solidFill>
                  <a:schemeClr val="bg1"/>
                </a:solidFill>
                <a:latin typeface="+mj-lt"/>
              </a:rPr>
              <a:t> </a:t>
            </a:r>
            <a:r>
              <a:rPr lang="en-US" sz="5190" dirty="0" err="1">
                <a:solidFill>
                  <a:schemeClr val="bg1"/>
                </a:solidFill>
                <a:latin typeface="+mj-lt"/>
              </a:rPr>
              <a:t>nhân</a:t>
            </a:r>
            <a:r>
              <a:rPr lang="en-US" sz="5190" dirty="0">
                <a:solidFill>
                  <a:schemeClr val="bg1"/>
                </a:solidFill>
                <a:latin typeface="+mj-lt"/>
              </a:rPr>
              <a:t>. </a:t>
            </a:r>
            <a:r>
              <a:rPr lang="en-US" sz="5190" dirty="0" err="1">
                <a:solidFill>
                  <a:schemeClr val="bg1"/>
                </a:solidFill>
                <a:latin typeface="+mj-lt"/>
              </a:rPr>
              <a:t>Sẵn</a:t>
            </a:r>
            <a:r>
              <a:rPr lang="en-US" sz="5190" dirty="0">
                <a:solidFill>
                  <a:schemeClr val="bg1"/>
                </a:solidFill>
                <a:latin typeface="+mj-lt"/>
              </a:rPr>
              <a:t> </a:t>
            </a:r>
            <a:r>
              <a:rPr lang="en-US" sz="5190" dirty="0" err="1">
                <a:solidFill>
                  <a:schemeClr val="bg1"/>
                </a:solidFill>
                <a:latin typeface="+mj-lt"/>
              </a:rPr>
              <a:t>sàng</a:t>
            </a:r>
            <a:r>
              <a:rPr lang="en-US" sz="5190" dirty="0">
                <a:solidFill>
                  <a:schemeClr val="bg1"/>
                </a:solidFill>
                <a:latin typeface="+mj-lt"/>
              </a:rPr>
              <a:t> </a:t>
            </a:r>
            <a:r>
              <a:rPr lang="en-US" sz="5190" dirty="0" err="1">
                <a:solidFill>
                  <a:schemeClr val="bg1"/>
                </a:solidFill>
                <a:latin typeface="+mj-lt"/>
              </a:rPr>
              <a:t>nối</a:t>
            </a:r>
            <a:r>
              <a:rPr lang="en-US" sz="5190" dirty="0">
                <a:solidFill>
                  <a:schemeClr val="bg1"/>
                </a:solidFill>
                <a:latin typeface="+mj-lt"/>
              </a:rPr>
              <a:t> </a:t>
            </a:r>
            <a:r>
              <a:rPr lang="en-US" sz="5190" dirty="0" err="1">
                <a:solidFill>
                  <a:schemeClr val="bg1"/>
                </a:solidFill>
                <a:latin typeface="+mj-lt"/>
              </a:rPr>
              <a:t>bước</a:t>
            </a:r>
            <a:r>
              <a:rPr lang="en-US" sz="5190" dirty="0">
                <a:solidFill>
                  <a:schemeClr val="bg1"/>
                </a:solidFill>
                <a:latin typeface="+mj-lt"/>
              </a:rPr>
              <a:t> </a:t>
            </a:r>
            <a:r>
              <a:rPr lang="en-US" sz="5190" dirty="0" err="1">
                <a:solidFill>
                  <a:schemeClr val="bg1"/>
                </a:solidFill>
                <a:latin typeface="+mj-lt"/>
              </a:rPr>
              <a:t>theo</a:t>
            </a:r>
            <a:r>
              <a:rPr lang="en-US" sz="5190" dirty="0">
                <a:solidFill>
                  <a:schemeClr val="bg1"/>
                </a:solidFill>
                <a:latin typeface="+mj-lt"/>
              </a:rPr>
              <a:t> </a:t>
            </a:r>
            <a:r>
              <a:rPr lang="en-US" sz="5190" dirty="0" err="1">
                <a:solidFill>
                  <a:schemeClr val="bg1"/>
                </a:solidFill>
                <a:latin typeface="+mj-lt"/>
              </a:rPr>
              <a:t>đường</a:t>
            </a:r>
            <a:r>
              <a:rPr lang="en-US" sz="5190" dirty="0">
                <a:solidFill>
                  <a:schemeClr val="bg1"/>
                </a:solidFill>
                <a:latin typeface="+mj-lt"/>
              </a:rPr>
              <a:t> </a:t>
            </a:r>
            <a:r>
              <a:rPr lang="en-US" sz="5190" dirty="0" err="1">
                <a:solidFill>
                  <a:schemeClr val="bg1"/>
                </a:solidFill>
                <a:latin typeface="+mj-lt"/>
              </a:rPr>
              <a:t>thánh</a:t>
            </a:r>
            <a:r>
              <a:rPr lang="en-US" sz="5190" dirty="0">
                <a:solidFill>
                  <a:schemeClr val="bg1"/>
                </a:solidFill>
                <a:latin typeface="+mj-lt"/>
              </a:rPr>
              <a:t> </a:t>
            </a:r>
            <a:r>
              <a:rPr lang="en-US" sz="5190" dirty="0" err="1">
                <a:solidFill>
                  <a:schemeClr val="bg1"/>
                </a:solidFill>
                <a:latin typeface="+mj-lt"/>
              </a:rPr>
              <a:t>nhân</a:t>
            </a:r>
            <a:r>
              <a:rPr lang="en-US" sz="5190" dirty="0">
                <a:solidFill>
                  <a:schemeClr val="bg1"/>
                </a:solidFill>
                <a:latin typeface="+mj-lt"/>
              </a:rPr>
              <a:t>.</a:t>
            </a:r>
          </a:p>
        </p:txBody>
      </p:sp>
    </p:spTree>
    <p:extLst>
      <p:ext uri="{BB962C8B-B14F-4D97-AF65-F5344CB8AC3E}">
        <p14:creationId xmlns:p14="http://schemas.microsoft.com/office/powerpoint/2010/main" val="1666384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431983"/>
          </a:xfrm>
          <a:prstGeom prst="rect">
            <a:avLst/>
          </a:prstGeom>
        </p:spPr>
        <p:txBody>
          <a:bodyPr wrap="square">
            <a:spAutoFit/>
          </a:bodyPr>
          <a:lstStyle/>
          <a:p>
            <a:pPr algn="just"/>
            <a:r>
              <a:rPr lang="en-US" sz="4700" dirty="0">
                <a:solidFill>
                  <a:srgbClr val="FFFF00"/>
                </a:solidFill>
                <a:latin typeface="+mj-lt"/>
              </a:rPr>
              <a:t>…</a:t>
            </a:r>
            <a:r>
              <a:rPr lang="en-US" sz="4700" dirty="0">
                <a:solidFill>
                  <a:schemeClr val="bg1"/>
                </a:solidFill>
                <a:latin typeface="+mj-lt"/>
              </a:rPr>
              <a:t> </a:t>
            </a:r>
            <a:r>
              <a:rPr lang="vi-VN" sz="4700" dirty="0">
                <a:solidFill>
                  <a:schemeClr val="bg1"/>
                </a:solidFill>
                <a:latin typeface="+mj-lt"/>
              </a:rPr>
              <a:t>cho đoàn con vui vầy hôm nay xin thương khẩn càu cho chúng con được tăng thêm lòng yêu mến luôn hăng say loan báo Tin Mừng trên quê hương đất nước chúng con. Để Chúa được nhận biết mến yêu. </a:t>
            </a:r>
          </a:p>
        </p:txBody>
      </p:sp>
    </p:spTree>
    <p:extLst>
      <p:ext uri="{BB962C8B-B14F-4D97-AF65-F5344CB8AC3E}">
        <p14:creationId xmlns:p14="http://schemas.microsoft.com/office/powerpoint/2010/main" val="2880886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1538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4829014"/>
          </a:xfrm>
          <a:prstGeom prst="rect">
            <a:avLst/>
          </a:prstGeom>
        </p:spPr>
        <p:txBody>
          <a:bodyPr wrap="square">
            <a:spAutoFit/>
          </a:bodyPr>
          <a:lstStyle/>
          <a:p>
            <a:pPr algn="just">
              <a:lnSpc>
                <a:spcPct val="95000"/>
              </a:lnSpc>
            </a:pPr>
            <a:r>
              <a:rPr lang="en-US" sz="5400" u="sng" dirty="0" err="1">
                <a:solidFill>
                  <a:srgbClr val="FFFF00"/>
                </a:solidFill>
              </a:rPr>
              <a:t>Đk</a:t>
            </a:r>
            <a:r>
              <a:rPr lang="en-US" sz="5400" u="sng" dirty="0">
                <a:solidFill>
                  <a:srgbClr val="FFFF00"/>
                </a:solidFill>
              </a:rPr>
              <a:t>:</a:t>
            </a:r>
            <a:r>
              <a:rPr lang="vi-VN" sz="5400" dirty="0">
                <a:solidFill>
                  <a:srgbClr val="FFFFFF"/>
                </a:solidFill>
                <a:latin typeface="+mj-lt"/>
              </a:rPr>
              <a:t> </a:t>
            </a:r>
            <a:r>
              <a:rPr lang="en-US" sz="5400" dirty="0" err="1">
                <a:solidFill>
                  <a:srgbClr val="FFFFFF"/>
                </a:solidFill>
              </a:rPr>
              <a:t>Thánh</a:t>
            </a:r>
            <a:r>
              <a:rPr lang="en-US" sz="5400" dirty="0">
                <a:solidFill>
                  <a:srgbClr val="FFFFFF"/>
                </a:solidFill>
              </a:rPr>
              <a:t> </a:t>
            </a:r>
            <a:r>
              <a:rPr lang="en-US" sz="5400" dirty="0" err="1">
                <a:solidFill>
                  <a:srgbClr val="FFFFFF"/>
                </a:solidFill>
              </a:rPr>
              <a:t>Phê-rô</a:t>
            </a:r>
            <a:r>
              <a:rPr lang="en-US" sz="5400" dirty="0">
                <a:solidFill>
                  <a:srgbClr val="FFFFFF"/>
                </a:solidFill>
              </a:rPr>
              <a:t> vi </a:t>
            </a:r>
            <a:r>
              <a:rPr lang="en-US" sz="5400" dirty="0" err="1">
                <a:solidFill>
                  <a:srgbClr val="FFFFFF"/>
                </a:solidFill>
              </a:rPr>
              <a:t>thủ</a:t>
            </a:r>
            <a:r>
              <a:rPr lang="en-US" sz="5400" dirty="0">
                <a:solidFill>
                  <a:srgbClr val="FFFFFF"/>
                </a:solidFill>
              </a:rPr>
              <a:t> </a:t>
            </a:r>
            <a:r>
              <a:rPr lang="en-US" sz="5400" dirty="0" err="1">
                <a:solidFill>
                  <a:srgbClr val="FFFFFF"/>
                </a:solidFill>
              </a:rPr>
              <a:t>lãnh</a:t>
            </a:r>
            <a:r>
              <a:rPr lang="en-US" sz="5400" dirty="0">
                <a:solidFill>
                  <a:srgbClr val="FFFFFF"/>
                </a:solidFill>
              </a:rPr>
              <a:t> </a:t>
            </a:r>
            <a:r>
              <a:rPr lang="en-US" sz="5400" dirty="0" err="1">
                <a:solidFill>
                  <a:srgbClr val="FFFFFF"/>
                </a:solidFill>
              </a:rPr>
              <a:t>các</a:t>
            </a:r>
            <a:r>
              <a:rPr lang="en-US" sz="5400" dirty="0">
                <a:solidFill>
                  <a:srgbClr val="FFFFFF"/>
                </a:solidFill>
              </a:rPr>
              <a:t> </a:t>
            </a:r>
            <a:r>
              <a:rPr lang="en-US" sz="5400" dirty="0" err="1">
                <a:solidFill>
                  <a:srgbClr val="FFFFFF"/>
                </a:solidFill>
              </a:rPr>
              <a:t>tông</a:t>
            </a:r>
            <a:r>
              <a:rPr lang="en-US" sz="5400" dirty="0">
                <a:solidFill>
                  <a:srgbClr val="FFFFFF"/>
                </a:solidFill>
              </a:rPr>
              <a:t> </a:t>
            </a:r>
            <a:r>
              <a:rPr lang="en-US" sz="5400" dirty="0" err="1">
                <a:solidFill>
                  <a:srgbClr val="FFFFFF"/>
                </a:solidFill>
              </a:rPr>
              <a:t>đồ</a:t>
            </a:r>
            <a:r>
              <a:rPr lang="en-US" sz="5400" dirty="0">
                <a:solidFill>
                  <a:srgbClr val="FFFFFF"/>
                </a:solidFill>
              </a:rPr>
              <a:t>. </a:t>
            </a:r>
            <a:r>
              <a:rPr lang="en-US" sz="5400" dirty="0" err="1">
                <a:solidFill>
                  <a:srgbClr val="FFFFFF"/>
                </a:solidFill>
              </a:rPr>
              <a:t>Thánh</a:t>
            </a:r>
            <a:r>
              <a:rPr lang="en-US" sz="5400" dirty="0">
                <a:solidFill>
                  <a:srgbClr val="FFFFFF"/>
                </a:solidFill>
              </a:rPr>
              <a:t> </a:t>
            </a:r>
            <a:r>
              <a:rPr lang="en-US" sz="5400" dirty="0" err="1">
                <a:solidFill>
                  <a:srgbClr val="FFFFFF"/>
                </a:solidFill>
              </a:rPr>
              <a:t>Phao-lô</a:t>
            </a:r>
            <a:r>
              <a:rPr lang="en-US" sz="5400" dirty="0">
                <a:solidFill>
                  <a:srgbClr val="FFFFFF"/>
                </a:solidFill>
              </a:rPr>
              <a:t> </a:t>
            </a:r>
            <a:r>
              <a:rPr lang="en-US" sz="5400" dirty="0" err="1">
                <a:solidFill>
                  <a:srgbClr val="FFFFFF"/>
                </a:solidFill>
              </a:rPr>
              <a:t>là</a:t>
            </a:r>
            <a:r>
              <a:rPr lang="en-US" sz="5400" dirty="0">
                <a:solidFill>
                  <a:srgbClr val="FFFFFF"/>
                </a:solidFill>
              </a:rPr>
              <a:t> </a:t>
            </a:r>
            <a:r>
              <a:rPr lang="en-US" sz="5400" dirty="0" err="1">
                <a:solidFill>
                  <a:srgbClr val="FFFFFF"/>
                </a:solidFill>
              </a:rPr>
              <a:t>bậc</a:t>
            </a:r>
            <a:r>
              <a:rPr lang="en-US" sz="5400" dirty="0">
                <a:solidFill>
                  <a:srgbClr val="FFFFFF"/>
                </a:solidFill>
              </a:rPr>
              <a:t> </a:t>
            </a:r>
            <a:r>
              <a:rPr lang="en-US" sz="5400" dirty="0" err="1">
                <a:solidFill>
                  <a:srgbClr val="FFFFFF"/>
                </a:solidFill>
              </a:rPr>
              <a:t>thầy</a:t>
            </a:r>
            <a:r>
              <a:rPr lang="en-US" sz="5400" dirty="0">
                <a:solidFill>
                  <a:srgbClr val="FFFFFF"/>
                </a:solidFill>
              </a:rPr>
              <a:t> </a:t>
            </a:r>
            <a:r>
              <a:rPr lang="en-US" sz="5400" dirty="0" err="1">
                <a:solidFill>
                  <a:srgbClr val="FFFFFF"/>
                </a:solidFill>
              </a:rPr>
              <a:t>muôn</a:t>
            </a:r>
            <a:r>
              <a:rPr lang="en-US" sz="5400" dirty="0">
                <a:solidFill>
                  <a:srgbClr val="FFFFFF"/>
                </a:solidFill>
              </a:rPr>
              <a:t> </a:t>
            </a:r>
            <a:r>
              <a:rPr lang="en-US" sz="5400" dirty="0" err="1">
                <a:solidFill>
                  <a:srgbClr val="FFFFFF"/>
                </a:solidFill>
              </a:rPr>
              <a:t>dân</a:t>
            </a:r>
            <a:r>
              <a:rPr lang="en-US" sz="5400" dirty="0">
                <a:solidFill>
                  <a:srgbClr val="FFFFFF"/>
                </a:solidFill>
              </a:rPr>
              <a:t> </a:t>
            </a:r>
            <a:r>
              <a:rPr lang="en-US" sz="5400" dirty="0" err="1">
                <a:solidFill>
                  <a:srgbClr val="FFFFFF"/>
                </a:solidFill>
              </a:rPr>
              <a:t>muôn</a:t>
            </a:r>
            <a:r>
              <a:rPr lang="en-US" sz="5400" dirty="0">
                <a:solidFill>
                  <a:srgbClr val="FFFFFF"/>
                </a:solidFill>
              </a:rPr>
              <a:t> </a:t>
            </a:r>
            <a:r>
              <a:rPr lang="en-US" sz="5400" dirty="0" err="1">
                <a:solidFill>
                  <a:srgbClr val="FFFFFF"/>
                </a:solidFill>
              </a:rPr>
              <a:t>nước</a:t>
            </a:r>
            <a:r>
              <a:rPr lang="en-US" sz="5400" dirty="0">
                <a:solidFill>
                  <a:srgbClr val="FFFFFF"/>
                </a:solidFill>
              </a:rPr>
              <a:t>. </a:t>
            </a:r>
            <a:r>
              <a:rPr lang="en-US" sz="5400" dirty="0" err="1">
                <a:solidFill>
                  <a:srgbClr val="FFFFFF"/>
                </a:solidFill>
              </a:rPr>
              <a:t>Chúa</a:t>
            </a:r>
            <a:r>
              <a:rPr lang="en-US" sz="5400" dirty="0">
                <a:solidFill>
                  <a:srgbClr val="FFFFFF"/>
                </a:solidFill>
              </a:rPr>
              <a:t> </a:t>
            </a:r>
            <a:r>
              <a:rPr lang="en-US" sz="5400" dirty="0" err="1">
                <a:solidFill>
                  <a:srgbClr val="FFFFFF"/>
                </a:solidFill>
              </a:rPr>
              <a:t>đã</a:t>
            </a:r>
            <a:r>
              <a:rPr lang="en-US" sz="5400" dirty="0">
                <a:solidFill>
                  <a:srgbClr val="FFFFFF"/>
                </a:solidFill>
              </a:rPr>
              <a:t> </a:t>
            </a:r>
            <a:r>
              <a:rPr lang="en-US" sz="5400" dirty="0" err="1">
                <a:solidFill>
                  <a:srgbClr val="FFFFFF"/>
                </a:solidFill>
              </a:rPr>
              <a:t>sai</a:t>
            </a:r>
            <a:r>
              <a:rPr lang="en-US" sz="5400" dirty="0">
                <a:solidFill>
                  <a:srgbClr val="FFFFFF"/>
                </a:solidFill>
              </a:rPr>
              <a:t> </a:t>
            </a:r>
            <a:r>
              <a:rPr lang="en-US" sz="5400" dirty="0" err="1">
                <a:solidFill>
                  <a:srgbClr val="FFFFFF"/>
                </a:solidFill>
              </a:rPr>
              <a:t>hai</a:t>
            </a:r>
            <a:r>
              <a:rPr lang="en-US" sz="5400" dirty="0">
                <a:solidFill>
                  <a:srgbClr val="FFFFFF"/>
                </a:solidFill>
              </a:rPr>
              <a:t> </a:t>
            </a:r>
            <a:r>
              <a:rPr lang="en-US" sz="5400" dirty="0" err="1">
                <a:solidFill>
                  <a:srgbClr val="FFFFFF"/>
                </a:solidFill>
              </a:rPr>
              <a:t>vị</a:t>
            </a:r>
            <a:r>
              <a:rPr lang="en-US" sz="5400" dirty="0">
                <a:solidFill>
                  <a:srgbClr val="FFFFFF"/>
                </a:solidFill>
              </a:rPr>
              <a:t> </a:t>
            </a:r>
            <a:r>
              <a:rPr lang="en-US" sz="5400" dirty="0" err="1">
                <a:solidFill>
                  <a:srgbClr val="FFFFFF"/>
                </a:solidFill>
              </a:rPr>
              <a:t>dạy</a:t>
            </a:r>
            <a:r>
              <a:rPr lang="en-US" sz="5400" dirty="0">
                <a:solidFill>
                  <a:srgbClr val="FFFFFF"/>
                </a:solidFill>
              </a:rPr>
              <a:t> </a:t>
            </a:r>
            <a:r>
              <a:rPr lang="en-US" sz="5400" dirty="0" err="1">
                <a:solidFill>
                  <a:srgbClr val="FFFFFF"/>
                </a:solidFill>
              </a:rPr>
              <a:t>dỗ</a:t>
            </a:r>
            <a:r>
              <a:rPr lang="en-US" sz="5400" dirty="0">
                <a:solidFill>
                  <a:srgbClr val="FFFFFF"/>
                </a:solidFill>
              </a:rPr>
              <a:t> </a:t>
            </a:r>
            <a:r>
              <a:rPr lang="en-US" sz="5400" dirty="0" err="1">
                <a:solidFill>
                  <a:srgbClr val="FFFFFF"/>
                </a:solidFill>
              </a:rPr>
              <a:t>chúng</a:t>
            </a:r>
            <a:r>
              <a:rPr lang="en-US" sz="5400" dirty="0">
                <a:solidFill>
                  <a:srgbClr val="FFFFFF"/>
                </a:solidFill>
              </a:rPr>
              <a:t> con. </a:t>
            </a:r>
            <a:r>
              <a:rPr lang="en-US" sz="5400" dirty="0" err="1">
                <a:solidFill>
                  <a:srgbClr val="FFFFFF"/>
                </a:solidFill>
              </a:rPr>
              <a:t>Về</a:t>
            </a:r>
            <a:r>
              <a:rPr lang="en-US" sz="5400" dirty="0">
                <a:solidFill>
                  <a:srgbClr val="FFFFFF"/>
                </a:solidFill>
              </a:rPr>
              <a:t> </a:t>
            </a:r>
            <a:r>
              <a:rPr lang="en-US" sz="5400" dirty="0" err="1">
                <a:solidFill>
                  <a:srgbClr val="FFFFFF"/>
                </a:solidFill>
              </a:rPr>
              <a:t>luật</a:t>
            </a:r>
            <a:r>
              <a:rPr lang="en-US" sz="5400" dirty="0">
                <a:solidFill>
                  <a:srgbClr val="FFFFFF"/>
                </a:solidFill>
              </a:rPr>
              <a:t> </a:t>
            </a:r>
            <a:r>
              <a:rPr lang="en-US" sz="5400" dirty="0" err="1">
                <a:solidFill>
                  <a:srgbClr val="FFFFFF"/>
                </a:solidFill>
              </a:rPr>
              <a:t>Chúa</a:t>
            </a:r>
            <a:r>
              <a:rPr lang="en-US" sz="5400" dirty="0">
                <a:solidFill>
                  <a:srgbClr val="FFFFFF"/>
                </a:solidFill>
              </a:rPr>
              <a:t>, </a:t>
            </a:r>
            <a:r>
              <a:rPr lang="en-US" sz="5400" dirty="0" err="1">
                <a:solidFill>
                  <a:srgbClr val="FFFFFF"/>
                </a:solidFill>
              </a:rPr>
              <a:t>về</a:t>
            </a:r>
            <a:r>
              <a:rPr lang="en-US" sz="5400" dirty="0">
                <a:solidFill>
                  <a:srgbClr val="FFFFFF"/>
                </a:solidFill>
              </a:rPr>
              <a:t> </a:t>
            </a:r>
            <a:r>
              <a:rPr lang="en-US" sz="5400" dirty="0" err="1">
                <a:solidFill>
                  <a:srgbClr val="FFFFFF"/>
                </a:solidFill>
              </a:rPr>
              <a:t>những</a:t>
            </a:r>
            <a:r>
              <a:rPr lang="en-US" sz="5400" dirty="0">
                <a:solidFill>
                  <a:srgbClr val="FFFFFF"/>
                </a:solidFill>
              </a:rPr>
              <a:t> </a:t>
            </a:r>
            <a:r>
              <a:rPr lang="en-US" sz="5400" dirty="0" err="1">
                <a:solidFill>
                  <a:srgbClr val="FFFFFF"/>
                </a:solidFill>
              </a:rPr>
              <a:t>điều</a:t>
            </a:r>
            <a:r>
              <a:rPr lang="en-US" sz="5400" dirty="0">
                <a:solidFill>
                  <a:srgbClr val="FFFFFF"/>
                </a:solidFill>
              </a:rPr>
              <a:t> </a:t>
            </a:r>
            <a:r>
              <a:rPr lang="en-US" sz="5400" dirty="0" err="1">
                <a:solidFill>
                  <a:srgbClr val="FFFFFF"/>
                </a:solidFill>
              </a:rPr>
              <a:t>căn</a:t>
            </a:r>
            <a:r>
              <a:rPr lang="en-US" sz="5400" dirty="0">
                <a:solidFill>
                  <a:srgbClr val="FFFFFF"/>
                </a:solidFill>
              </a:rPr>
              <a:t> </a:t>
            </a:r>
            <a:r>
              <a:rPr lang="en-US" sz="5400" dirty="0" err="1">
                <a:solidFill>
                  <a:srgbClr val="FFFFFF"/>
                </a:solidFill>
              </a:rPr>
              <a:t>bản</a:t>
            </a:r>
            <a:r>
              <a:rPr lang="en-US" sz="5400" dirty="0">
                <a:solidFill>
                  <a:srgbClr val="FFFFFF"/>
                </a:solidFill>
              </a:rPr>
              <a:t> </a:t>
            </a:r>
            <a:r>
              <a:rPr lang="en-US" sz="5400" dirty="0" err="1">
                <a:solidFill>
                  <a:srgbClr val="FFFFFF"/>
                </a:solidFill>
              </a:rPr>
              <a:t>đức</a:t>
            </a:r>
            <a:r>
              <a:rPr lang="en-US" sz="5400" dirty="0">
                <a:solidFill>
                  <a:srgbClr val="FFFFFF"/>
                </a:solidFill>
              </a:rPr>
              <a:t> tin.</a:t>
            </a:r>
          </a:p>
        </p:txBody>
      </p:sp>
    </p:spTree>
    <p:extLst>
      <p:ext uri="{BB962C8B-B14F-4D97-AF65-F5344CB8AC3E}">
        <p14:creationId xmlns:p14="http://schemas.microsoft.com/office/powerpoint/2010/main" val="2531382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92414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1933</Words>
  <Application>Microsoft Office PowerPoint</Application>
  <PresentationFormat>On-screen Show (16:9)</PresentationFormat>
  <Paragraphs>107</Paragraphs>
  <Slides>71</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71</vt:i4>
      </vt:variant>
    </vt:vector>
  </HeadingPairs>
  <TitlesOfParts>
    <vt:vector size="85" baseType="lpstr">
      <vt:lpstr>Arial</vt:lpstr>
      <vt:lpstr>Calibri</vt:lpstr>
      <vt:lpstr>UTM American Sans</vt:lpstr>
      <vt:lpstr>Office Theme</vt:lpstr>
      <vt:lpstr>36_Default Design</vt:lpstr>
      <vt:lpstr>21_Office Theme</vt:lpstr>
      <vt:lpstr>7_Office Theme</vt:lpstr>
      <vt:lpstr>37_Default Design</vt:lpstr>
      <vt:lpstr>2_Office Theme</vt:lpstr>
      <vt:lpstr>11_Office Theme</vt:lpstr>
      <vt:lpstr>4_Office Theme</vt:lpstr>
      <vt:lpstr>6_Office Theme</vt:lpstr>
      <vt:lpstr>8_Office Theme</vt:lpstr>
      <vt:lpstr>9_Office Theme</vt:lpstr>
      <vt:lpstr>CHIỀU THỨ BẢY NGÀY 28-06 THÁNH LỄ VỌNG THÁNH PHÊ RÔ VÀ THÁNH PHAO LÔ  TÔNG ĐỒ</vt:lpstr>
      <vt:lpstr>PowerPoint Presentation</vt:lpstr>
      <vt:lpstr> </vt:lpstr>
      <vt:lpstr>PowerPoint Presentation</vt:lpstr>
      <vt:lpstr> </vt:lpstr>
      <vt:lpstr>PowerPoint Presentation</vt:lpstr>
      <vt:lpstr>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Lễ Vọng THÁNH PHÊ-RÔ và THÁNH PHAO-LÔ Thánh Vịnh 18A 02 câu  </vt:lpstr>
      <vt:lpstr> </vt:lpstr>
      <vt:lpstr> </vt:lpstr>
      <vt:lpstr> </vt:lpstr>
      <vt:lpstr> </vt:lpstr>
      <vt:lpstr> </vt:lpstr>
      <vt:lpstr>PowerPoint Presentation</vt:lpstr>
      <vt:lpstr>Thưa Thầy, Thầy biết mọi sự, Thầy biết con yêu mến Thầy.</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Ca Nguyện Hiệp Lễ Hai Thánh Tông Đồ Bùi Ninh</vt:lpstr>
      <vt:lpstr> </vt:lpstr>
      <vt:lpstr> </vt:lpstr>
      <vt:lpstr>Tk2: Trần hoàn ơi mau vui lên ca hát muôn lời. Cùng ngợi ca Hai Ngôi Sao Tông Đồ của Chúa. Thánh Phê-rô mục tử đoàn chiên quyền năng Chúa trao. Thánh Phao-lô nhiệt thành truyền rao xứng đấng anh hào.</vt:lpstr>
      <vt:lpstr> </vt:lpstr>
      <vt:lpstr>Tk3: Trần hoàn ơi mau vui lên ca hát muôn lời. Cùng ngợi ca Hai Ngôi Sao Tông Đồ của Chúa. Thánh Phê-rô thập hình ngược treo niềm tin rắc gieo. Thánh Phao-lô cực hình nhận theo hiến máu anh hùng.</vt:lpstr>
      <vt:lpstr> </vt:lpstr>
      <vt:lpstr>PowerPoint Presentation</vt:lpstr>
      <vt:lpstr>Ca Kết Lễ Mừng Kính Thánh Phê-rô Phao-lô Thái Nguyên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Nam Hung</cp:lastModifiedBy>
  <cp:revision>147</cp:revision>
  <dcterms:created xsi:type="dcterms:W3CDTF">2022-10-30T00:36:35Z</dcterms:created>
  <dcterms:modified xsi:type="dcterms:W3CDTF">2026-06-16T14:52:07Z</dcterms:modified>
</cp:coreProperties>
</file>