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8" r:id="rId2"/>
    <p:sldMasterId id="2147484024" r:id="rId3"/>
    <p:sldMasterId id="2147484228" r:id="rId4"/>
    <p:sldMasterId id="2147484264" r:id="rId5"/>
  </p:sldMasterIdLst>
  <p:notesMasterIdLst>
    <p:notesMasterId r:id="rId54"/>
  </p:notesMasterIdLst>
  <p:sldIdLst>
    <p:sldId id="9798" r:id="rId6"/>
    <p:sldId id="553" r:id="rId7"/>
    <p:sldId id="585" r:id="rId8"/>
    <p:sldId id="443" r:id="rId9"/>
    <p:sldId id="9809" r:id="rId10"/>
    <p:sldId id="9799" r:id="rId11"/>
    <p:sldId id="9810" r:id="rId12"/>
    <p:sldId id="9796" r:id="rId13"/>
    <p:sldId id="9763" r:id="rId14"/>
    <p:sldId id="9764" r:id="rId15"/>
    <p:sldId id="9765" r:id="rId16"/>
    <p:sldId id="9766" r:id="rId17"/>
    <p:sldId id="9767" r:id="rId18"/>
    <p:sldId id="9768" r:id="rId19"/>
    <p:sldId id="9769" r:id="rId20"/>
    <p:sldId id="9770" r:id="rId21"/>
    <p:sldId id="9795" r:id="rId22"/>
    <p:sldId id="649" r:id="rId23"/>
    <p:sldId id="731" r:id="rId24"/>
    <p:sldId id="732" r:id="rId25"/>
    <p:sldId id="733" r:id="rId26"/>
    <p:sldId id="737" r:id="rId27"/>
    <p:sldId id="734" r:id="rId28"/>
    <p:sldId id="738" r:id="rId29"/>
    <p:sldId id="736" r:id="rId30"/>
    <p:sldId id="728" r:id="rId31"/>
    <p:sldId id="558" r:id="rId32"/>
    <p:sldId id="561" r:id="rId33"/>
    <p:sldId id="559" r:id="rId34"/>
    <p:sldId id="9804" r:id="rId35"/>
    <p:sldId id="614" r:id="rId36"/>
    <p:sldId id="9805" r:id="rId37"/>
    <p:sldId id="276" r:id="rId38"/>
    <p:sldId id="9794" r:id="rId39"/>
    <p:sldId id="277" r:id="rId40"/>
    <p:sldId id="278" r:id="rId41"/>
    <p:sldId id="279" r:id="rId42"/>
    <p:sldId id="290" r:id="rId43"/>
    <p:sldId id="748" r:id="rId44"/>
    <p:sldId id="632" r:id="rId45"/>
    <p:sldId id="749" r:id="rId46"/>
    <p:sldId id="9812" r:id="rId47"/>
    <p:sldId id="293" r:id="rId48"/>
    <p:sldId id="563" r:id="rId49"/>
    <p:sldId id="564" r:id="rId50"/>
    <p:sldId id="9811" r:id="rId51"/>
    <p:sldId id="750" r:id="rId52"/>
    <p:sldId id="9813" r:id="rId5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p:scale>
          <a:sx n="150" d="100"/>
          <a:sy n="150" d="100"/>
        </p:scale>
        <p:origin x="564" y="546"/>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4501706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584402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32979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5081788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007260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8288267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795196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611544224"/>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FFC7D4-AF93-DC7A-C153-769A15DE63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37292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000" b="0" dirty="0">
                <a:solidFill>
                  <a:srgbClr val="FFFF00"/>
                </a:solidFill>
                <a:effectLst/>
                <a:latin typeface="+mj-lt"/>
              </a:rPr>
              <a:t>THÁNH MATTHÊU </a:t>
            </a:r>
            <a:br>
              <a:rPr lang="en-US" sz="6000" b="0" dirty="0">
                <a:solidFill>
                  <a:srgbClr val="FFFF00"/>
                </a:solidFill>
                <a:effectLst/>
                <a:latin typeface="+mj-lt"/>
              </a:rPr>
            </a:br>
            <a:r>
              <a:rPr lang="en-US" sz="6000" b="0" dirty="0">
                <a:solidFill>
                  <a:srgbClr val="FFFF00"/>
                </a:solidFill>
                <a:effectLst/>
                <a:latin typeface="+mj-lt"/>
              </a:rPr>
              <a:t>TÔNG ĐỒ THÁNH SỬ </a:t>
            </a:r>
            <a:br>
              <a:rPr lang="en-US" sz="4900" b="0" dirty="0">
                <a:solidFill>
                  <a:srgbClr val="FFFF00"/>
                </a:solidFill>
                <a:effectLst/>
                <a:latin typeface="+mj-lt"/>
              </a:rPr>
            </a:br>
            <a:r>
              <a:rPr lang="en-US" b="0" i="1" dirty="0">
                <a:solidFill>
                  <a:schemeClr val="bg1"/>
                </a:solidFill>
                <a:effectLst/>
                <a:latin typeface="+mj-lt"/>
              </a:rPr>
              <a:t>Thiên Duyên</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u="sng" dirty="0" err="1">
                <a:solidFill>
                  <a:srgbClr val="FFFF00"/>
                </a:solidFill>
                <a:effectLst/>
                <a:latin typeface="+mj-lt"/>
              </a:rPr>
              <a:t>Đk</a:t>
            </a:r>
            <a:r>
              <a:rPr lang="vi-VN" sz="5000" b="0" u="sng" dirty="0">
                <a:solidFill>
                  <a:srgbClr val="FFFF00"/>
                </a:solidFill>
                <a:effectLst/>
                <a:latin typeface="+mj-lt"/>
              </a:rPr>
              <a:t>:</a:t>
            </a:r>
            <a:r>
              <a:rPr lang="vi-VN" sz="5000" b="0" dirty="0">
                <a:solidFill>
                  <a:schemeClr val="bg1"/>
                </a:solidFill>
                <a:effectLst/>
                <a:latin typeface="+mj-lt"/>
              </a:rPr>
              <a:t> </a:t>
            </a:r>
            <a:r>
              <a:rPr lang="vi-VN" sz="5000" dirty="0">
                <a:solidFill>
                  <a:schemeClr val="bg1"/>
                </a:solidFill>
              </a:rPr>
              <a:t>Muôn lời hòa ca mừng kính Thánh Matthêu, tông đồ nhiệt tâm làm chứng tá Nước Trời. Theo Thầy muôn nơi loan truyền hồng ân cứu rỗi, viết sách Tin Mừng lưu truyền đến muôn ngàn sau.</a:t>
            </a:r>
            <a:endParaRPr lang="vi-VN" sz="5000" dirty="0">
              <a:solidFill>
                <a:schemeClr val="bg1"/>
              </a:solidFill>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u="sng" dirty="0">
                <a:solidFill>
                  <a:srgbClr val="FFFF00"/>
                </a:solidFill>
                <a:latin typeface="+mj-lt"/>
              </a:rPr>
              <a:t>T</a:t>
            </a:r>
            <a:r>
              <a:rPr lang="en-US" sz="5400" b="0" u="sng" dirty="0">
                <a:solidFill>
                  <a:srgbClr val="FFFF00"/>
                </a:solidFill>
                <a:effectLst/>
                <a:latin typeface="+mj-lt"/>
              </a:rPr>
              <a:t>k1</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Chúa kêu mời một lời: “Hãy theo Thầy” vào đời, cứu muôn dân lầm than mọi nơi. Bước theo Thầy bỏ lại những danh vọng tiền tài, quyết hiến thân vì lợi ích muôn người.</a:t>
            </a: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736137-BF20-3387-76BC-A77C2B75DE0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B29E619-6227-A106-7E70-D1BDE9F05CD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u="sng" dirty="0" err="1">
                <a:solidFill>
                  <a:srgbClr val="FFFF00"/>
                </a:solidFill>
                <a:effectLst/>
                <a:latin typeface="+mj-lt"/>
              </a:rPr>
              <a:t>Đk</a:t>
            </a:r>
            <a:r>
              <a:rPr lang="vi-VN" sz="5000" b="0" u="sng" dirty="0">
                <a:solidFill>
                  <a:srgbClr val="FFFF00"/>
                </a:solidFill>
                <a:effectLst/>
                <a:latin typeface="+mj-lt"/>
              </a:rPr>
              <a:t>:</a:t>
            </a:r>
            <a:r>
              <a:rPr lang="vi-VN" sz="5000" b="0" dirty="0">
                <a:solidFill>
                  <a:schemeClr val="bg1"/>
                </a:solidFill>
                <a:effectLst/>
                <a:latin typeface="+mj-lt"/>
              </a:rPr>
              <a:t> </a:t>
            </a:r>
            <a:r>
              <a:rPr lang="vi-VN" sz="5000" dirty="0">
                <a:solidFill>
                  <a:schemeClr val="bg1"/>
                </a:solidFill>
              </a:rPr>
              <a:t>Muôn lời hòa ca mừng kính Thánh Matthêu, tông đồ nhiệt tâm làm chứng tá Nước Trời. Theo Thầy muôn nơi loan truyền hồng ân cứu rỗi, viết sách Tin Mừng lưu truyền đến muôn ngàn sau.</a:t>
            </a:r>
            <a:endParaRPr lang="vi-VN" sz="5000" dirty="0">
              <a:solidFill>
                <a:schemeClr val="bg1"/>
              </a:solidFill>
              <a:latin typeface="+mj-lt"/>
            </a:endParaRPr>
          </a:p>
        </p:txBody>
      </p:sp>
    </p:spTree>
    <p:extLst>
      <p:ext uri="{BB962C8B-B14F-4D97-AF65-F5344CB8AC3E}">
        <p14:creationId xmlns:p14="http://schemas.microsoft.com/office/powerpoint/2010/main" val="141424263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8C8389-F4C2-E899-2A4D-C5C8B0A23DA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D215AB9-8A0E-EDB3-5157-D1FB9ED2E87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u="sng" dirty="0">
                <a:solidFill>
                  <a:srgbClr val="FFFF00"/>
                </a:solidFill>
                <a:latin typeface="+mj-lt"/>
              </a:rPr>
              <a:t>T</a:t>
            </a:r>
            <a:r>
              <a:rPr lang="en-US" sz="5400" b="0" u="sng" dirty="0">
                <a:solidFill>
                  <a:srgbClr val="FFFF00"/>
                </a:solidFill>
                <a:effectLst/>
                <a:latin typeface="+mj-lt"/>
              </a:rPr>
              <a:t>k2</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Khấn xin Ngài cầu bầu, Chúa ban ơn nhiệm mầu, giúp chúng con vượt qua khổ đau. Sống Tin Mừng vẹn toàn, sống yêu thương nồng nàn, mai sau được hưởng phúc thiên đàng.</a:t>
            </a:r>
          </a:p>
        </p:txBody>
      </p:sp>
    </p:spTree>
    <p:extLst>
      <p:ext uri="{BB962C8B-B14F-4D97-AF65-F5344CB8AC3E}">
        <p14:creationId xmlns:p14="http://schemas.microsoft.com/office/powerpoint/2010/main" val="21927331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9DC7F6-9B1B-9E07-6D47-497E033B4BC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84636B9-0E3C-883E-B040-9DAF843D8F8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u="sng" dirty="0" err="1">
                <a:solidFill>
                  <a:srgbClr val="FFFF00"/>
                </a:solidFill>
                <a:effectLst/>
                <a:latin typeface="+mj-lt"/>
              </a:rPr>
              <a:t>Đk</a:t>
            </a:r>
            <a:r>
              <a:rPr lang="vi-VN" sz="5000" b="0" u="sng" dirty="0">
                <a:solidFill>
                  <a:srgbClr val="FFFF00"/>
                </a:solidFill>
                <a:effectLst/>
                <a:latin typeface="+mj-lt"/>
              </a:rPr>
              <a:t>:</a:t>
            </a:r>
            <a:r>
              <a:rPr lang="vi-VN" sz="5000" b="0" dirty="0">
                <a:solidFill>
                  <a:schemeClr val="bg1"/>
                </a:solidFill>
                <a:effectLst/>
                <a:latin typeface="+mj-lt"/>
              </a:rPr>
              <a:t> </a:t>
            </a:r>
            <a:r>
              <a:rPr lang="vi-VN" sz="5000" dirty="0">
                <a:solidFill>
                  <a:schemeClr val="bg1"/>
                </a:solidFill>
              </a:rPr>
              <a:t>Muôn lời hòa ca mừng kính Thánh Matthêu, tông đồ nhiệt tâm làm chứng tá Nước Trời. Theo Thầy muôn nơi loan truyền hồng ân cứu rỗi, viết sách Tin Mừng lưu truyền đến muôn ngàn sau.</a:t>
            </a:r>
            <a:endParaRPr lang="vi-VN" sz="5000" dirty="0">
              <a:solidFill>
                <a:schemeClr val="bg1"/>
              </a:solidFill>
              <a:latin typeface="+mj-lt"/>
            </a:endParaRPr>
          </a:p>
        </p:txBody>
      </p:sp>
    </p:spTree>
    <p:extLst>
      <p:ext uri="{BB962C8B-B14F-4D97-AF65-F5344CB8AC3E}">
        <p14:creationId xmlns:p14="http://schemas.microsoft.com/office/powerpoint/2010/main" val="23267911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3578C2-C2E4-D241-64F8-EF057B46EB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B570411-6F39-45E7-38C4-5998F6041C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28907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670A20-F063-2F1E-4553-76050BD1DB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B46A9B-4674-FA13-AD17-BBF343ED89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008994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028668-CFC7-1504-A2AF-2348EADAD5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r>
              <a:rPr lang="en-US" sz="6000" dirty="0">
                <a:solidFill>
                  <a:srgbClr val="FFFF00"/>
                </a:solidFill>
              </a:rPr>
              <a:t>Thánh </a:t>
            </a:r>
            <a:r>
              <a:rPr lang="en-US" sz="6000" dirty="0" err="1">
                <a:solidFill>
                  <a:srgbClr val="FFFF00"/>
                </a:solidFill>
              </a:rPr>
              <a:t>Vịnh</a:t>
            </a:r>
            <a:r>
              <a:rPr lang="en-US" sz="6000" dirty="0">
                <a:solidFill>
                  <a:srgbClr val="FFFF00"/>
                </a:solidFill>
              </a:rPr>
              <a:t> 18A</a:t>
            </a:r>
            <a:br>
              <a:rPr lang="en-US" sz="6000" dirty="0">
                <a:solidFill>
                  <a:srgbClr val="FFFF00"/>
                </a:solidFill>
              </a:rPr>
            </a:br>
            <a:r>
              <a:rPr lang="en-US" sz="6000" dirty="0">
                <a:solidFill>
                  <a:srgbClr val="FFFF00"/>
                </a:solidFill>
              </a:rPr>
              <a:t>Thánh Mattheu </a:t>
            </a:r>
            <a:r>
              <a:rPr lang="en-US" sz="6000" dirty="0" err="1">
                <a:solidFill>
                  <a:srgbClr val="FFFF00"/>
                </a:solidFill>
              </a:rPr>
              <a:t>Tông</a:t>
            </a:r>
            <a:r>
              <a:rPr lang="en-US" sz="6000" dirty="0">
                <a:solidFill>
                  <a:srgbClr val="FFFF00"/>
                </a:solidFill>
              </a:rPr>
              <a:t> </a:t>
            </a:r>
            <a:r>
              <a:rPr lang="en-US" sz="6000" dirty="0" err="1">
                <a:solidFill>
                  <a:srgbClr val="FFFF00"/>
                </a:solidFill>
              </a:rPr>
              <a:t>Đồ</a:t>
            </a:r>
            <a:br>
              <a:rPr lang="en-US" sz="6000" dirty="0">
                <a:solidFill>
                  <a:srgbClr val="FFFF00"/>
                </a:solidFill>
              </a:rPr>
            </a:br>
            <a:r>
              <a:rPr lang="en-US" sz="6000" i="1" dirty="0">
                <a:solidFill>
                  <a:schemeClr val="bg1"/>
                </a:solidFill>
              </a:rPr>
              <a:t>Kim Long</a:t>
            </a:r>
          </a:p>
        </p:txBody>
      </p:sp>
    </p:spTree>
    <p:extLst>
      <p:ext uri="{BB962C8B-B14F-4D97-AF65-F5344CB8AC3E}">
        <p14:creationId xmlns:p14="http://schemas.microsoft.com/office/powerpoint/2010/main" val="3603338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chemeClr val="bg1"/>
                </a:solidFill>
              </a:rPr>
              <a:t> </a:t>
            </a:r>
            <a:r>
              <a:rPr lang="vi-VN" sz="7200" dirty="0">
                <a:solidFill>
                  <a:schemeClr val="bg1"/>
                </a:solidFill>
              </a:rPr>
              <a:t>Tiếng các ngài đã vang dội khắp địa cầu.</a:t>
            </a:r>
          </a:p>
        </p:txBody>
      </p:sp>
    </p:spTree>
    <p:extLst>
      <p:ext uri="{BB962C8B-B14F-4D97-AF65-F5344CB8AC3E}">
        <p14:creationId xmlns:p14="http://schemas.microsoft.com/office/powerpoint/2010/main" val="3830968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dirty="0">
                <a:solidFill>
                  <a:schemeClr val="bg1"/>
                </a:solidFill>
              </a:rPr>
              <a:t> </a:t>
            </a:r>
            <a:r>
              <a:rPr lang="vi-VN" sz="5400" dirty="0">
                <a:solidFill>
                  <a:schemeClr val="bg1"/>
                </a:solidFill>
              </a:rPr>
              <a:t>Trời xanh tường thuật vinh hiển Chúa. Không trung loan báo việc tay Ngài. Ngày này kể lại cho ngày tới, đêm ngày truyền tụng cho đêm kia.</a:t>
            </a:r>
            <a:endParaRPr lang="en-US" sz="5400" dirty="0">
              <a:solidFill>
                <a:schemeClr val="bg1"/>
              </a:solidFill>
            </a:endParaRPr>
          </a:p>
        </p:txBody>
      </p:sp>
    </p:spTree>
    <p:extLst>
      <p:ext uri="{BB962C8B-B14F-4D97-AF65-F5344CB8AC3E}">
        <p14:creationId xmlns:p14="http://schemas.microsoft.com/office/powerpoint/2010/main" val="71472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chemeClr val="bg1"/>
                </a:solidFill>
              </a:rPr>
              <a:t> </a:t>
            </a:r>
            <a:r>
              <a:rPr lang="vi-VN" sz="7200" dirty="0">
                <a:solidFill>
                  <a:schemeClr val="bg1"/>
                </a:solidFill>
              </a:rPr>
              <a:t>Tiếng các ngài đã vang dội khắp địa cầu.</a:t>
            </a:r>
          </a:p>
        </p:txBody>
      </p:sp>
    </p:spTree>
    <p:extLst>
      <p:ext uri="{BB962C8B-B14F-4D97-AF65-F5344CB8AC3E}">
        <p14:creationId xmlns:p14="http://schemas.microsoft.com/office/powerpoint/2010/main" val="1853861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a:solidFill>
                  <a:srgbClr val="FFFF00"/>
                </a:solidFill>
              </a:rPr>
              <a:t>Tk2:</a:t>
            </a:r>
            <a:r>
              <a:rPr lang="en-US" sz="5400" dirty="0">
                <a:solidFill>
                  <a:schemeClr val="bg1"/>
                </a:solidFill>
              </a:rPr>
              <a:t> </a:t>
            </a:r>
            <a:r>
              <a:rPr lang="vi-VN" sz="5400" dirty="0">
                <a:solidFill>
                  <a:schemeClr val="bg1"/>
                </a:solidFill>
              </a:rPr>
              <a:t>Chẳng nghe một lời hay một tiếng. Tai đâu nghe thấy một âm nào. Mà nay sứ điệp vang dội khắp, thấu đạt tận cùng cả dương gian.</a:t>
            </a:r>
            <a:endParaRPr lang="en-US" sz="5400" dirty="0">
              <a:solidFill>
                <a:schemeClr val="bg1"/>
              </a:solidFill>
            </a:endParaRPr>
          </a:p>
        </p:txBody>
      </p:sp>
    </p:spTree>
    <p:extLst>
      <p:ext uri="{BB962C8B-B14F-4D97-AF65-F5344CB8AC3E}">
        <p14:creationId xmlns:p14="http://schemas.microsoft.com/office/powerpoint/2010/main" val="2435063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chemeClr val="bg1"/>
                </a:solidFill>
              </a:rPr>
              <a:t> </a:t>
            </a:r>
            <a:r>
              <a:rPr lang="vi-VN" sz="7200" dirty="0">
                <a:solidFill>
                  <a:schemeClr val="bg1"/>
                </a:solidFill>
              </a:rPr>
              <a:t>Tiếng các ngài đã vang dội khắp địa cầu.</a:t>
            </a:r>
          </a:p>
        </p:txBody>
      </p:sp>
    </p:spTree>
    <p:extLst>
      <p:ext uri="{BB962C8B-B14F-4D97-AF65-F5344CB8AC3E}">
        <p14:creationId xmlns:p14="http://schemas.microsoft.com/office/powerpoint/2010/main" val="1853861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600" dirty="0">
                <a:solidFill>
                  <a:schemeClr val="bg1"/>
                </a:solidFill>
              </a:rPr>
              <a:t>Chúng con ca ngợi Chúa, chúng con tuyên xưng Chúa, lạy Chúa, ca đoàn vinh quang các Tông Đồ tán tụng Ngài.</a:t>
            </a:r>
            <a:endParaRPr lang="en-US" sz="56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4057696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7554C6-3EB8-4972-B6AD-A53DE5F3F7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886200" y="15049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en-US" sz="4000" b="1" dirty="0">
                <a:solidFill>
                  <a:srgbClr val="FFFF00"/>
                </a:solidFill>
              </a:rPr>
              <a:t>LỄ VẬT ÂN TÌNH</a:t>
            </a:r>
          </a:p>
          <a:p>
            <a:pPr algn="ctr"/>
            <a:r>
              <a:rPr lang="en-US" sz="4000" b="1" i="1" dirty="0">
                <a:solidFill>
                  <a:schemeClr val="bg1"/>
                </a:solidFill>
              </a:rPr>
              <a:t>Văn Chi</a:t>
            </a:r>
          </a:p>
        </p:txBody>
      </p:sp>
      <p:pic>
        <p:nvPicPr>
          <p:cNvPr id="6" name="Picture 5">
            <a:extLst>
              <a:ext uri="{FF2B5EF4-FFF2-40B4-BE49-F238E27FC236}">
                <a16:creationId xmlns:a16="http://schemas.microsoft.com/office/drawing/2014/main" id="{1C56C253-AED3-7970-0F48-574EC9A38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1048"/>
            <a:ext cx="3810000" cy="450197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a:t>
            </a:r>
            <a:r>
              <a:rPr lang="en-US" sz="4800" b="0" u="sng" dirty="0">
                <a:solidFill>
                  <a:srgbClr val="FFFF00"/>
                </a:solidFill>
                <a:effectLst/>
              </a:rPr>
              <a:t>k1:</a:t>
            </a:r>
            <a:r>
              <a:rPr lang="en-US" sz="4800" b="0" dirty="0">
                <a:solidFill>
                  <a:schemeClr val="bg1"/>
                </a:solidFill>
                <a:effectLst/>
              </a:rPr>
              <a:t> </a:t>
            </a:r>
            <a:r>
              <a:rPr lang="vi-VN" sz="4800" dirty="0">
                <a:solidFill>
                  <a:schemeClr val="bg1"/>
                </a:solidFill>
              </a:rPr>
              <a:t>Dâng về Thiên Chúa tuổi đời những phôi pha, năm tháng bao nhạt nhòa, tình yêu vẫn thiết tha. Xin Ngài nhận lấy làm chứng từ mến thương đẹp ngời, ý thiên đường bát ngát như trầm hương.</a:t>
            </a:r>
            <a:endParaRPr lang="en-US" sz="48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7D0C16-0D29-314D-0B96-096A40521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9B1D1-A3E0-3513-FE1E-6AB3C7EE1E9D}"/>
              </a:ext>
            </a:extLst>
          </p:cNvPr>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3267465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rPr>
              <a:t>Tk2:</a:t>
            </a:r>
            <a:r>
              <a:rPr lang="en-US" sz="4800" b="0" dirty="0">
                <a:solidFill>
                  <a:srgbClr val="FFFF00"/>
                </a:solidFill>
                <a:effectLst/>
              </a:rPr>
              <a:t> </a:t>
            </a:r>
            <a:r>
              <a:rPr lang="vi-VN" sz="4800" dirty="0">
                <a:solidFill>
                  <a:schemeClr val="bg1"/>
                </a:solidFill>
              </a:rPr>
              <a:t>Dâng về Thiên Chúa tiếng lòng những mênh mông, là tiếng ca tâm thương, dệt bao ý mến thương.</a:t>
            </a:r>
            <a:r>
              <a:rPr lang="en-US" sz="4800" dirty="0">
                <a:solidFill>
                  <a:schemeClr val="bg1"/>
                </a:solidFill>
              </a:rPr>
              <a:t> </a:t>
            </a:r>
            <a:r>
              <a:rPr lang="vi-VN" sz="4800" dirty="0">
                <a:solidFill>
                  <a:schemeClr val="bg1"/>
                </a:solidFill>
              </a:rPr>
              <a:t>Tâm tình dâng hiến</a:t>
            </a:r>
            <a:r>
              <a:rPr lang="en-US" sz="4800" dirty="0">
                <a:solidFill>
                  <a:schemeClr val="bg1"/>
                </a:solidFill>
              </a:rPr>
              <a:t> </a:t>
            </a:r>
            <a:r>
              <a:rPr lang="vi-VN" sz="4800" dirty="0">
                <a:solidFill>
                  <a:schemeClr val="bg1"/>
                </a:solidFill>
              </a:rPr>
              <a:t>nguyện dâng từ sớm mai và cả lúc đêm về hay khi trong chiều sương.</a:t>
            </a:r>
          </a:p>
        </p:txBody>
      </p:sp>
    </p:spTree>
    <p:extLst>
      <p:ext uri="{BB962C8B-B14F-4D97-AF65-F5344CB8AC3E}">
        <p14:creationId xmlns:p14="http://schemas.microsoft.com/office/powerpoint/2010/main" val="2199709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68AC37-1600-1702-8C99-47B5DFCE9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8F39E-65F7-B96D-348A-0C0ED830D741}"/>
              </a:ext>
            </a:extLst>
          </p:cNvPr>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412762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61A60E-92A6-C758-3285-B7D2B1F769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9EA834-7EE7-184E-5F86-921C8925EA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783370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en-US" sz="4800" dirty="0">
                <a:solidFill>
                  <a:srgbClr val="FFFF00"/>
                </a:solidFill>
              </a:rPr>
              <a:t>CHÚA CẤT TIẾNG GỌI CON</a:t>
            </a:r>
            <a:br>
              <a:rPr lang="en-US" sz="4800" b="0" dirty="0">
                <a:solidFill>
                  <a:srgbClr val="FFFF00"/>
                </a:solidFill>
                <a:effectLst/>
                <a:latin typeface="+mj-lt"/>
              </a:rPr>
            </a:br>
            <a:r>
              <a:rPr lang="en-US" sz="6000" b="0" i="1" dirty="0">
                <a:solidFill>
                  <a:schemeClr val="bg1"/>
                </a:solidFill>
                <a:effectLst/>
                <a:latin typeface="+mj-lt"/>
              </a:rPr>
              <a:t>Việt </a:t>
            </a:r>
            <a:r>
              <a:rPr lang="en-US" sz="6000" b="0" i="1" dirty="0" err="1">
                <a:solidFill>
                  <a:schemeClr val="bg1"/>
                </a:solidFill>
                <a:effectLst/>
                <a:latin typeface="+mj-lt"/>
              </a:rPr>
              <a:t>Khôi</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Tk1:</a:t>
            </a:r>
            <a:r>
              <a:rPr lang="en-US" sz="4800" b="0" dirty="0">
                <a:solidFill>
                  <a:srgbClr val="FFFF00"/>
                </a:solidFill>
                <a:effectLst/>
              </a:rPr>
              <a:t> </a:t>
            </a:r>
            <a:r>
              <a:rPr lang="vi-VN" sz="4800" dirty="0">
                <a:solidFill>
                  <a:schemeClr val="bg1"/>
                </a:solidFill>
              </a:rPr>
              <a:t>Đời con, Chúa ơi, sao quá mọn hèn mà Chúa đã gọi con bước lên. Sai con đi tới cuộc đời, trở nên như men giữa lòng người; sai con đi làm muối đất, làm muối đất ướp cho mặn đời.</a:t>
            </a:r>
            <a:endParaRPr lang="vi-VN" sz="48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Chúa cất tiếng gọi con đi làm chứng nhân Nước Trời, phút thánh hiến từ đây suốt đời không bao giờ đổi thay.</a:t>
            </a:r>
            <a:endParaRPr lang="en-US" sz="60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a:solidFill>
                  <a:srgbClr val="FFFF00"/>
                </a:solidFill>
                <a:effectLst/>
              </a:rPr>
              <a:t>Tk2:</a:t>
            </a:r>
            <a:r>
              <a:rPr lang="en-US" sz="4600" b="0" dirty="0">
                <a:solidFill>
                  <a:schemeClr val="bg1"/>
                </a:solidFill>
                <a:effectLst/>
              </a:rPr>
              <a:t> </a:t>
            </a:r>
            <a:r>
              <a:rPr lang="vi-VN" sz="4600" dirty="0">
                <a:solidFill>
                  <a:schemeClr val="bg1"/>
                </a:solidFill>
              </a:rPr>
              <a:t>Tình yêu Chúa ban sao quá nhiệm mầu, đời con có gì dâng Chúa đâu. Đây bao mơ ước dạt dào niềm tin như con suối ngọt ngào, đầy bao tâm tình yêu dấu; nguyện dâng hiến mãi như lần đầu.</a:t>
            </a:r>
            <a:endParaRPr lang="en-US" sz="46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Chúa cất tiếng gọi con đi làm chứng nhân Nước Trời, phút thánh hiến từ đây suốt đời không bao giờ đổi thay.</a:t>
            </a:r>
            <a:endParaRPr lang="en-US" sz="6000" b="0" dirty="0">
              <a:solidFill>
                <a:schemeClr val="bg1"/>
              </a:solidFill>
              <a:effectLst/>
            </a:endParaRPr>
          </a:p>
        </p:txBody>
      </p:sp>
    </p:spTree>
    <p:extLst>
      <p:ext uri="{BB962C8B-B14F-4D97-AF65-F5344CB8AC3E}">
        <p14:creationId xmlns:p14="http://schemas.microsoft.com/office/powerpoint/2010/main" val="2077970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a:t>
            </a:r>
            <a:r>
              <a:rPr lang="en-US" sz="4800" b="0" u="sng" dirty="0">
                <a:solidFill>
                  <a:srgbClr val="FFFF00"/>
                </a:solidFill>
                <a:effectLst/>
              </a:rPr>
              <a:t>k3:</a:t>
            </a:r>
            <a:r>
              <a:rPr lang="en-US" sz="4800" b="0" dirty="0">
                <a:solidFill>
                  <a:schemeClr val="bg1"/>
                </a:solidFill>
                <a:effectLst/>
              </a:rPr>
              <a:t> </a:t>
            </a:r>
            <a:r>
              <a:rPr lang="vi-VN" sz="4800" dirty="0">
                <a:solidFill>
                  <a:schemeClr val="bg1"/>
                </a:solidFill>
              </a:rPr>
              <a:t>Từ đáy trái tim chan chứa tình Ngài, đời con sống là cho Chúa thôi. Nay vâng theo tiếng gọi mời, đời con nên nhân chứng của Người. Ôi thân con đầy yếu đuối, nguyện xin Chúa đỡ nâng trọn đời.</a:t>
            </a:r>
            <a:endParaRPr lang="en-US" sz="4800" b="0" dirty="0">
              <a:solidFill>
                <a:schemeClr val="bg1"/>
              </a:solidFill>
              <a:effectLst/>
            </a:endParaRPr>
          </a:p>
        </p:txBody>
      </p:sp>
    </p:spTree>
    <p:extLst>
      <p:ext uri="{BB962C8B-B14F-4D97-AF65-F5344CB8AC3E}">
        <p14:creationId xmlns:p14="http://schemas.microsoft.com/office/powerpoint/2010/main" val="2295037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Chúa cất tiếng gọi con đi làm chứng nhân Nước Trời, phút thánh hiến từ đây suốt đời không bao giờ đổi thay.</a:t>
            </a:r>
            <a:endParaRPr lang="en-US" sz="6000" b="0" dirty="0">
              <a:solidFill>
                <a:schemeClr val="bg1"/>
              </a:solidFill>
              <a:effectLst/>
            </a:endParaRPr>
          </a:p>
        </p:txBody>
      </p:sp>
    </p:spTree>
    <p:extLst>
      <p:ext uri="{BB962C8B-B14F-4D97-AF65-F5344CB8AC3E}">
        <p14:creationId xmlns:p14="http://schemas.microsoft.com/office/powerpoint/2010/main" val="3328859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1779B4-09E9-98EC-9FA3-087A8903C4F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ABD78B-FD9B-C409-5BB4-5D8D21087E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839120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600" b="0" dirty="0">
                <a:solidFill>
                  <a:srgbClr val="FFFF00"/>
                </a:solidFill>
                <a:effectLst/>
                <a:latin typeface="+mj-lt"/>
              </a:rPr>
              <a:t>NÀY CHÍNH CHÚA</a:t>
            </a:r>
            <a:br>
              <a:rPr lang="en-US" sz="6600" b="0" dirty="0">
                <a:solidFill>
                  <a:srgbClr val="FFFF00"/>
                </a:solidFill>
                <a:effectLst/>
                <a:latin typeface="+mj-lt"/>
              </a:rPr>
            </a:br>
            <a:r>
              <a:rPr lang="en-US" sz="5400" i="1" dirty="0">
                <a:solidFill>
                  <a:schemeClr val="bg1"/>
                </a:solidFill>
              </a:rPr>
              <a:t>Nguyễn Đức Tuấn</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Này chính Chúa đã sai tôi đi, sai tôi đi loan báo Tin Mừng. Này chính Chúa đã thánh hiến tôi, sai tôi đi, Ngài sai tôi đi.</a:t>
            </a:r>
            <a:endParaRPr lang="vi-VN" sz="60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a:t>
            </a:r>
            <a:r>
              <a:rPr lang="en-US" sz="6000" b="0" u="sng" dirty="0">
                <a:solidFill>
                  <a:srgbClr val="FFFF00"/>
                </a:solidFill>
                <a:effectLst/>
              </a:rPr>
              <a:t>1:</a:t>
            </a:r>
            <a:r>
              <a:rPr lang="en-US" sz="6000" b="0" dirty="0">
                <a:solidFill>
                  <a:srgbClr val="FFFF00"/>
                </a:solidFill>
                <a:effectLst/>
              </a:rPr>
              <a:t> </a:t>
            </a:r>
            <a:r>
              <a:rPr lang="vi-VN" sz="6000" b="0" dirty="0">
                <a:solidFill>
                  <a:schemeClr val="bg1"/>
                </a:solidFill>
                <a:effectLst/>
              </a:rPr>
              <a:t>Sai tôi đến với người nghèo khó. Sai tôi đến với người lao tù, mang Tin Mừng giải thoát. Thiên Chúa đã cứu tôi.</a:t>
            </a:r>
            <a:endParaRPr lang="en-US" sz="60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907A39-542C-37CB-AA7C-20C9EF547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D7D4B-4552-D1FF-17F5-67CBD45D8D51}"/>
              </a:ext>
            </a:extLst>
          </p:cNvPr>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Tk2</a:t>
            </a:r>
            <a:r>
              <a:rPr lang="en-US" sz="6000" b="0" u="sng" dirty="0">
                <a:solidFill>
                  <a:srgbClr val="FFFF00"/>
                </a:solidFill>
                <a:effectLst/>
              </a:rPr>
              <a:t>:</a:t>
            </a:r>
            <a:r>
              <a:rPr lang="en-US" sz="6000" b="0" dirty="0">
                <a:solidFill>
                  <a:srgbClr val="FFFF00"/>
                </a:solidFill>
                <a:effectLst/>
              </a:rPr>
              <a:t> </a:t>
            </a:r>
            <a:r>
              <a:rPr lang="vi-VN" sz="6000" b="0" dirty="0">
                <a:solidFill>
                  <a:schemeClr val="bg1"/>
                </a:solidFill>
                <a:effectLst/>
              </a:rPr>
              <a:t>Sai tôi đến với người than khóc. Sai tôi đến với người âu sầu, mang Tin Mừng an ủi. Thiên Chúa đã cứu tôi.</a:t>
            </a:r>
            <a:endParaRPr lang="en-US" sz="6000" b="0" dirty="0">
              <a:solidFill>
                <a:schemeClr val="bg1"/>
              </a:solidFill>
              <a:effectLst/>
            </a:endParaRPr>
          </a:p>
        </p:txBody>
      </p:sp>
    </p:spTree>
    <p:extLst>
      <p:ext uri="{BB962C8B-B14F-4D97-AF65-F5344CB8AC3E}">
        <p14:creationId xmlns:p14="http://schemas.microsoft.com/office/powerpoint/2010/main" val="11837076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Này chính Chúa đã sai tôi đi, sai tôi đi loan báo Tin Mừng. Này chính Chúa đã thánh hiến tôi, sai tôi đi, Ngài sai tôi đi.</a:t>
            </a:r>
            <a:endParaRPr lang="vi-VN" sz="6000" b="0" dirty="0">
              <a:solidFill>
                <a:schemeClr val="bg1"/>
              </a:solidFill>
              <a:effectLst/>
            </a:endParaRPr>
          </a:p>
        </p:txBody>
      </p:sp>
    </p:spTree>
    <p:extLst>
      <p:ext uri="{BB962C8B-B14F-4D97-AF65-F5344CB8AC3E}">
        <p14:creationId xmlns:p14="http://schemas.microsoft.com/office/powerpoint/2010/main" val="1466801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C49BA0-1385-EE50-A9E3-666C190E33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8FBEDA-41BF-CAE3-C29F-1F8CBFE3F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663613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1191</TotalTime>
  <Words>1250</Words>
  <Application>Microsoft Office PowerPoint</Application>
  <PresentationFormat>On-screen Show (16:9)</PresentationFormat>
  <Paragraphs>60</Paragraphs>
  <Slides>48</Slides>
  <Notes>0</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48</vt:i4>
      </vt:variant>
    </vt:vector>
  </HeadingPairs>
  <TitlesOfParts>
    <vt:vector size="56" baseType="lpstr">
      <vt:lpstr>Arial</vt:lpstr>
      <vt:lpstr>Calibri</vt:lpstr>
      <vt:lpstr>UTM American Sans</vt:lpstr>
      <vt:lpstr>Office Theme</vt:lpstr>
      <vt:lpstr>6_Office Theme</vt:lpstr>
      <vt:lpstr>8_Office Theme</vt:lpstr>
      <vt:lpstr>3_Office Theme</vt:lpstr>
      <vt:lpstr>36_Default Design</vt:lpstr>
      <vt:lpstr>PowerPoint Presentation</vt:lpstr>
      <vt:lpstr> Ca Nhập Lễ THÁNH MATTHÊU  TÔNG ĐỒ THÁNH SỬ  Thiên Duyên </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PowerPoint Presentation</vt:lpstr>
      <vt:lpstr>PowerPoint Presentation</vt:lpstr>
      <vt:lpstr>Thánh Vịnh 18A Thánh Mattheu Tông Đồ Kim Long</vt:lpstr>
      <vt:lpstr>Đk: Tiếng các ngài đã vang dội khắp địa cầu.</vt:lpstr>
      <vt:lpstr>Tk1: Trời xanh tường thuật vinh hiển Chúa. Không trung loan báo việc tay Ngài. Ngày này kể lại cho ngày tới, đêm ngày truyền tụng cho đêm kia.</vt:lpstr>
      <vt:lpstr>Đk: Tiếng các ngài đã vang dội khắp địa cầu.</vt:lpstr>
      <vt:lpstr>Tk2: Chẳng nghe một lời hay một tiếng. Tai đâu nghe thấy một âm nào. Mà nay sứ điệp vang dội khắp, thấu đạt tận cùng cả dương gian.</vt:lpstr>
      <vt:lpstr>Đk: Tiếng các ngài đã vang dội khắp địa cầu.</vt:lpstr>
      <vt:lpstr>Chúng con ca ngợi Chúa, chúng con tuyên xưng Chúa, lạy Chúa, ca đoàn vinh quang các Tông Đồ tán tụng Ngài.</vt:lpstr>
      <vt:lpstr>PowerPoint Presentation</vt:lpstr>
      <vt:lpstr>PowerPoint Presentation</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Tk1: Dâng về Thiên Chúa tuổi đời những phôi pha, năm tháng bao nhạt nhòa, tình yêu vẫn thiết tha. Xin Ngài nhận lấy làm chứng từ mến thương đẹp ngời, ý thiên đường bát ngát như trầm hương.</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Tk2: Dâng về Thiên Chúa tiếng lòng những mênh mông, là tiếng ca tâm thương, dệt bao ý mến thương. Tâm tình dâng hiến nguyện dâng từ sớm mai và cả lúc đêm về hay khi trong chiều sương.</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PowerPoint Presentation</vt:lpstr>
      <vt:lpstr>PowerPoint Presentation</vt:lpstr>
      <vt:lpstr>Ca Nguyện Hiệp Lễ CHÚA CẤT TIẾNG GỌI CON Việt Khôi</vt:lpstr>
      <vt:lpstr>Tk1: Đời con, Chúa ơi, sao quá mọn hèn mà Chúa đã gọi con bước lên. Sai con đi tới cuộc đời, trở nên như men giữa lòng người; sai con đi làm muối đất, làm muối đất ướp cho mặn đời.</vt:lpstr>
      <vt:lpstr>Đk: Chúa cất tiếng gọi con đi làm chứng nhân Nước Trời, phút thánh hiến từ đây suốt đời không bao giờ đổi thay.</vt:lpstr>
      <vt:lpstr>Tk2: Tình yêu Chúa ban sao quá nhiệm mầu, đời con có gì dâng Chúa đâu. Đây bao mơ ước dạt dào niềm tin như con suối ngọt ngào, đầy bao tâm tình yêu dấu; nguyện dâng hiến mãi như lần đầu.</vt:lpstr>
      <vt:lpstr>Đk: Chúa cất tiếng gọi con đi làm chứng nhân Nước Trời, phút thánh hiến từ đây suốt đời không bao giờ đổi thay.</vt:lpstr>
      <vt:lpstr>Tk3: Từ đáy trái tim chan chứa tình Ngài, đời con sống là cho Chúa thôi. Nay vâng theo tiếng gọi mời, đời con nên nhân chứng của Người. Ôi thân con đầy yếu đuối, nguyện xin Chúa đỡ nâng trọn đời.</vt:lpstr>
      <vt:lpstr>Đk: Chúa cất tiếng gọi con đi làm chứng nhân Nước Trời, phút thánh hiến từ đây suốt đời không bao giờ đổi thay.</vt:lpstr>
      <vt:lpstr>PowerPoint Presentation</vt:lpstr>
      <vt:lpstr>Ca Kết Lễ NÀY CHÍNH CHÚA Nguyễn Đức Tuấn</vt:lpstr>
      <vt:lpstr>Đk: Này chính Chúa đã sai tôi đi, sai tôi đi loan báo Tin Mừng. Này chính Chúa đã thánh hiến tôi, sai tôi đi, Ngài sai tôi đi.</vt:lpstr>
      <vt:lpstr>Tk1: Sai tôi đến với người nghèo khó. Sai tôi đến với người lao tù, mang Tin Mừng giải thoát. Thiên Chúa đã cứu tôi.</vt:lpstr>
      <vt:lpstr>Tk2: Sai tôi đến với người than khóc. Sai tôi đến với người âu sầu, mang Tin Mừng an ủi. Thiên Chúa đã cứu tôi.</vt:lpstr>
      <vt:lpstr>Đk: Này chính Chúa đã sai tôi đi, sai tôi đi loan báo Tin Mừng. Này chính Chúa đã thánh hiến tôi, sai tôi đi, Ngài sai tôi đi.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146</cp:revision>
  <dcterms:created xsi:type="dcterms:W3CDTF">2023-05-21T07:25:42Z</dcterms:created>
  <dcterms:modified xsi:type="dcterms:W3CDTF">2026-09-17T21:28:30Z</dcterms:modified>
</cp:coreProperties>
</file>