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78"/>
  </p:notesMasterIdLst>
  <p:sldIdLst>
    <p:sldId id="10244" r:id="rId4"/>
    <p:sldId id="257" r:id="rId5"/>
    <p:sldId id="10255" r:id="rId6"/>
    <p:sldId id="10257" r:id="rId7"/>
    <p:sldId id="10243" r:id="rId8"/>
    <p:sldId id="358" r:id="rId9"/>
    <p:sldId id="359" r:id="rId10"/>
    <p:sldId id="363" r:id="rId11"/>
    <p:sldId id="10241" r:id="rId12"/>
    <p:sldId id="10115" r:id="rId13"/>
    <p:sldId id="10242" r:id="rId14"/>
    <p:sldId id="10228" r:id="rId15"/>
    <p:sldId id="481" r:id="rId16"/>
    <p:sldId id="482" r:id="rId17"/>
    <p:sldId id="483" r:id="rId18"/>
    <p:sldId id="484" r:id="rId19"/>
    <p:sldId id="485" r:id="rId20"/>
    <p:sldId id="486" r:id="rId21"/>
    <p:sldId id="430" r:id="rId22"/>
    <p:sldId id="487" r:id="rId23"/>
    <p:sldId id="488" r:id="rId24"/>
    <p:sldId id="489" r:id="rId25"/>
    <p:sldId id="490" r:id="rId26"/>
    <p:sldId id="491" r:id="rId27"/>
    <p:sldId id="492" r:id="rId28"/>
    <p:sldId id="493" r:id="rId29"/>
    <p:sldId id="494" r:id="rId30"/>
    <p:sldId id="439" r:id="rId31"/>
    <p:sldId id="10245" r:id="rId32"/>
    <p:sldId id="256" r:id="rId33"/>
    <p:sldId id="9905" r:id="rId34"/>
    <p:sldId id="9906" r:id="rId35"/>
    <p:sldId id="9907" r:id="rId36"/>
    <p:sldId id="10246" r:id="rId37"/>
    <p:sldId id="9909" r:id="rId38"/>
    <p:sldId id="10247" r:id="rId39"/>
    <p:sldId id="9911" r:id="rId40"/>
    <p:sldId id="10248" r:id="rId41"/>
    <p:sldId id="258" r:id="rId42"/>
    <p:sldId id="9915" r:id="rId43"/>
    <p:sldId id="728" r:id="rId44"/>
    <p:sldId id="10057" r:id="rId45"/>
    <p:sldId id="10058" r:id="rId46"/>
    <p:sldId id="10059" r:id="rId47"/>
    <p:sldId id="10060" r:id="rId48"/>
    <p:sldId id="10061" r:id="rId49"/>
    <p:sldId id="10062" r:id="rId50"/>
    <p:sldId id="10064" r:id="rId51"/>
    <p:sldId id="10065" r:id="rId52"/>
    <p:sldId id="10066" r:id="rId53"/>
    <p:sldId id="10067" r:id="rId54"/>
    <p:sldId id="10068" r:id="rId55"/>
    <p:sldId id="10069" r:id="rId56"/>
    <p:sldId id="10070" r:id="rId57"/>
    <p:sldId id="10071" r:id="rId58"/>
    <p:sldId id="10003" r:id="rId59"/>
    <p:sldId id="10072" r:id="rId60"/>
    <p:sldId id="10223" r:id="rId61"/>
    <p:sldId id="10186" r:id="rId62"/>
    <p:sldId id="10187" r:id="rId63"/>
    <p:sldId id="10251" r:id="rId64"/>
    <p:sldId id="10086" r:id="rId65"/>
    <p:sldId id="9858" r:id="rId66"/>
    <p:sldId id="9859" r:id="rId67"/>
    <p:sldId id="9860" r:id="rId68"/>
    <p:sldId id="10249" r:id="rId69"/>
    <p:sldId id="9880" r:id="rId70"/>
    <p:sldId id="10250" r:id="rId71"/>
    <p:sldId id="10252" r:id="rId72"/>
    <p:sldId id="293" r:id="rId73"/>
    <p:sldId id="294" r:id="rId74"/>
    <p:sldId id="10253" r:id="rId75"/>
    <p:sldId id="295" r:id="rId76"/>
    <p:sldId id="10254"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006600"/>
    <a:srgbClr val="003300"/>
    <a:srgbClr val="0000FF"/>
    <a:srgbClr val="FA0000"/>
    <a:srgbClr val="00FF00"/>
    <a:srgbClr val="FF0201"/>
    <a:srgbClr val="070000"/>
    <a:srgbClr val="6B625C"/>
    <a:srgbClr val="4139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26" autoAdjust="0"/>
    <p:restoredTop sz="94660"/>
  </p:normalViewPr>
  <p:slideViewPr>
    <p:cSldViewPr snapToGrid="0" showGuides="1">
      <p:cViewPr varScale="1">
        <p:scale>
          <a:sx n="133" d="100"/>
          <a:sy n="133" d="100"/>
        </p:scale>
        <p:origin x="1392"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tableStyles" Target="tableStyle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B6DEEA-1A5D-457F-81C3-759E61DD2C41}" type="datetimeFigureOut">
              <a:rPr lang="en-US" smtClean="0"/>
              <a:t>9/24/2026</a:t>
            </a:fld>
            <a:endParaRPr lang="en-US"/>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0AD717-DEFC-465D-A9A0-FD17C35D4756}" type="slidenum">
              <a:rPr lang="en-US" smtClean="0"/>
              <a:t>‹#›</a:t>
            </a:fld>
            <a:endParaRPr lang="en-US"/>
          </a:p>
        </p:txBody>
      </p:sp>
    </p:spTree>
    <p:extLst>
      <p:ext uri="{BB962C8B-B14F-4D97-AF65-F5344CB8AC3E}">
        <p14:creationId xmlns:p14="http://schemas.microsoft.com/office/powerpoint/2010/main" val="847789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32AA440-2B46-9D03-7365-BD144B48DD7B}"/>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endParaRPr lang="en-US"/>
          </a:p>
        </p:txBody>
      </p:sp>
      <p:sp>
        <p:nvSpPr>
          <p:cNvPr id="3" name="Tiêu đề phụ 2">
            <a:extLst>
              <a:ext uri="{FF2B5EF4-FFF2-40B4-BE49-F238E27FC236}">
                <a16:creationId xmlns:a16="http://schemas.microsoft.com/office/drawing/2014/main" id="{3E5BBDA5-4B99-9B1D-0BAC-F6EA181B83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id="{EB01D551-E7F5-2B49-B2B7-D29530528C01}"/>
              </a:ext>
            </a:extLst>
          </p:cNvPr>
          <p:cNvSpPr>
            <a:spLocks noGrp="1"/>
          </p:cNvSpPr>
          <p:nvPr>
            <p:ph type="dt" sz="half" idx="10"/>
          </p:nvPr>
        </p:nvSpPr>
        <p:spPr/>
        <p:txBody>
          <a:bodyPr/>
          <a:lstStyle/>
          <a:p>
            <a:fld id="{DE635357-FEDE-4CD7-AB09-64A379A0842F}" type="datetimeFigureOut">
              <a:rPr lang="en-US" smtClean="0"/>
              <a:t>9/24/2026</a:t>
            </a:fld>
            <a:endParaRPr lang="en-US"/>
          </a:p>
        </p:txBody>
      </p:sp>
      <p:sp>
        <p:nvSpPr>
          <p:cNvPr id="5" name="Chỗ dành sẵn cho Chân trang 4">
            <a:extLst>
              <a:ext uri="{FF2B5EF4-FFF2-40B4-BE49-F238E27FC236}">
                <a16:creationId xmlns:a16="http://schemas.microsoft.com/office/drawing/2014/main" id="{F13D2CF0-1670-51F0-0AB8-D26D31955AD7}"/>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0A98E4FB-1A77-26B1-0468-741EA0A4FF20}"/>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184796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E17311A-9D33-7ECD-DA5F-94D75544EF9B}"/>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76217853-7CE4-6F69-2D53-D88A2F2A43B2}"/>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677AFE97-40E1-EBE2-F902-8B6FEF56D387}"/>
              </a:ext>
            </a:extLst>
          </p:cNvPr>
          <p:cNvSpPr>
            <a:spLocks noGrp="1"/>
          </p:cNvSpPr>
          <p:nvPr>
            <p:ph type="dt" sz="half" idx="10"/>
          </p:nvPr>
        </p:nvSpPr>
        <p:spPr/>
        <p:txBody>
          <a:bodyPr/>
          <a:lstStyle/>
          <a:p>
            <a:fld id="{DE635357-FEDE-4CD7-AB09-64A379A0842F}" type="datetimeFigureOut">
              <a:rPr lang="en-US" smtClean="0"/>
              <a:t>9/24/2026</a:t>
            </a:fld>
            <a:endParaRPr lang="en-US"/>
          </a:p>
        </p:txBody>
      </p:sp>
      <p:sp>
        <p:nvSpPr>
          <p:cNvPr id="5" name="Chỗ dành sẵn cho Chân trang 4">
            <a:extLst>
              <a:ext uri="{FF2B5EF4-FFF2-40B4-BE49-F238E27FC236}">
                <a16:creationId xmlns:a16="http://schemas.microsoft.com/office/drawing/2014/main" id="{F2C484C1-FE15-C3A6-AC6E-F299B84C6D0E}"/>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E725A40E-A223-2081-D939-AEF641A12AF7}"/>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591190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3B331DE8-5045-700A-76B7-FDC187C36E89}"/>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7115C6CB-79A7-7A90-DF70-7AF809ABA1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C71D3C87-41BB-5666-4027-3C49CD12470A}"/>
              </a:ext>
            </a:extLst>
          </p:cNvPr>
          <p:cNvSpPr>
            <a:spLocks noGrp="1"/>
          </p:cNvSpPr>
          <p:nvPr>
            <p:ph type="dt" sz="half" idx="10"/>
          </p:nvPr>
        </p:nvSpPr>
        <p:spPr/>
        <p:txBody>
          <a:bodyPr/>
          <a:lstStyle/>
          <a:p>
            <a:fld id="{DE635357-FEDE-4CD7-AB09-64A379A0842F}" type="datetimeFigureOut">
              <a:rPr lang="en-US" smtClean="0"/>
              <a:t>9/24/2026</a:t>
            </a:fld>
            <a:endParaRPr lang="en-US"/>
          </a:p>
        </p:txBody>
      </p:sp>
      <p:sp>
        <p:nvSpPr>
          <p:cNvPr id="5" name="Chỗ dành sẵn cho Chân trang 4">
            <a:extLst>
              <a:ext uri="{FF2B5EF4-FFF2-40B4-BE49-F238E27FC236}">
                <a16:creationId xmlns:a16="http://schemas.microsoft.com/office/drawing/2014/main" id="{583A9718-22A4-4AEF-30A8-AABF11C63A0E}"/>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20C630E-B614-5AC6-8D64-45E916559674}"/>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75962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BA0CF42-A82E-44BE-8538-21FC42FEEE60}"/>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F39AB57C-B3EA-E2B5-D6DF-760CBA31F611}"/>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ội dung 3">
            <a:extLst>
              <a:ext uri="{FF2B5EF4-FFF2-40B4-BE49-F238E27FC236}">
                <a16:creationId xmlns:a16="http://schemas.microsoft.com/office/drawing/2014/main" id="{895C4831-2B5D-A942-CA7C-AE649D4B2883}"/>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Ngày tháng 4">
            <a:extLst>
              <a:ext uri="{FF2B5EF4-FFF2-40B4-BE49-F238E27FC236}">
                <a16:creationId xmlns:a16="http://schemas.microsoft.com/office/drawing/2014/main" id="{139E39BE-A1FD-4D55-3D13-9098800563A7}"/>
              </a:ext>
            </a:extLst>
          </p:cNvPr>
          <p:cNvSpPr>
            <a:spLocks noGrp="1"/>
          </p:cNvSpPr>
          <p:nvPr>
            <p:ph type="dt" sz="half" idx="10"/>
          </p:nvPr>
        </p:nvSpPr>
        <p:spPr/>
        <p:txBody>
          <a:bodyPr/>
          <a:lstStyle/>
          <a:p>
            <a:fld id="{DE635357-FEDE-4CD7-AB09-64A379A0842F}" type="datetimeFigureOut">
              <a:rPr lang="en-US" smtClean="0"/>
              <a:t>9/24/2026</a:t>
            </a:fld>
            <a:endParaRPr lang="en-US"/>
          </a:p>
        </p:txBody>
      </p:sp>
      <p:sp>
        <p:nvSpPr>
          <p:cNvPr id="6" name="Chỗ dành sẵn cho Chân trang 5">
            <a:extLst>
              <a:ext uri="{FF2B5EF4-FFF2-40B4-BE49-F238E27FC236}">
                <a16:creationId xmlns:a16="http://schemas.microsoft.com/office/drawing/2014/main" id="{C74126F3-F934-4F71-CD4C-43EF64AC9D34}"/>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97B7F697-0CA1-9B9F-8B6F-30B26ECEA7C2}"/>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3248380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9206FB6-3A8B-DB8F-D86A-1B012EED9C1B}"/>
              </a:ext>
            </a:extLst>
          </p:cNvPr>
          <p:cNvSpPr>
            <a:spLocks noGrp="1"/>
          </p:cNvSpPr>
          <p:nvPr>
            <p:ph type="title"/>
          </p:nvPr>
        </p:nvSpPr>
        <p:spPr>
          <a:xfrm>
            <a:off x="839788" y="365125"/>
            <a:ext cx="10515600" cy="1325563"/>
          </a:xfrm>
        </p:spPr>
        <p:txBody>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651A2615-0ADD-587F-1245-2B45F68CD7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66353D9A-47A1-22D5-23D3-A39DEC2ECCC8}"/>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Văn bản 4">
            <a:extLst>
              <a:ext uri="{FF2B5EF4-FFF2-40B4-BE49-F238E27FC236}">
                <a16:creationId xmlns:a16="http://schemas.microsoft.com/office/drawing/2014/main" id="{E9352A12-BE2C-9115-01BB-18306E68B8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6851C88F-DF28-A03D-2217-E59BAC6723F8}"/>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7" name="Chỗ dành sẵn cho Ngày tháng 6">
            <a:extLst>
              <a:ext uri="{FF2B5EF4-FFF2-40B4-BE49-F238E27FC236}">
                <a16:creationId xmlns:a16="http://schemas.microsoft.com/office/drawing/2014/main" id="{5663EAEA-7A44-DB72-3DAB-D64ADA79228F}"/>
              </a:ext>
            </a:extLst>
          </p:cNvPr>
          <p:cNvSpPr>
            <a:spLocks noGrp="1"/>
          </p:cNvSpPr>
          <p:nvPr>
            <p:ph type="dt" sz="half" idx="10"/>
          </p:nvPr>
        </p:nvSpPr>
        <p:spPr/>
        <p:txBody>
          <a:bodyPr/>
          <a:lstStyle/>
          <a:p>
            <a:fld id="{DE635357-FEDE-4CD7-AB09-64A379A0842F}" type="datetimeFigureOut">
              <a:rPr lang="en-US" smtClean="0"/>
              <a:t>9/24/2026</a:t>
            </a:fld>
            <a:endParaRPr lang="en-US"/>
          </a:p>
        </p:txBody>
      </p:sp>
      <p:sp>
        <p:nvSpPr>
          <p:cNvPr id="8" name="Chỗ dành sẵn cho Chân trang 7">
            <a:extLst>
              <a:ext uri="{FF2B5EF4-FFF2-40B4-BE49-F238E27FC236}">
                <a16:creationId xmlns:a16="http://schemas.microsoft.com/office/drawing/2014/main" id="{30DCD47A-0CD2-F92B-43F8-8D4ECF4D804B}"/>
              </a:ext>
            </a:extLst>
          </p:cNvPr>
          <p:cNvSpPr>
            <a:spLocks noGrp="1"/>
          </p:cNvSpPr>
          <p:nvPr>
            <p:ph type="ftr" sz="quarter" idx="11"/>
          </p:nvPr>
        </p:nvSpPr>
        <p:spPr/>
        <p:txBody>
          <a:bodyPr/>
          <a:lstStyle/>
          <a:p>
            <a:endParaRPr lang="en-US"/>
          </a:p>
        </p:txBody>
      </p:sp>
      <p:sp>
        <p:nvSpPr>
          <p:cNvPr id="9" name="Chỗ dành sẵn cho Số hiệu Bản chiếu 8">
            <a:extLst>
              <a:ext uri="{FF2B5EF4-FFF2-40B4-BE49-F238E27FC236}">
                <a16:creationId xmlns:a16="http://schemas.microsoft.com/office/drawing/2014/main" id="{061AFE31-2A74-2E41-E7AF-A00BAEE1798B}"/>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28350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AC36E0A-556F-8297-4FFC-2057D1B4A14B}"/>
              </a:ext>
            </a:extLst>
          </p:cNvPr>
          <p:cNvSpPr>
            <a:spLocks noGrp="1"/>
          </p:cNvSpPr>
          <p:nvPr>
            <p:ph type="title"/>
          </p:nvPr>
        </p:nvSpPr>
        <p:spPr/>
        <p:txBody>
          <a:bodyPr/>
          <a:lstStyle/>
          <a:p>
            <a:r>
              <a:rPr lang="vi-VN"/>
              <a:t>Bấm để sửa kiểu tiêu đề Bản cái</a:t>
            </a:r>
            <a:endParaRPr lang="en-US"/>
          </a:p>
        </p:txBody>
      </p:sp>
      <p:sp>
        <p:nvSpPr>
          <p:cNvPr id="3" name="Chỗ dành sẵn cho Ngày tháng 2">
            <a:extLst>
              <a:ext uri="{FF2B5EF4-FFF2-40B4-BE49-F238E27FC236}">
                <a16:creationId xmlns:a16="http://schemas.microsoft.com/office/drawing/2014/main" id="{F881D69D-C174-1231-3D73-0292CD519A29}"/>
              </a:ext>
            </a:extLst>
          </p:cNvPr>
          <p:cNvSpPr>
            <a:spLocks noGrp="1"/>
          </p:cNvSpPr>
          <p:nvPr>
            <p:ph type="dt" sz="half" idx="10"/>
          </p:nvPr>
        </p:nvSpPr>
        <p:spPr/>
        <p:txBody>
          <a:bodyPr/>
          <a:lstStyle/>
          <a:p>
            <a:fld id="{DE635357-FEDE-4CD7-AB09-64A379A0842F}" type="datetimeFigureOut">
              <a:rPr lang="en-US" smtClean="0"/>
              <a:t>9/24/2026</a:t>
            </a:fld>
            <a:endParaRPr lang="en-US"/>
          </a:p>
        </p:txBody>
      </p:sp>
      <p:sp>
        <p:nvSpPr>
          <p:cNvPr id="4" name="Chỗ dành sẵn cho Chân trang 3">
            <a:extLst>
              <a:ext uri="{FF2B5EF4-FFF2-40B4-BE49-F238E27FC236}">
                <a16:creationId xmlns:a16="http://schemas.microsoft.com/office/drawing/2014/main" id="{D9F50343-2993-183D-43DB-41B9015461C5}"/>
              </a:ext>
            </a:extLst>
          </p:cNvPr>
          <p:cNvSpPr>
            <a:spLocks noGrp="1"/>
          </p:cNvSpPr>
          <p:nvPr>
            <p:ph type="ftr" sz="quarter" idx="11"/>
          </p:nvPr>
        </p:nvSpPr>
        <p:spPr/>
        <p:txBody>
          <a:bodyPr/>
          <a:lstStyle/>
          <a:p>
            <a:endParaRPr lang="en-US"/>
          </a:p>
        </p:txBody>
      </p:sp>
      <p:sp>
        <p:nvSpPr>
          <p:cNvPr id="5" name="Chỗ dành sẵn cho Số hiệu Bản chiếu 4">
            <a:extLst>
              <a:ext uri="{FF2B5EF4-FFF2-40B4-BE49-F238E27FC236}">
                <a16:creationId xmlns:a16="http://schemas.microsoft.com/office/drawing/2014/main" id="{86A12772-D14A-D623-83B6-18A5C74FDC54}"/>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965837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5AAC4750-6844-8141-CD46-25AD5C35A3D0}"/>
              </a:ext>
            </a:extLst>
          </p:cNvPr>
          <p:cNvSpPr>
            <a:spLocks noGrp="1"/>
          </p:cNvSpPr>
          <p:nvPr>
            <p:ph type="dt" sz="half" idx="10"/>
          </p:nvPr>
        </p:nvSpPr>
        <p:spPr/>
        <p:txBody>
          <a:bodyPr/>
          <a:lstStyle/>
          <a:p>
            <a:fld id="{DE635357-FEDE-4CD7-AB09-64A379A0842F}" type="datetimeFigureOut">
              <a:rPr lang="en-US" smtClean="0"/>
              <a:t>9/24/2026</a:t>
            </a:fld>
            <a:endParaRPr lang="en-US"/>
          </a:p>
        </p:txBody>
      </p:sp>
      <p:sp>
        <p:nvSpPr>
          <p:cNvPr id="3" name="Chỗ dành sẵn cho Chân trang 2">
            <a:extLst>
              <a:ext uri="{FF2B5EF4-FFF2-40B4-BE49-F238E27FC236}">
                <a16:creationId xmlns:a16="http://schemas.microsoft.com/office/drawing/2014/main" id="{C5541B6A-7B7A-11AA-8C03-D67C30DBA99F}"/>
              </a:ext>
            </a:extLst>
          </p:cNvPr>
          <p:cNvSpPr>
            <a:spLocks noGrp="1"/>
          </p:cNvSpPr>
          <p:nvPr>
            <p:ph type="ftr" sz="quarter" idx="11"/>
          </p:nvPr>
        </p:nvSpPr>
        <p:spPr/>
        <p:txBody>
          <a:bodyPr/>
          <a:lstStyle/>
          <a:p>
            <a:endParaRPr lang="en-US"/>
          </a:p>
        </p:txBody>
      </p:sp>
      <p:sp>
        <p:nvSpPr>
          <p:cNvPr id="4" name="Chỗ dành sẵn cho Số hiệu Bản chiếu 3">
            <a:extLst>
              <a:ext uri="{FF2B5EF4-FFF2-40B4-BE49-F238E27FC236}">
                <a16:creationId xmlns:a16="http://schemas.microsoft.com/office/drawing/2014/main" id="{16225483-7250-410B-6FB6-3ACC1CC5D047}"/>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63377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4B22F14-712B-C7A0-0664-C72C22332164}"/>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09E86289-AA7C-E724-25D1-07BDB65582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Văn bản 3">
            <a:extLst>
              <a:ext uri="{FF2B5EF4-FFF2-40B4-BE49-F238E27FC236}">
                <a16:creationId xmlns:a16="http://schemas.microsoft.com/office/drawing/2014/main" id="{205C97EE-A4AF-8A77-1F13-A5A94ACEDF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596972C4-E22E-8AD6-77D7-C55B07245C73}"/>
              </a:ext>
            </a:extLst>
          </p:cNvPr>
          <p:cNvSpPr>
            <a:spLocks noGrp="1"/>
          </p:cNvSpPr>
          <p:nvPr>
            <p:ph type="dt" sz="half" idx="10"/>
          </p:nvPr>
        </p:nvSpPr>
        <p:spPr/>
        <p:txBody>
          <a:bodyPr/>
          <a:lstStyle/>
          <a:p>
            <a:fld id="{DE635357-FEDE-4CD7-AB09-64A379A0842F}" type="datetimeFigureOut">
              <a:rPr lang="en-US" smtClean="0"/>
              <a:t>9/24/2026</a:t>
            </a:fld>
            <a:endParaRPr lang="en-US"/>
          </a:p>
        </p:txBody>
      </p:sp>
      <p:sp>
        <p:nvSpPr>
          <p:cNvPr id="6" name="Chỗ dành sẵn cho Chân trang 5">
            <a:extLst>
              <a:ext uri="{FF2B5EF4-FFF2-40B4-BE49-F238E27FC236}">
                <a16:creationId xmlns:a16="http://schemas.microsoft.com/office/drawing/2014/main" id="{EB3A6839-0836-8BDD-B751-031BC656A528}"/>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429D64F6-8308-D8B1-C0FC-22589825433A}"/>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872286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98122AF-1CCC-4FE3-95CE-585B16C1A435}"/>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Hình ảnh 2">
            <a:extLst>
              <a:ext uri="{FF2B5EF4-FFF2-40B4-BE49-F238E27FC236}">
                <a16:creationId xmlns:a16="http://schemas.microsoft.com/office/drawing/2014/main" id="{6A78BC6C-AEE6-5B09-9425-B26540ABB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Chỗ dành sẵn cho Văn bản 3">
            <a:extLst>
              <a:ext uri="{FF2B5EF4-FFF2-40B4-BE49-F238E27FC236}">
                <a16:creationId xmlns:a16="http://schemas.microsoft.com/office/drawing/2014/main" id="{A8A0CE59-7E49-4981-8908-03A6B37489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D78AB497-C2F0-B986-5A4B-204AF75504A0}"/>
              </a:ext>
            </a:extLst>
          </p:cNvPr>
          <p:cNvSpPr>
            <a:spLocks noGrp="1"/>
          </p:cNvSpPr>
          <p:nvPr>
            <p:ph type="dt" sz="half" idx="10"/>
          </p:nvPr>
        </p:nvSpPr>
        <p:spPr/>
        <p:txBody>
          <a:bodyPr/>
          <a:lstStyle/>
          <a:p>
            <a:fld id="{DE635357-FEDE-4CD7-AB09-64A379A0842F}" type="datetimeFigureOut">
              <a:rPr lang="en-US" smtClean="0"/>
              <a:t>9/24/2026</a:t>
            </a:fld>
            <a:endParaRPr lang="en-US"/>
          </a:p>
        </p:txBody>
      </p:sp>
      <p:sp>
        <p:nvSpPr>
          <p:cNvPr id="6" name="Chỗ dành sẵn cho Chân trang 5">
            <a:extLst>
              <a:ext uri="{FF2B5EF4-FFF2-40B4-BE49-F238E27FC236}">
                <a16:creationId xmlns:a16="http://schemas.microsoft.com/office/drawing/2014/main" id="{20056588-A131-3266-150B-2EEC99086232}"/>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A1960C6D-B3C3-C3B2-A2B9-6E72BC6FACBF}"/>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672113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06DC050-C3E9-4422-9F2C-17A676A99D4D}"/>
              </a:ext>
            </a:extLst>
          </p:cNvPr>
          <p:cNvSpPr>
            <a:spLocks noGrp="1"/>
          </p:cNvSpPr>
          <p:nvPr>
            <p:ph type="title"/>
          </p:nvPr>
        </p:nvSpPr>
        <p:spPr/>
        <p:txBody>
          <a:bodyPr/>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181F1D8B-0EAA-4D5C-62A5-7255946A89A4}"/>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A53D43F1-D24D-41CE-5792-E3D4AE7EE9D5}"/>
              </a:ext>
            </a:extLst>
          </p:cNvPr>
          <p:cNvSpPr>
            <a:spLocks noGrp="1"/>
          </p:cNvSpPr>
          <p:nvPr>
            <p:ph type="dt" sz="half" idx="10"/>
          </p:nvPr>
        </p:nvSpPr>
        <p:spPr/>
        <p:txBody>
          <a:bodyPr/>
          <a:lstStyle/>
          <a:p>
            <a:fld id="{DE635357-FEDE-4CD7-AB09-64A379A0842F}" type="datetimeFigureOut">
              <a:rPr lang="en-US" smtClean="0"/>
              <a:t>9/24/2026</a:t>
            </a:fld>
            <a:endParaRPr lang="en-US"/>
          </a:p>
        </p:txBody>
      </p:sp>
      <p:sp>
        <p:nvSpPr>
          <p:cNvPr id="5" name="Chỗ dành sẵn cho Chân trang 4">
            <a:extLst>
              <a:ext uri="{FF2B5EF4-FFF2-40B4-BE49-F238E27FC236}">
                <a16:creationId xmlns:a16="http://schemas.microsoft.com/office/drawing/2014/main" id="{1118B46D-2B66-B676-C408-FB2B38D4B45F}"/>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DF44FFF-2201-CD46-DDD0-7235C35BF0A1}"/>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3249111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17C510AD-A900-9A54-A43A-1045F66D8ABB}"/>
              </a:ext>
            </a:extLst>
          </p:cNvPr>
          <p:cNvSpPr>
            <a:spLocks noGrp="1"/>
          </p:cNvSpPr>
          <p:nvPr>
            <p:ph type="title" orient="vert"/>
          </p:nvPr>
        </p:nvSpPr>
        <p:spPr>
          <a:xfrm>
            <a:off x="8724900" y="365125"/>
            <a:ext cx="2628900" cy="5811838"/>
          </a:xfrm>
        </p:spPr>
        <p:txBody>
          <a:bodyPr vert="eaVert"/>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7EE56CCA-6A5F-1DD5-75DA-3F13A31C020B}"/>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D7793041-A8F9-3795-45BD-4A26673A6474}"/>
              </a:ext>
            </a:extLst>
          </p:cNvPr>
          <p:cNvSpPr>
            <a:spLocks noGrp="1"/>
          </p:cNvSpPr>
          <p:nvPr>
            <p:ph type="dt" sz="half" idx="10"/>
          </p:nvPr>
        </p:nvSpPr>
        <p:spPr/>
        <p:txBody>
          <a:bodyPr/>
          <a:lstStyle/>
          <a:p>
            <a:fld id="{DE635357-FEDE-4CD7-AB09-64A379A0842F}" type="datetimeFigureOut">
              <a:rPr lang="en-US" smtClean="0"/>
              <a:t>9/24/2026</a:t>
            </a:fld>
            <a:endParaRPr lang="en-US"/>
          </a:p>
        </p:txBody>
      </p:sp>
      <p:sp>
        <p:nvSpPr>
          <p:cNvPr id="5" name="Chỗ dành sẵn cho Chân trang 4">
            <a:extLst>
              <a:ext uri="{FF2B5EF4-FFF2-40B4-BE49-F238E27FC236}">
                <a16:creationId xmlns:a16="http://schemas.microsoft.com/office/drawing/2014/main" id="{C03754E5-B599-5C5B-A191-7A2E427988FF}"/>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A101FBF0-4A5A-5604-C439-817277DD1E72}"/>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425515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AA72-6328-3E7D-4C42-8A74C6A144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ED8E13-B5C8-6902-62D7-B1EF28C384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183FAB-B69C-07F1-3E72-91C3E890285C}"/>
              </a:ext>
            </a:extLst>
          </p:cNvPr>
          <p:cNvSpPr>
            <a:spLocks noGrp="1"/>
          </p:cNvSpPr>
          <p:nvPr>
            <p:ph type="dt" sz="half" idx="10"/>
          </p:nvPr>
        </p:nvSpPr>
        <p:spPr/>
        <p:txBody>
          <a:bodyPr/>
          <a:lstStyle/>
          <a:p>
            <a:fld id="{A11843D8-B76D-42BC-A52C-6C531BE808E8}" type="datetimeFigureOut">
              <a:rPr lang="en-US" smtClean="0"/>
              <a:t>9/24/2026</a:t>
            </a:fld>
            <a:endParaRPr lang="en-US"/>
          </a:p>
        </p:txBody>
      </p:sp>
      <p:sp>
        <p:nvSpPr>
          <p:cNvPr id="5" name="Footer Placeholder 4">
            <a:extLst>
              <a:ext uri="{FF2B5EF4-FFF2-40B4-BE49-F238E27FC236}">
                <a16:creationId xmlns:a16="http://schemas.microsoft.com/office/drawing/2014/main" id="{DC0F2C73-672E-8667-CD70-870C3C16AC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3832B0-592A-D16D-9628-DB1E287E79CC}"/>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3481035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33F45-E92F-4719-0316-21ABE3DB77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287DF3-3948-5DCF-1784-656B5ADD87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966D1E-07FB-A9B7-F48B-C6735BC5A841}"/>
              </a:ext>
            </a:extLst>
          </p:cNvPr>
          <p:cNvSpPr>
            <a:spLocks noGrp="1"/>
          </p:cNvSpPr>
          <p:nvPr>
            <p:ph type="dt" sz="half" idx="10"/>
          </p:nvPr>
        </p:nvSpPr>
        <p:spPr/>
        <p:txBody>
          <a:bodyPr/>
          <a:lstStyle/>
          <a:p>
            <a:fld id="{A11843D8-B76D-42BC-A52C-6C531BE808E8}" type="datetimeFigureOut">
              <a:rPr lang="en-US" smtClean="0"/>
              <a:t>9/24/2026</a:t>
            </a:fld>
            <a:endParaRPr lang="en-US"/>
          </a:p>
        </p:txBody>
      </p:sp>
      <p:sp>
        <p:nvSpPr>
          <p:cNvPr id="5" name="Footer Placeholder 4">
            <a:extLst>
              <a:ext uri="{FF2B5EF4-FFF2-40B4-BE49-F238E27FC236}">
                <a16:creationId xmlns:a16="http://schemas.microsoft.com/office/drawing/2014/main" id="{9093522A-36EA-1A04-32C7-385C0BFBBD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AA559D-782B-1743-4127-3B0BCCF305AE}"/>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2648712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A0AD1-2E97-B4A2-EC08-2D69578375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C70694-892E-5642-C142-F0A37374E4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9344E5-943E-D725-3B8A-8C31DF856B07}"/>
              </a:ext>
            </a:extLst>
          </p:cNvPr>
          <p:cNvSpPr>
            <a:spLocks noGrp="1"/>
          </p:cNvSpPr>
          <p:nvPr>
            <p:ph type="dt" sz="half" idx="10"/>
          </p:nvPr>
        </p:nvSpPr>
        <p:spPr/>
        <p:txBody>
          <a:bodyPr/>
          <a:lstStyle/>
          <a:p>
            <a:fld id="{A11843D8-B76D-42BC-A52C-6C531BE808E8}" type="datetimeFigureOut">
              <a:rPr lang="en-US" smtClean="0"/>
              <a:t>9/24/2026</a:t>
            </a:fld>
            <a:endParaRPr lang="en-US"/>
          </a:p>
        </p:txBody>
      </p:sp>
      <p:sp>
        <p:nvSpPr>
          <p:cNvPr id="5" name="Footer Placeholder 4">
            <a:extLst>
              <a:ext uri="{FF2B5EF4-FFF2-40B4-BE49-F238E27FC236}">
                <a16:creationId xmlns:a16="http://schemas.microsoft.com/office/drawing/2014/main" id="{74D2879E-F203-F602-32B6-C9D9A35608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BBA418-0869-0774-B94C-7119A8BA191C}"/>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1126328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C652-F0FD-6642-DAD4-D92B24AF9F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E222A1-38C1-4FD7-5289-91B033C056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6AF7C6-D5D3-09F6-96F9-96D6664AA2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BCAF0A-DE38-DD99-F241-DA0F16F4F3AE}"/>
              </a:ext>
            </a:extLst>
          </p:cNvPr>
          <p:cNvSpPr>
            <a:spLocks noGrp="1"/>
          </p:cNvSpPr>
          <p:nvPr>
            <p:ph type="dt" sz="half" idx="10"/>
          </p:nvPr>
        </p:nvSpPr>
        <p:spPr/>
        <p:txBody>
          <a:bodyPr/>
          <a:lstStyle/>
          <a:p>
            <a:fld id="{A11843D8-B76D-42BC-A52C-6C531BE808E8}" type="datetimeFigureOut">
              <a:rPr lang="en-US" smtClean="0"/>
              <a:t>9/24/2026</a:t>
            </a:fld>
            <a:endParaRPr lang="en-US"/>
          </a:p>
        </p:txBody>
      </p:sp>
      <p:sp>
        <p:nvSpPr>
          <p:cNvPr id="6" name="Footer Placeholder 5">
            <a:extLst>
              <a:ext uri="{FF2B5EF4-FFF2-40B4-BE49-F238E27FC236}">
                <a16:creationId xmlns:a16="http://schemas.microsoft.com/office/drawing/2014/main" id="{24AF3300-1EE6-713F-992A-FD107ED913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EEC30E-64D8-3167-0059-ADA61D9C690B}"/>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24676170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D7F3D-E941-17BB-2C00-0508EB63F1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509E6-81EC-38F8-CA1B-D9031D91D4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E0AEB8-5BA7-9B17-B669-EB06E0302D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769680-2BE0-703F-7AEE-521EE5DCD3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7C38A6-73F8-8FA3-9BE5-E6A488AA68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D98252-3C25-FD5B-0E20-7C0D9F756F14}"/>
              </a:ext>
            </a:extLst>
          </p:cNvPr>
          <p:cNvSpPr>
            <a:spLocks noGrp="1"/>
          </p:cNvSpPr>
          <p:nvPr>
            <p:ph type="dt" sz="half" idx="10"/>
          </p:nvPr>
        </p:nvSpPr>
        <p:spPr/>
        <p:txBody>
          <a:bodyPr/>
          <a:lstStyle/>
          <a:p>
            <a:fld id="{A11843D8-B76D-42BC-A52C-6C531BE808E8}" type="datetimeFigureOut">
              <a:rPr lang="en-US" smtClean="0"/>
              <a:t>9/24/2026</a:t>
            </a:fld>
            <a:endParaRPr lang="en-US"/>
          </a:p>
        </p:txBody>
      </p:sp>
      <p:sp>
        <p:nvSpPr>
          <p:cNvPr id="8" name="Footer Placeholder 7">
            <a:extLst>
              <a:ext uri="{FF2B5EF4-FFF2-40B4-BE49-F238E27FC236}">
                <a16:creationId xmlns:a16="http://schemas.microsoft.com/office/drawing/2014/main" id="{5B883026-AC42-D137-A32A-CB6A2B156D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47ECA48-157D-D522-7B7B-7183BFF9EDCD}"/>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2634663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36FF-8276-BDD3-98BE-1087FE2976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12460B-9164-C9B9-9C63-07430AD95BFF}"/>
              </a:ext>
            </a:extLst>
          </p:cNvPr>
          <p:cNvSpPr>
            <a:spLocks noGrp="1"/>
          </p:cNvSpPr>
          <p:nvPr>
            <p:ph type="dt" sz="half" idx="10"/>
          </p:nvPr>
        </p:nvSpPr>
        <p:spPr/>
        <p:txBody>
          <a:bodyPr/>
          <a:lstStyle/>
          <a:p>
            <a:fld id="{A11843D8-B76D-42BC-A52C-6C531BE808E8}" type="datetimeFigureOut">
              <a:rPr lang="en-US" smtClean="0"/>
              <a:t>9/24/2026</a:t>
            </a:fld>
            <a:endParaRPr lang="en-US"/>
          </a:p>
        </p:txBody>
      </p:sp>
      <p:sp>
        <p:nvSpPr>
          <p:cNvPr id="4" name="Footer Placeholder 3">
            <a:extLst>
              <a:ext uri="{FF2B5EF4-FFF2-40B4-BE49-F238E27FC236}">
                <a16:creationId xmlns:a16="http://schemas.microsoft.com/office/drawing/2014/main" id="{11119F83-0AEB-9E04-B986-297E201128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A68AE9-E2E9-818F-29D8-B07B976BE549}"/>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11549353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D0182E-14DD-BE73-2005-3C392B5333AA}"/>
              </a:ext>
            </a:extLst>
          </p:cNvPr>
          <p:cNvSpPr>
            <a:spLocks noGrp="1"/>
          </p:cNvSpPr>
          <p:nvPr>
            <p:ph type="dt" sz="half" idx="10"/>
          </p:nvPr>
        </p:nvSpPr>
        <p:spPr/>
        <p:txBody>
          <a:bodyPr/>
          <a:lstStyle/>
          <a:p>
            <a:fld id="{A11843D8-B76D-42BC-A52C-6C531BE808E8}" type="datetimeFigureOut">
              <a:rPr lang="en-US" smtClean="0"/>
              <a:t>9/24/2026</a:t>
            </a:fld>
            <a:endParaRPr lang="en-US"/>
          </a:p>
        </p:txBody>
      </p:sp>
      <p:sp>
        <p:nvSpPr>
          <p:cNvPr id="3" name="Footer Placeholder 2">
            <a:extLst>
              <a:ext uri="{FF2B5EF4-FFF2-40B4-BE49-F238E27FC236}">
                <a16:creationId xmlns:a16="http://schemas.microsoft.com/office/drawing/2014/main" id="{9801D49C-500C-C1DA-EA04-2E049F6E89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5A4CE6-5E73-A0B9-61FA-6D3AC04B91D2}"/>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1696471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D382F-C7AA-BE7C-F3EA-FFD9E71F20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414C19-563F-0756-2D9D-D54960C6EA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B75CEE-B99D-9C05-31F3-32CAD3112C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6AEC6-68AD-87C1-9F76-13095A173040}"/>
              </a:ext>
            </a:extLst>
          </p:cNvPr>
          <p:cNvSpPr>
            <a:spLocks noGrp="1"/>
          </p:cNvSpPr>
          <p:nvPr>
            <p:ph type="dt" sz="half" idx="10"/>
          </p:nvPr>
        </p:nvSpPr>
        <p:spPr/>
        <p:txBody>
          <a:bodyPr/>
          <a:lstStyle/>
          <a:p>
            <a:fld id="{A11843D8-B76D-42BC-A52C-6C531BE808E8}" type="datetimeFigureOut">
              <a:rPr lang="en-US" smtClean="0"/>
              <a:t>9/24/2026</a:t>
            </a:fld>
            <a:endParaRPr lang="en-US"/>
          </a:p>
        </p:txBody>
      </p:sp>
      <p:sp>
        <p:nvSpPr>
          <p:cNvPr id="6" name="Footer Placeholder 5">
            <a:extLst>
              <a:ext uri="{FF2B5EF4-FFF2-40B4-BE49-F238E27FC236}">
                <a16:creationId xmlns:a16="http://schemas.microsoft.com/office/drawing/2014/main" id="{A5C5AE6B-373B-A6EC-13C3-F448CB845A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6AAE8A-F3F5-FE14-4BC6-07839B32F1D7}"/>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26994000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19A17-8F0E-0051-564B-3A03E7B83A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24F4D1-5E61-6852-18EE-B6880B7885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6E5AA9-DF71-74AB-2260-E1319DC21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6E6DAD-B4D6-D7BE-2BD1-7AE0DF5A8505}"/>
              </a:ext>
            </a:extLst>
          </p:cNvPr>
          <p:cNvSpPr>
            <a:spLocks noGrp="1"/>
          </p:cNvSpPr>
          <p:nvPr>
            <p:ph type="dt" sz="half" idx="10"/>
          </p:nvPr>
        </p:nvSpPr>
        <p:spPr/>
        <p:txBody>
          <a:bodyPr/>
          <a:lstStyle/>
          <a:p>
            <a:fld id="{A11843D8-B76D-42BC-A52C-6C531BE808E8}" type="datetimeFigureOut">
              <a:rPr lang="en-US" smtClean="0"/>
              <a:t>9/24/2026</a:t>
            </a:fld>
            <a:endParaRPr lang="en-US"/>
          </a:p>
        </p:txBody>
      </p:sp>
      <p:sp>
        <p:nvSpPr>
          <p:cNvPr id="6" name="Footer Placeholder 5">
            <a:extLst>
              <a:ext uri="{FF2B5EF4-FFF2-40B4-BE49-F238E27FC236}">
                <a16:creationId xmlns:a16="http://schemas.microsoft.com/office/drawing/2014/main" id="{90E0C735-8CF9-A3DC-B9D5-43265DCBF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229505-B698-675D-46FC-753EB7DAAE96}"/>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3633884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39170-E54D-8050-50F9-D0B9E165A9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676A51-A397-FD75-7310-FBA5D6D3AA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31123-8E37-BAAE-60ED-1AECD82DD501}"/>
              </a:ext>
            </a:extLst>
          </p:cNvPr>
          <p:cNvSpPr>
            <a:spLocks noGrp="1"/>
          </p:cNvSpPr>
          <p:nvPr>
            <p:ph type="dt" sz="half" idx="10"/>
          </p:nvPr>
        </p:nvSpPr>
        <p:spPr/>
        <p:txBody>
          <a:bodyPr/>
          <a:lstStyle/>
          <a:p>
            <a:fld id="{A11843D8-B76D-42BC-A52C-6C531BE808E8}" type="datetimeFigureOut">
              <a:rPr lang="en-US" smtClean="0"/>
              <a:t>9/24/2026</a:t>
            </a:fld>
            <a:endParaRPr lang="en-US"/>
          </a:p>
        </p:txBody>
      </p:sp>
      <p:sp>
        <p:nvSpPr>
          <p:cNvPr id="5" name="Footer Placeholder 4">
            <a:extLst>
              <a:ext uri="{FF2B5EF4-FFF2-40B4-BE49-F238E27FC236}">
                <a16:creationId xmlns:a16="http://schemas.microsoft.com/office/drawing/2014/main" id="{A738AB1A-2817-49CC-2B67-CC699B2AE1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BC92E9-BB76-5F80-0A0A-B731F35CF3F1}"/>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31218790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FDC0DD-603E-3E13-B293-B34F1BEFB8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A0640E-F92D-6565-ADF8-6A8D27B9AB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58056C-62E6-A1FC-3B1D-CE5CB4B7DA65}"/>
              </a:ext>
            </a:extLst>
          </p:cNvPr>
          <p:cNvSpPr>
            <a:spLocks noGrp="1"/>
          </p:cNvSpPr>
          <p:nvPr>
            <p:ph type="dt" sz="half" idx="10"/>
          </p:nvPr>
        </p:nvSpPr>
        <p:spPr/>
        <p:txBody>
          <a:bodyPr/>
          <a:lstStyle/>
          <a:p>
            <a:fld id="{A11843D8-B76D-42BC-A52C-6C531BE808E8}" type="datetimeFigureOut">
              <a:rPr lang="en-US" smtClean="0"/>
              <a:t>9/24/2026</a:t>
            </a:fld>
            <a:endParaRPr lang="en-US"/>
          </a:p>
        </p:txBody>
      </p:sp>
      <p:sp>
        <p:nvSpPr>
          <p:cNvPr id="5" name="Footer Placeholder 4">
            <a:extLst>
              <a:ext uri="{FF2B5EF4-FFF2-40B4-BE49-F238E27FC236}">
                <a16:creationId xmlns:a16="http://schemas.microsoft.com/office/drawing/2014/main" id="{D7AC0498-CE4E-E853-F855-1DF8AE476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4B7404-6233-80C4-C953-333230AF62D1}"/>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15541160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1229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82197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74870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85169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780D3A-F9B1-4E06-8497-5FDA6DAD9F39}" type="datetimeFigureOut">
              <a:rPr lang="en-US" smtClean="0">
                <a:solidFill>
                  <a:prstClr val="black">
                    <a:tint val="75000"/>
                  </a:prstClr>
                </a:solidFill>
              </a:rPr>
              <a:pPr/>
              <a:t>9/24/2026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28175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780D3A-F9B1-4E06-8497-5FDA6DAD9F39}" type="datetimeFigureOut">
              <a:rPr lang="en-US" smtClean="0">
                <a:solidFill>
                  <a:prstClr val="black">
                    <a:tint val="75000"/>
                  </a:prstClr>
                </a:solidFill>
              </a:rPr>
              <a:pPr/>
              <a:t>9/24/2026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32233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80D3A-F9B1-4E06-8497-5FDA6DAD9F39}" type="datetimeFigureOut">
              <a:rPr lang="en-US" smtClean="0">
                <a:solidFill>
                  <a:prstClr val="black">
                    <a:tint val="75000"/>
                  </a:prstClr>
                </a:solidFill>
              </a:rPr>
              <a:pPr/>
              <a:t>9/24/2026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2654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71802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82147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479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8317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sv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sv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9782FBA0-56D0-7A71-1858-5D9126B8BE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55B29C61-979D-FE74-D2A6-F9FA1FA0C3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708A12B9-B0FB-08FB-16A3-896BB656BF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35357-FEDE-4CD7-AB09-64A379A0842F}" type="datetimeFigureOut">
              <a:rPr lang="en-US" smtClean="0"/>
              <a:t>9/24/2026</a:t>
            </a:fld>
            <a:endParaRPr lang="en-US"/>
          </a:p>
        </p:txBody>
      </p:sp>
      <p:sp>
        <p:nvSpPr>
          <p:cNvPr id="5" name="Chỗ dành sẵn cho Chân trang 4">
            <a:extLst>
              <a:ext uri="{FF2B5EF4-FFF2-40B4-BE49-F238E27FC236}">
                <a16:creationId xmlns:a16="http://schemas.microsoft.com/office/drawing/2014/main" id="{7BB09809-2105-A3C4-1086-EF0B4E55BE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Chỗ dành sẵn cho Số hiệu Bản chiếu 5">
            <a:extLst>
              <a:ext uri="{FF2B5EF4-FFF2-40B4-BE49-F238E27FC236}">
                <a16:creationId xmlns:a16="http://schemas.microsoft.com/office/drawing/2014/main" id="{598C7F4C-21D4-EA00-353F-9C35B08E51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9FB78B-FD41-488F-ADE4-DC8AD74A8465}" type="slidenum">
              <a:rPr lang="en-US" smtClean="0"/>
              <a:t>‹#›</a:t>
            </a:fld>
            <a:endParaRPr lang="en-US"/>
          </a:p>
        </p:txBody>
      </p:sp>
    </p:spTree>
    <p:extLst>
      <p:ext uri="{BB962C8B-B14F-4D97-AF65-F5344CB8AC3E}">
        <p14:creationId xmlns:p14="http://schemas.microsoft.com/office/powerpoint/2010/main" val="2689047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DBA785-1063-2C7E-DDC3-5A874C5262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572D2A-8C03-7770-DE42-F1122D0617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FF015E-7F21-64EC-243E-7659254CB3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1843D8-B76D-42BC-A52C-6C531BE808E8}" type="datetimeFigureOut">
              <a:rPr lang="en-US" smtClean="0"/>
              <a:t>9/24/2026</a:t>
            </a:fld>
            <a:endParaRPr lang="en-US"/>
          </a:p>
        </p:txBody>
      </p:sp>
      <p:sp>
        <p:nvSpPr>
          <p:cNvPr id="5" name="Footer Placeholder 4">
            <a:extLst>
              <a:ext uri="{FF2B5EF4-FFF2-40B4-BE49-F238E27FC236}">
                <a16:creationId xmlns:a16="http://schemas.microsoft.com/office/drawing/2014/main" id="{D5DAF971-1A59-82F9-03CA-155D4BCFB3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23FA2B-8350-C2C2-D9CC-38A5B6F5A6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A69E7C-1CB3-4E85-A587-2F388CBE0A8C}" type="slidenum">
              <a:rPr lang="en-US" smtClean="0"/>
              <a:t>‹#›</a:t>
            </a:fld>
            <a:endParaRPr lang="en-US"/>
          </a:p>
        </p:txBody>
      </p:sp>
    </p:spTree>
    <p:extLst>
      <p:ext uri="{BB962C8B-B14F-4D97-AF65-F5344CB8AC3E}">
        <p14:creationId xmlns:p14="http://schemas.microsoft.com/office/powerpoint/2010/main" val="29764636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latin typeface="Segoe UI Black" panose="020B0A02040204020203" pitchFamily="34" charset="0"/>
              </a:defRPr>
            </a:lvl1pPr>
          </a:lstStyle>
          <a:p>
            <a:fld id="{7B780D3A-F9B1-4E06-8497-5FDA6DAD9F39}" type="datetimeFigureOut">
              <a:rPr lang="en-US" smtClean="0">
                <a:solidFill>
                  <a:prstClr val="black">
                    <a:tint val="75000"/>
                  </a:prstClr>
                </a:solidFill>
              </a:rPr>
              <a:pPr/>
              <a:t>9/24/2026</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latin typeface="Segoe UI Black" panose="020B0A02040204020203" pitchFamily="34"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latin typeface="Segoe UI Black" panose="020B0A02040204020203" pitchFamily="34" charset="0"/>
              </a:defRPr>
            </a:lvl1pPr>
          </a:lstStyle>
          <a:p>
            <a:fld id="{C5D94259-B4C3-4BF0-AABA-28B4D95568F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460035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219170" rtl="0" eaLnBrk="1" latinLnBrk="0" hangingPunct="1">
        <a:spcBef>
          <a:spcPct val="0"/>
        </a:spcBef>
        <a:buNone/>
        <a:defRPr sz="5867" kern="1200">
          <a:solidFill>
            <a:schemeClr val="tx1"/>
          </a:solidFill>
          <a:latin typeface="Segoe UI Black" panose="020B0A02040204020203" pitchFamily="34" charset="0"/>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Segoe UI Black" panose="020B0A02040204020203" pitchFamily="34" charset="0"/>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Segoe UI Black" panose="020B0A02040204020203" pitchFamily="34" charset="0"/>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Segoe UI Black" panose="020B0A02040204020203" pitchFamily="34" charset="0"/>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Segoe UI Black" panose="020B0A02040204020203" pitchFamily="34" charset="0"/>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Segoe UI Black" panose="020B0A02040204020203"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1D09930-B1ED-4E18-9A21-5EFA30B7843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78233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82C276-33DE-4D6D-8F6D-B385E4547B0C}"/>
              </a:ext>
            </a:extLst>
          </p:cNvPr>
          <p:cNvSpPr txBox="1"/>
          <p:nvPr/>
        </p:nvSpPr>
        <p:spPr>
          <a:xfrm>
            <a:off x="1181686" y="1631852"/>
            <a:ext cx="9861452" cy="1200329"/>
          </a:xfrm>
          <a:prstGeom prst="rect">
            <a:avLst/>
          </a:prstGeom>
          <a:noFill/>
        </p:spPr>
        <p:txBody>
          <a:bodyPr wrap="square" rtlCol="0">
            <a:spAutoFit/>
          </a:bodyPr>
          <a:lstStyle/>
          <a:p>
            <a:pPr algn="ctr"/>
            <a:r>
              <a:rPr lang="en-US" sz="7200" dirty="0" err="1">
                <a:solidFill>
                  <a:srgbClr val="FFFF00"/>
                </a:solidFill>
                <a:latin typeface="Segoe UI Black" panose="020B0A02040204020203" pitchFamily="34" charset="0"/>
                <a:ea typeface="Segoe UI Black" panose="020B0A02040204020203" pitchFamily="34" charset="0"/>
              </a:rPr>
              <a:t>Tập</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Hát</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Cộng</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Đoàn</a:t>
            </a:r>
            <a:endParaRPr lang="en-US" sz="7200" dirty="0">
              <a:solidFill>
                <a:srgbClr val="FFFF00"/>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520363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22030"/>
            <a:ext cx="12192000" cy="5355312"/>
          </a:xfrm>
          <a:prstGeom prst="rect">
            <a:avLst/>
          </a:prstGeom>
        </p:spPr>
        <p:txBody>
          <a:bodyPr wrap="square">
            <a:spAutoFit/>
          </a:bodyPr>
          <a:lstStyle/>
          <a:p>
            <a:pPr algn="ctr"/>
            <a:r>
              <a:rPr lang="vi-VN" sz="5400" dirty="0">
                <a:solidFill>
                  <a:srgbClr val="FFFF00"/>
                </a:solidFill>
                <a:latin typeface="Segoe UI Black" panose="020B0A02040204020203" pitchFamily="34" charset="0"/>
                <a:ea typeface="Segoe UI Black" panose="020B0A02040204020203" pitchFamily="34" charset="0"/>
              </a:rPr>
              <a:t>Thánh vịnh </a:t>
            </a:r>
            <a:r>
              <a:rPr lang="en-US" sz="5400" dirty="0">
                <a:solidFill>
                  <a:srgbClr val="FFFF00"/>
                </a:solidFill>
                <a:latin typeface="Segoe UI Black" panose="020B0A02040204020203" pitchFamily="34" charset="0"/>
                <a:ea typeface="Segoe UI Black" panose="020B0A02040204020203" pitchFamily="34" charset="0"/>
              </a:rPr>
              <a:t>24</a:t>
            </a:r>
            <a:r>
              <a:rPr lang="vi-VN" sz="5400" dirty="0">
                <a:solidFill>
                  <a:srgbClr val="FFFF00"/>
                </a:solidFill>
                <a:latin typeface="Segoe UI Black" panose="020B0A02040204020203" pitchFamily="34" charset="0"/>
                <a:ea typeface="Segoe UI Black" panose="020B0A02040204020203" pitchFamily="34" charset="0"/>
              </a:rPr>
              <a:t> – </a:t>
            </a:r>
            <a:r>
              <a:rPr lang="en-US" sz="5400" dirty="0" err="1">
                <a:solidFill>
                  <a:srgbClr val="FFFF00"/>
                </a:solidFill>
                <a:latin typeface="Segoe UI Black" panose="020B0A02040204020203" pitchFamily="34" charset="0"/>
                <a:ea typeface="Segoe UI Black" panose="020B0A02040204020203" pitchFamily="34" charset="0"/>
              </a:rPr>
              <a:t>Lm</a:t>
            </a:r>
            <a:r>
              <a:rPr lang="en-US" sz="5400" dirty="0">
                <a:solidFill>
                  <a:srgbClr val="FFFF00"/>
                </a:solidFill>
                <a:latin typeface="Segoe UI Black" panose="020B0A02040204020203" pitchFamily="34" charset="0"/>
                <a:ea typeface="Segoe UI Black" panose="020B0A02040204020203" pitchFamily="34" charset="0"/>
              </a:rPr>
              <a:t>. </a:t>
            </a:r>
            <a:r>
              <a:rPr lang="en-US" sz="5400" dirty="0" err="1">
                <a:solidFill>
                  <a:srgbClr val="FFFF00"/>
                </a:solidFill>
                <a:latin typeface="Segoe UI Black" panose="020B0A02040204020203" pitchFamily="34" charset="0"/>
                <a:ea typeface="Segoe UI Black" panose="020B0A02040204020203" pitchFamily="34" charset="0"/>
              </a:rPr>
              <a:t>Bùi</a:t>
            </a:r>
            <a:r>
              <a:rPr lang="en-US" sz="5400" dirty="0">
                <a:solidFill>
                  <a:srgbClr val="FFFF00"/>
                </a:solidFill>
                <a:latin typeface="Segoe UI Black" panose="020B0A02040204020203" pitchFamily="34" charset="0"/>
                <a:ea typeface="Segoe UI Black" panose="020B0A02040204020203" pitchFamily="34" charset="0"/>
              </a:rPr>
              <a:t> </a:t>
            </a:r>
            <a:r>
              <a:rPr lang="en-US" sz="5400" dirty="0" err="1">
                <a:solidFill>
                  <a:srgbClr val="FFFF00"/>
                </a:solidFill>
                <a:latin typeface="Segoe UI Black" panose="020B0A02040204020203" pitchFamily="34" charset="0"/>
                <a:ea typeface="Segoe UI Black" panose="020B0A02040204020203" pitchFamily="34" charset="0"/>
              </a:rPr>
              <a:t>Ninh</a:t>
            </a:r>
            <a:endParaRPr lang="vi-VN" sz="5400" dirty="0">
              <a:solidFill>
                <a:srgbClr val="FFFF00"/>
              </a:solidFill>
              <a:latin typeface="Segoe UI Black" panose="020B0A02040204020203" pitchFamily="34" charset="0"/>
              <a:ea typeface="Segoe UI Black" panose="020B0A02040204020203" pitchFamily="34" charset="0"/>
            </a:endParaRPr>
          </a:p>
          <a:p>
            <a:pPr algn="just"/>
            <a:r>
              <a:rPr lang="vi-VN" sz="7200" dirty="0">
                <a:solidFill>
                  <a:schemeClr val="bg1"/>
                </a:solidFill>
                <a:latin typeface="Segoe UI Black" panose="020B0A02040204020203" pitchFamily="34" charset="0"/>
                <a:ea typeface="Segoe UI Black" panose="020B0A02040204020203" pitchFamily="34" charset="0"/>
              </a:rPr>
              <a:t>Xin Chúa từ nhân nhớ lại tình thương của Chúa. Chúa ơi nhớ lại</a:t>
            </a:r>
            <a:r>
              <a:rPr lang="en-US" sz="7200" dirty="0">
                <a:solidFill>
                  <a:schemeClr val="bg1"/>
                </a:solidFill>
                <a:latin typeface="Segoe UI Black" panose="020B0A02040204020203" pitchFamily="34" charset="0"/>
                <a:ea typeface="Segoe UI Black" panose="020B0A02040204020203" pitchFamily="34" charset="0"/>
              </a:rPr>
              <a:t>,</a:t>
            </a:r>
            <a:r>
              <a:rPr lang="vi-VN" sz="7200" dirty="0">
                <a:solidFill>
                  <a:schemeClr val="bg1"/>
                </a:solidFill>
                <a:latin typeface="Segoe UI Black" panose="020B0A02040204020203" pitchFamily="34" charset="0"/>
                <a:ea typeface="Segoe UI Black" panose="020B0A02040204020203" pitchFamily="34" charset="0"/>
              </a:rPr>
              <a:t> ân sâu tín nghĩa của Ngài.</a:t>
            </a:r>
            <a:endParaRPr lang="en-US"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539872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5084AB-D38E-4B7A-9381-A2FB87A56482}"/>
              </a:ext>
            </a:extLst>
          </p:cNvPr>
          <p:cNvSpPr txBox="1"/>
          <p:nvPr/>
        </p:nvSpPr>
        <p:spPr>
          <a:xfrm>
            <a:off x="0" y="618978"/>
            <a:ext cx="12191999" cy="5262979"/>
          </a:xfrm>
          <a:prstGeom prst="rect">
            <a:avLst/>
          </a:prstGeom>
          <a:noFill/>
        </p:spPr>
        <p:txBody>
          <a:bodyPr wrap="square" rtlCol="0">
            <a:spAutoFit/>
          </a:bodyPr>
          <a:lstStyle/>
          <a:p>
            <a:pPr algn="just"/>
            <a:r>
              <a:rPr lang="en-US" sz="6600" u="sng" dirty="0" err="1">
                <a:solidFill>
                  <a:srgbClr val="FFFF00"/>
                </a:solidFill>
                <a:latin typeface="Segoe UI Black" panose="020B0A02040204020203" pitchFamily="34" charset="0"/>
                <a:ea typeface="Segoe UI Black" panose="020B0A02040204020203" pitchFamily="34" charset="0"/>
              </a:rPr>
              <a:t>Allêluia</a:t>
            </a:r>
            <a:r>
              <a:rPr lang="en-US" sz="6600" u="sng" dirty="0">
                <a:solidFill>
                  <a:srgbClr val="FFFF00"/>
                </a:solidFill>
                <a:latin typeface="Segoe UI Black" panose="020B0A02040204020203" pitchFamily="34" charset="0"/>
                <a:ea typeface="Segoe UI Black" panose="020B0A02040204020203" pitchFamily="34" charset="0"/>
              </a:rPr>
              <a:t> – </a:t>
            </a:r>
            <a:r>
              <a:rPr lang="en-US" sz="6600" u="sng" dirty="0" err="1">
                <a:solidFill>
                  <a:srgbClr val="FFFF00"/>
                </a:solidFill>
                <a:latin typeface="Segoe UI Black" panose="020B0A02040204020203" pitchFamily="34" charset="0"/>
                <a:ea typeface="Segoe UI Black" panose="020B0A02040204020203" pitchFamily="34" charset="0"/>
              </a:rPr>
              <a:t>Allêluia</a:t>
            </a:r>
            <a:r>
              <a:rPr lang="en-US" sz="6600" u="sng" dirty="0">
                <a:solidFill>
                  <a:srgbClr val="FFFF00"/>
                </a:solidFill>
                <a:latin typeface="Segoe UI Black" panose="020B0A02040204020203" pitchFamily="34" charset="0"/>
                <a:ea typeface="Segoe UI Black" panose="020B0A02040204020203" pitchFamily="34" charset="0"/>
              </a:rPr>
              <a:t>:</a:t>
            </a:r>
            <a:r>
              <a:rPr lang="en-US" sz="6600" u="sng" dirty="0">
                <a:solidFill>
                  <a:schemeClr val="bg1"/>
                </a:solidFill>
                <a:latin typeface="Segoe UI Black" panose="020B0A02040204020203" pitchFamily="34" charset="0"/>
                <a:ea typeface="Segoe UI Black" panose="020B0A02040204020203" pitchFamily="34" charset="0"/>
              </a:rPr>
              <a:t> </a:t>
            </a:r>
          </a:p>
          <a:p>
            <a:pPr algn="just"/>
            <a:r>
              <a:rPr lang="en-US" sz="6800" dirty="0" err="1">
                <a:solidFill>
                  <a:schemeClr val="bg1"/>
                </a:solidFill>
                <a:latin typeface="Segoe UI Black" panose="020B0A02040204020203" pitchFamily="34" charset="0"/>
                <a:ea typeface="Segoe UI Black" panose="020B0A02040204020203" pitchFamily="34" charset="0"/>
              </a:rPr>
              <a:t>Chúa</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nói</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Chiên</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của</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Tôi</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thì</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nghe</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tiếng</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Tôi</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Tôi</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biết</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chúng</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và</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chúng</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theo</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Tôi</a:t>
            </a:r>
            <a:r>
              <a:rPr lang="en-US" sz="6800" dirty="0">
                <a:solidFill>
                  <a:schemeClr val="bg1"/>
                </a:solidFill>
                <a:latin typeface="Segoe UI Black" panose="020B0A02040204020203" pitchFamily="34" charset="0"/>
                <a:ea typeface="Segoe UI Black" panose="020B0A02040204020203" pitchFamily="34" charset="0"/>
              </a:rPr>
              <a:t>. </a:t>
            </a:r>
            <a:r>
              <a:rPr lang="vi-VN" sz="6600" dirty="0">
                <a:solidFill>
                  <a:schemeClr val="bg1"/>
                </a:solidFill>
                <a:latin typeface="Segoe UI Black" panose="020B0A02040204020203" pitchFamily="34" charset="0"/>
                <a:ea typeface="Segoe UI Black" panose="020B0A02040204020203" pitchFamily="34" charset="0"/>
              </a:rPr>
              <a:t>		 </a:t>
            </a:r>
            <a:r>
              <a:rPr lang="en-US" sz="6600" dirty="0">
                <a:solidFill>
                  <a:schemeClr val="bg1"/>
                </a:solidFill>
                <a:latin typeface="Segoe UI Black" panose="020B0A02040204020203" pitchFamily="34" charset="0"/>
                <a:ea typeface="Segoe UI Black" panose="020B0A02040204020203" pitchFamily="34" charset="0"/>
              </a:rPr>
              <a:t>									</a:t>
            </a:r>
            <a:r>
              <a:rPr lang="en-US" sz="6600" u="sng" dirty="0" err="1">
                <a:solidFill>
                  <a:srgbClr val="FFFF00"/>
                </a:solidFill>
                <a:latin typeface="Segoe UI Black" panose="020B0A02040204020203" pitchFamily="34" charset="0"/>
                <a:ea typeface="Segoe UI Black" panose="020B0A02040204020203" pitchFamily="34" charset="0"/>
              </a:rPr>
              <a:t>Allêluia</a:t>
            </a:r>
            <a:r>
              <a:rPr lang="en-US" sz="6600" u="sng" dirty="0">
                <a:solidFill>
                  <a:srgbClr val="FFFF00"/>
                </a:solidFill>
                <a:latin typeface="Segoe UI Black" panose="020B0A02040204020203" pitchFamily="34" charset="0"/>
                <a:ea typeface="Segoe UI Black" panose="020B0A02040204020203" pitchFamily="34" charset="0"/>
              </a:rPr>
              <a:t>.</a:t>
            </a:r>
            <a:endParaRPr lang="en-US" sz="6600" u="sng"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21590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1D09930-B1ED-4E18-9A21-5EFA30B7843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34389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 name="Rectangle 3"/>
          <p:cNvSpPr>
            <a:spLocks noGrp="1" noChangeArrowheads="1"/>
          </p:cNvSpPr>
          <p:nvPr>
            <p:ph type="subTitle" idx="1"/>
          </p:nvPr>
        </p:nvSpPr>
        <p:spPr>
          <a:xfrm>
            <a:off x="0" y="1236517"/>
            <a:ext cx="12192000" cy="5004587"/>
          </a:xfrm>
        </p:spPr>
        <p:txBody>
          <a:bodyPr>
            <a:normAutofit/>
          </a:bodyPr>
          <a:lstStyle/>
          <a:p>
            <a:pPr eaLnBrk="1" hangingPunct="1"/>
            <a:r>
              <a:rPr lang="en-US" sz="7000" b="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Ca </a:t>
            </a:r>
            <a:r>
              <a:rPr lang="vi-VN" sz="7000" b="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N</a:t>
            </a:r>
            <a:r>
              <a:rPr lang="en-US" sz="7000" b="1"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hập</a:t>
            </a:r>
            <a:r>
              <a:rPr lang="en-US" sz="7000" b="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vi-VN" sz="7000" b="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L</a:t>
            </a:r>
            <a:r>
              <a:rPr lang="en-US" sz="7000" b="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ễ</a:t>
            </a:r>
          </a:p>
          <a:p>
            <a:r>
              <a:rPr lang="en-US" sz="9600" b="1" dirty="0" err="1">
                <a:solidFill>
                  <a:srgbClr val="FFFF00"/>
                </a:solidFill>
                <a:latin typeface="Segoe UI Black" panose="020B0A02040204020203" pitchFamily="34" charset="0"/>
                <a:ea typeface="Segoe UI Black" panose="020B0A02040204020203" pitchFamily="34" charset="0"/>
              </a:rPr>
              <a:t>Dân</a:t>
            </a:r>
            <a:r>
              <a:rPr lang="en-US" sz="9600" b="1" dirty="0">
                <a:solidFill>
                  <a:srgbClr val="FFFF00"/>
                </a:solidFill>
                <a:latin typeface="Segoe UI Black" panose="020B0A02040204020203" pitchFamily="34" charset="0"/>
                <a:ea typeface="Segoe UI Black" panose="020B0A02040204020203" pitchFamily="34" charset="0"/>
              </a:rPr>
              <a:t> </a:t>
            </a:r>
            <a:r>
              <a:rPr lang="en-US" sz="9600" b="1" dirty="0" err="1">
                <a:solidFill>
                  <a:srgbClr val="FFFF00"/>
                </a:solidFill>
                <a:latin typeface="Segoe UI Black" panose="020B0A02040204020203" pitchFamily="34" charset="0"/>
                <a:ea typeface="Segoe UI Black" panose="020B0A02040204020203" pitchFamily="34" charset="0"/>
              </a:rPr>
              <a:t>Thánh</a:t>
            </a:r>
            <a:r>
              <a:rPr lang="en-US" sz="9600" b="1" dirty="0">
                <a:solidFill>
                  <a:srgbClr val="FFFF00"/>
                </a:solidFill>
                <a:latin typeface="Segoe UI Black" panose="020B0A02040204020203" pitchFamily="34" charset="0"/>
                <a:ea typeface="Segoe UI Black" panose="020B0A02040204020203" pitchFamily="34" charset="0"/>
              </a:rPr>
              <a:t> Ca</a:t>
            </a:r>
            <a:br>
              <a:rPr lang="vi-VN" sz="23900" dirty="0">
                <a:solidFill>
                  <a:srgbClr val="FFFF00"/>
                </a:solidFill>
                <a:latin typeface="Segoe UI Black" panose="020B0A02040204020203" pitchFamily="34" charset="0"/>
                <a:ea typeface="Segoe UI Black" panose="020B0A02040204020203" pitchFamily="34" charset="0"/>
              </a:rPr>
            </a:br>
            <a:r>
              <a:rPr lang="en-US" sz="5400" dirty="0" err="1">
                <a:solidFill>
                  <a:schemeClr val="bg1"/>
                </a:solidFill>
                <a:latin typeface="Segoe UI Black" panose="020B0A02040204020203" pitchFamily="34" charset="0"/>
                <a:ea typeface="Segoe UI Black" panose="020B0A02040204020203" pitchFamily="34" charset="0"/>
              </a:rPr>
              <a:t>Tảng</a:t>
            </a:r>
            <a:r>
              <a:rPr lang="en-US" sz="5400" dirty="0">
                <a:solidFill>
                  <a:schemeClr val="bg1"/>
                </a:solidFill>
                <a:latin typeface="Segoe UI Black" panose="020B0A02040204020203" pitchFamily="34" charset="0"/>
                <a:ea typeface="Segoe UI Black" panose="020B0A02040204020203" pitchFamily="34" charset="0"/>
              </a:rPr>
              <a:t> </a:t>
            </a:r>
            <a:r>
              <a:rPr lang="en-US" sz="5400" dirty="0" err="1">
                <a:solidFill>
                  <a:schemeClr val="bg1"/>
                </a:solidFill>
                <a:latin typeface="Segoe UI Black" panose="020B0A02040204020203" pitchFamily="34" charset="0"/>
                <a:ea typeface="Segoe UI Black" panose="020B0A02040204020203" pitchFamily="34" charset="0"/>
              </a:rPr>
              <a:t>Đá</a:t>
            </a:r>
            <a:endParaRPr lang="vi-VN" sz="11500" i="1"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595703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24286"/>
            <a:ext cx="12192000" cy="6001643"/>
          </a:xfrm>
          <a:prstGeom prst="rect">
            <a:avLst/>
          </a:prstGeom>
        </p:spPr>
        <p:txBody>
          <a:bodyPr wrap="square">
            <a:spAutoFit/>
          </a:bodyPr>
          <a:lstStyle/>
          <a:p>
            <a:pPr algn="just"/>
            <a:r>
              <a:rPr lang="en-US" sz="6400" b="1" u="sng" dirty="0">
                <a:solidFill>
                  <a:srgbClr val="FFFF00"/>
                </a:solidFill>
                <a:latin typeface="Segoe UI Black" panose="020B0A02040204020203" pitchFamily="34" charset="0"/>
                <a:ea typeface="Segoe UI Black" panose="020B0A02040204020203" pitchFamily="34" charset="0"/>
              </a:rPr>
              <a:t>Đ</a:t>
            </a:r>
            <a:r>
              <a:rPr lang="en-GB" sz="6400" b="1" u="sng" dirty="0">
                <a:solidFill>
                  <a:srgbClr val="FFFF00"/>
                </a:solidFill>
                <a:latin typeface="Segoe UI Black" panose="020B0A02040204020203" pitchFamily="34" charset="0"/>
                <a:ea typeface="Segoe UI Black" panose="020B0A02040204020203" pitchFamily="34" charset="0"/>
              </a:rPr>
              <a:t>k</a:t>
            </a:r>
            <a:r>
              <a:rPr lang="vi-VN" sz="6400" b="1" u="sng" dirty="0">
                <a:solidFill>
                  <a:srgbClr val="FFFF00"/>
                </a:solidFill>
                <a:latin typeface="Segoe UI Black" panose="020B0A02040204020203" pitchFamily="34" charset="0"/>
                <a:ea typeface="Segoe UI Black" panose="020B0A02040204020203" pitchFamily="34" charset="0"/>
              </a:rPr>
              <a:t>:</a:t>
            </a:r>
            <a:r>
              <a:rPr lang="vi-VN" sz="6400" b="1"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Về</a:t>
            </a:r>
            <a:r>
              <a:rPr lang="en-US" sz="6400" dirty="0">
                <a:solidFill>
                  <a:schemeClr val="bg1"/>
                </a:solidFill>
                <a:latin typeface="Segoe UI Black" panose="020B0A02040204020203" pitchFamily="34" charset="0"/>
                <a:ea typeface="Segoe UI Black" panose="020B0A02040204020203" pitchFamily="34" charset="0"/>
              </a:rPr>
              <a:t> n</a:t>
            </a:r>
            <a:r>
              <a:rPr lang="vi-VN" sz="6400" dirty="0">
                <a:solidFill>
                  <a:schemeClr val="bg1"/>
                </a:solidFill>
                <a:latin typeface="Segoe UI Black" panose="020B0A02040204020203" pitchFamily="34" charset="0"/>
                <a:ea typeface="Segoe UI Black" panose="020B0A02040204020203" pitchFamily="34" charset="0"/>
              </a:rPr>
              <a:t>ơ</a:t>
            </a:r>
            <a:r>
              <a:rPr lang="en-US" sz="6400" dirty="0" err="1">
                <a:solidFill>
                  <a:schemeClr val="bg1"/>
                </a:solidFill>
                <a:latin typeface="Segoe UI Black" panose="020B0A02040204020203" pitchFamily="34" charset="0"/>
                <a:ea typeface="Segoe UI Black" panose="020B0A02040204020203" pitchFamily="34" charset="0"/>
              </a:rPr>
              <a:t>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đây</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hát</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khen</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tình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yêu</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Chúa</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về</a:t>
            </a:r>
            <a:r>
              <a:rPr lang="en-US" sz="6400" dirty="0">
                <a:solidFill>
                  <a:schemeClr val="bg1"/>
                </a:solidFill>
                <a:latin typeface="Segoe UI Black" panose="020B0A02040204020203" pitchFamily="34" charset="0"/>
                <a:ea typeface="Segoe UI Black" panose="020B0A02040204020203" pitchFamily="34" charset="0"/>
              </a:rPr>
              <a:t> n</a:t>
            </a:r>
            <a:r>
              <a:rPr lang="vi-VN" sz="6400" dirty="0">
                <a:solidFill>
                  <a:schemeClr val="bg1"/>
                </a:solidFill>
                <a:latin typeface="Segoe UI Black" panose="020B0A02040204020203" pitchFamily="34" charset="0"/>
                <a:ea typeface="Segoe UI Black" panose="020B0A02040204020203" pitchFamily="34" charset="0"/>
              </a:rPr>
              <a:t>ơ</a:t>
            </a:r>
            <a:r>
              <a:rPr lang="en-US" sz="6400" dirty="0" err="1">
                <a:solidFill>
                  <a:schemeClr val="bg1"/>
                </a:solidFill>
                <a:latin typeface="Segoe UI Black" panose="020B0A02040204020203" pitchFamily="34" charset="0"/>
                <a:ea typeface="Segoe UI Black" panose="020B0A02040204020203" pitchFamily="34" charset="0"/>
              </a:rPr>
              <a:t>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đây</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chúc</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vinh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Danh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Thánh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Ngài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Lời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hoan</a:t>
            </a:r>
            <a:r>
              <a:rPr lang="en-US" sz="6400" dirty="0">
                <a:solidFill>
                  <a:schemeClr val="bg1"/>
                </a:solidFill>
                <a:latin typeface="Segoe UI Black" panose="020B0A02040204020203" pitchFamily="34" charset="0"/>
                <a:ea typeface="Segoe UI Black" panose="020B0A02040204020203" pitchFamily="34" charset="0"/>
              </a:rPr>
              <a:t> ca  </a:t>
            </a:r>
            <a:r>
              <a:rPr lang="en-US" sz="6400" dirty="0" err="1">
                <a:solidFill>
                  <a:schemeClr val="bg1"/>
                </a:solidFill>
                <a:latin typeface="Segoe UI Black" panose="020B0A02040204020203" pitchFamily="34" charset="0"/>
                <a:ea typeface="Segoe UI Black" panose="020B0A02040204020203" pitchFamily="34" charset="0"/>
              </a:rPr>
              <a:t>mãi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vang</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vọng</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đêm</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ngày</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này</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đoàn</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dân</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thánh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cùng</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cảm</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tạ</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Chúa</a:t>
            </a:r>
            <a:r>
              <a:rPr lang="en-US" sz="6400" dirty="0">
                <a:solidFill>
                  <a:schemeClr val="bg1"/>
                </a:solidFill>
                <a:latin typeface="Segoe UI Black" panose="020B0A02040204020203" pitchFamily="34" charset="0"/>
                <a:ea typeface="Segoe UI Black" panose="020B0A02040204020203" pitchFamily="34" charset="0"/>
              </a:rPr>
              <a:t> ta. </a:t>
            </a:r>
            <a:endParaRPr lang="vi-VN" sz="6400" b="1"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9246228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3" name="Rectangle 2"/>
          <p:cNvSpPr/>
          <p:nvPr/>
        </p:nvSpPr>
        <p:spPr>
          <a:xfrm>
            <a:off x="0" y="1"/>
            <a:ext cx="12192000" cy="6986528"/>
          </a:xfrm>
          <a:prstGeom prst="rect">
            <a:avLst/>
          </a:prstGeom>
        </p:spPr>
        <p:txBody>
          <a:bodyPr wrap="square">
            <a:spAutoFit/>
          </a:bodyPr>
          <a:lstStyle/>
          <a:p>
            <a:pPr algn="just"/>
            <a:r>
              <a:rPr lang="en-GB" sz="6300" b="1" u="sng" dirty="0">
                <a:solidFill>
                  <a:srgbClr val="FFFF00"/>
                </a:solidFill>
                <a:latin typeface="Segoe UI Black" panose="020B0A02040204020203" pitchFamily="34" charset="0"/>
                <a:ea typeface="Segoe UI Black" panose="020B0A02040204020203" pitchFamily="34" charset="0"/>
              </a:rPr>
              <a:t>Tk1:</a:t>
            </a:r>
            <a:r>
              <a:rPr lang="vi-VN" sz="6300" b="1" dirty="0">
                <a:solidFill>
                  <a:prstClr val="white"/>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Cùng</a:t>
            </a:r>
            <a:r>
              <a:rPr lang="en-US" sz="6300" dirty="0">
                <a:solidFill>
                  <a:schemeClr val="bg1"/>
                </a:solidFill>
                <a:latin typeface="Segoe UI Black" panose="020B0A02040204020203" pitchFamily="34" charset="0"/>
                <a:ea typeface="Segoe UI Black" panose="020B0A02040204020203" pitchFamily="34" charset="0"/>
              </a:rPr>
              <a:t> b</a:t>
            </a:r>
            <a:r>
              <a:rPr lang="vi-VN" sz="6300" dirty="0">
                <a:solidFill>
                  <a:schemeClr val="bg1"/>
                </a:solidFill>
                <a:latin typeface="Segoe UI Black" panose="020B0A02040204020203" pitchFamily="34" charset="0"/>
                <a:ea typeface="Segoe UI Black" panose="020B0A02040204020203" pitchFamily="34" charset="0"/>
              </a:rPr>
              <a:t>ư</a:t>
            </a:r>
            <a:r>
              <a:rPr lang="en-US" sz="6300" dirty="0" err="1">
                <a:solidFill>
                  <a:schemeClr val="bg1"/>
                </a:solidFill>
                <a:latin typeface="Segoe UI Black" panose="020B0A02040204020203" pitchFamily="34" charset="0"/>
                <a:ea typeface="Segoe UI Black" panose="020B0A02040204020203" pitchFamily="34" charset="0"/>
              </a:rPr>
              <a:t>ớc</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vào</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thánh</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cung</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huyền</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siêu</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hoà</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vang</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này</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câu</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hát</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cung</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đàn</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Này</a:t>
            </a:r>
            <a:r>
              <a:rPr lang="en-US" sz="6300" dirty="0">
                <a:solidFill>
                  <a:schemeClr val="bg1"/>
                </a:solidFill>
                <a:latin typeface="Segoe UI Black" panose="020B0A02040204020203" pitchFamily="34" charset="0"/>
                <a:ea typeface="Segoe UI Black" panose="020B0A02040204020203" pitchFamily="34" charset="0"/>
              </a:rPr>
              <a:t> ai </a:t>
            </a:r>
            <a:r>
              <a:rPr lang="en-US" sz="6300" dirty="0" err="1">
                <a:solidFill>
                  <a:schemeClr val="bg1"/>
                </a:solidFill>
                <a:latin typeface="Segoe UI Black" panose="020B0A02040204020203" pitchFamily="34" charset="0"/>
                <a:ea typeface="Segoe UI Black" panose="020B0A02040204020203" pitchFamily="34" charset="0"/>
              </a:rPr>
              <a:t>vui</a:t>
            </a:r>
            <a:r>
              <a:rPr lang="en-US" sz="6300" dirty="0">
                <a:solidFill>
                  <a:schemeClr val="bg1"/>
                </a:solidFill>
                <a:latin typeface="Segoe UI Black" panose="020B0A02040204020203" pitchFamily="34" charset="0"/>
                <a:ea typeface="Segoe UI Black" panose="020B0A02040204020203" pitchFamily="34" charset="0"/>
              </a:rPr>
              <a:t> s</a:t>
            </a:r>
            <a:r>
              <a:rPr lang="vi-VN" sz="6300" dirty="0">
                <a:solidFill>
                  <a:schemeClr val="bg1"/>
                </a:solidFill>
                <a:latin typeface="Segoe UI Black" panose="020B0A02040204020203" pitchFamily="34" charset="0"/>
                <a:ea typeface="Segoe UI Black" panose="020B0A02040204020203" pitchFamily="34" charset="0"/>
              </a:rPr>
              <a:t>ư</a:t>
            </a:r>
            <a:r>
              <a:rPr lang="en-US" sz="6300" dirty="0" err="1">
                <a:solidFill>
                  <a:schemeClr val="bg1"/>
                </a:solidFill>
                <a:latin typeface="Segoe UI Black" panose="020B0A02040204020203" pitchFamily="34" charset="0"/>
                <a:ea typeface="Segoe UI Black" panose="020B0A02040204020203" pitchFamily="34" charset="0"/>
              </a:rPr>
              <a:t>ớng</a:t>
            </a:r>
            <a:r>
              <a:rPr lang="en-US" sz="6300" dirty="0">
                <a:solidFill>
                  <a:schemeClr val="bg1"/>
                </a:solidFill>
                <a:latin typeface="Segoe UI Black" panose="020B0A02040204020203" pitchFamily="34" charset="0"/>
                <a:ea typeface="Segoe UI Black" panose="020B0A02040204020203" pitchFamily="34" charset="0"/>
              </a:rPr>
              <a:t> </a:t>
            </a:r>
            <a:r>
              <a:rPr lang="en-US" sz="6300" i="1" dirty="0">
                <a:solidFill>
                  <a:schemeClr val="bg1"/>
                </a:solidFill>
                <a:latin typeface="Segoe UI Black" panose="020B0A02040204020203" pitchFamily="34" charset="0"/>
                <a:ea typeface="Segoe UI Black" panose="020B0A02040204020203" pitchFamily="34" charset="0"/>
              </a:rPr>
              <a:t>(</a:t>
            </a:r>
            <a:r>
              <a:rPr lang="en-US" sz="6300" i="1" dirty="0" err="1">
                <a:solidFill>
                  <a:schemeClr val="bg1"/>
                </a:solidFill>
                <a:latin typeface="Segoe UI Black" panose="020B0A02040204020203" pitchFamily="34" charset="0"/>
                <a:ea typeface="Segoe UI Black" panose="020B0A02040204020203" pitchFamily="34" charset="0"/>
              </a:rPr>
              <a:t>đến</a:t>
            </a:r>
            <a:r>
              <a:rPr lang="en-US" sz="6300" i="1" dirty="0">
                <a:solidFill>
                  <a:schemeClr val="bg1"/>
                </a:solidFill>
                <a:latin typeface="Segoe UI Black" panose="020B0A02040204020203" pitchFamily="34" charset="0"/>
                <a:ea typeface="Segoe UI Black" panose="020B0A02040204020203" pitchFamily="34" charset="0"/>
              </a:rPr>
              <a:t> ca </a:t>
            </a:r>
            <a:r>
              <a:rPr lang="en-US" sz="6300" i="1" dirty="0" err="1">
                <a:solidFill>
                  <a:schemeClr val="bg1"/>
                </a:solidFill>
                <a:latin typeface="Segoe UI Black" panose="020B0A02040204020203" pitchFamily="34" charset="0"/>
                <a:ea typeface="Segoe UI Black" panose="020B0A02040204020203" pitchFamily="34" charset="0"/>
              </a:rPr>
              <a:t>khen</a:t>
            </a:r>
            <a:r>
              <a:rPr lang="en-US" sz="6300" i="1" dirty="0">
                <a:solidFill>
                  <a:schemeClr val="bg1"/>
                </a:solidFill>
                <a:latin typeface="Segoe UI Black" panose="020B0A02040204020203" pitchFamily="34" charset="0"/>
                <a:ea typeface="Segoe UI Black" panose="020B0A02040204020203" pitchFamily="34" charset="0"/>
              </a:rPr>
              <a:t>  </a:t>
            </a:r>
            <a:r>
              <a:rPr lang="en-US" sz="6300" i="1" dirty="0" err="1">
                <a:solidFill>
                  <a:schemeClr val="bg1"/>
                </a:solidFill>
                <a:latin typeface="Segoe UI Black" panose="020B0A02040204020203" pitchFamily="34" charset="0"/>
                <a:ea typeface="Segoe UI Black" panose="020B0A02040204020203" pitchFamily="34" charset="0"/>
              </a:rPr>
              <a:t>Ngài</a:t>
            </a:r>
            <a:r>
              <a:rPr lang="en-US" sz="6300" i="1"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này</a:t>
            </a:r>
            <a:r>
              <a:rPr lang="en-US" sz="6300" dirty="0">
                <a:solidFill>
                  <a:schemeClr val="bg1"/>
                </a:solidFill>
                <a:latin typeface="Segoe UI Black" panose="020B0A02040204020203" pitchFamily="34" charset="0"/>
                <a:ea typeface="Segoe UI Black" panose="020B0A02040204020203" pitchFamily="34" charset="0"/>
              </a:rPr>
              <a:t> ai </a:t>
            </a:r>
            <a:r>
              <a:rPr lang="en-US" sz="6300" dirty="0" err="1">
                <a:solidFill>
                  <a:schemeClr val="bg1"/>
                </a:solidFill>
                <a:latin typeface="Segoe UI Black" panose="020B0A02040204020203" pitchFamily="34" charset="0"/>
                <a:ea typeface="Segoe UI Black" panose="020B0A02040204020203" pitchFamily="34" charset="0"/>
              </a:rPr>
              <a:t>gian</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khó</a:t>
            </a:r>
            <a:r>
              <a:rPr lang="en-US" sz="6300" dirty="0">
                <a:solidFill>
                  <a:schemeClr val="bg1"/>
                </a:solidFill>
                <a:latin typeface="Segoe UI Black" panose="020B0A02040204020203" pitchFamily="34" charset="0"/>
                <a:ea typeface="Segoe UI Black" panose="020B0A02040204020203" pitchFamily="34" charset="0"/>
              </a:rPr>
              <a:t> </a:t>
            </a:r>
            <a:r>
              <a:rPr lang="en-US" sz="6300" i="1" dirty="0">
                <a:solidFill>
                  <a:schemeClr val="bg1"/>
                </a:solidFill>
                <a:latin typeface="Segoe UI Black" panose="020B0A02040204020203" pitchFamily="34" charset="0"/>
                <a:ea typeface="Segoe UI Black" panose="020B0A02040204020203" pitchFamily="34" charset="0"/>
              </a:rPr>
              <a:t>(</a:t>
            </a:r>
            <a:r>
              <a:rPr lang="en-US" sz="6300" i="1" dirty="0" err="1">
                <a:solidFill>
                  <a:schemeClr val="bg1"/>
                </a:solidFill>
                <a:latin typeface="Segoe UI Black" panose="020B0A02040204020203" pitchFamily="34" charset="0"/>
                <a:ea typeface="Segoe UI Black" panose="020B0A02040204020203" pitchFamily="34" charset="0"/>
              </a:rPr>
              <a:t>đến</a:t>
            </a:r>
            <a:r>
              <a:rPr lang="en-US" sz="6300" i="1" dirty="0">
                <a:solidFill>
                  <a:schemeClr val="bg1"/>
                </a:solidFill>
                <a:latin typeface="Segoe UI Black" panose="020B0A02040204020203" pitchFamily="34" charset="0"/>
                <a:ea typeface="Segoe UI Black" panose="020B0A02040204020203" pitchFamily="34" charset="0"/>
              </a:rPr>
              <a:t> </a:t>
            </a:r>
            <a:r>
              <a:rPr lang="en-US" sz="6300" i="1" dirty="0" err="1">
                <a:solidFill>
                  <a:schemeClr val="bg1"/>
                </a:solidFill>
                <a:latin typeface="Segoe UI Black" panose="020B0A02040204020203" pitchFamily="34" charset="0"/>
                <a:ea typeface="Segoe UI Black" panose="020B0A02040204020203" pitchFamily="34" charset="0"/>
              </a:rPr>
              <a:t>kêu</a:t>
            </a:r>
            <a:r>
              <a:rPr lang="en-US" sz="6300" i="1" dirty="0">
                <a:solidFill>
                  <a:schemeClr val="bg1"/>
                </a:solidFill>
                <a:latin typeface="Segoe UI Black" panose="020B0A02040204020203" pitchFamily="34" charset="0"/>
                <a:ea typeface="Segoe UI Black" panose="020B0A02040204020203" pitchFamily="34" charset="0"/>
              </a:rPr>
              <a:t> </a:t>
            </a:r>
            <a:r>
              <a:rPr lang="en-US" sz="6300" i="1" dirty="0" err="1">
                <a:solidFill>
                  <a:schemeClr val="bg1"/>
                </a:solidFill>
                <a:latin typeface="Segoe UI Black" panose="020B0A02040204020203" pitchFamily="34" charset="0"/>
                <a:ea typeface="Segoe UI Black" panose="020B0A02040204020203" pitchFamily="34" charset="0"/>
              </a:rPr>
              <a:t>xin</a:t>
            </a:r>
            <a:r>
              <a:rPr lang="en-US" sz="6300" i="1" dirty="0">
                <a:solidFill>
                  <a:schemeClr val="bg1"/>
                </a:solidFill>
                <a:latin typeface="Segoe UI Black" panose="020B0A02040204020203" pitchFamily="34" charset="0"/>
                <a:ea typeface="Segoe UI Black" panose="020B0A02040204020203" pitchFamily="34" charset="0"/>
              </a:rPr>
              <a:t> </a:t>
            </a:r>
            <a:r>
              <a:rPr lang="en-US" sz="6300" i="1" dirty="0" err="1">
                <a:solidFill>
                  <a:schemeClr val="bg1"/>
                </a:solidFill>
                <a:latin typeface="Segoe UI Black" panose="020B0A02040204020203" pitchFamily="34" charset="0"/>
                <a:ea typeface="Segoe UI Black" panose="020B0A02040204020203" pitchFamily="34" charset="0"/>
              </a:rPr>
              <a:t>Ngài</a:t>
            </a:r>
            <a:r>
              <a:rPr lang="en-US" sz="6300" i="1" dirty="0">
                <a:solidFill>
                  <a:schemeClr val="bg1"/>
                </a:solidFill>
                <a:latin typeface="Segoe UI Black" panose="020B0A02040204020203" pitchFamily="34" charset="0"/>
                <a:ea typeface="Segoe UI Black" panose="020B0A02040204020203" pitchFamily="34" charset="0"/>
              </a:rPr>
              <a:t>)</a:t>
            </a:r>
            <a:r>
              <a:rPr lang="en-US" sz="6300" dirty="0">
                <a:solidFill>
                  <a:schemeClr val="bg1"/>
                </a:solidFill>
                <a:latin typeface="Segoe UI Black" panose="020B0A02040204020203" pitchFamily="34" charset="0"/>
                <a:ea typeface="Segoe UI Black" panose="020B0A02040204020203" pitchFamily="34" charset="0"/>
              </a:rPr>
              <a:t>. Ng</a:t>
            </a:r>
            <a:r>
              <a:rPr lang="vi-VN" sz="6300" dirty="0">
                <a:solidFill>
                  <a:schemeClr val="bg1"/>
                </a:solidFill>
                <a:latin typeface="Segoe UI Black" panose="020B0A02040204020203" pitchFamily="34" charset="0"/>
                <a:ea typeface="Segoe UI Black" panose="020B0A02040204020203" pitchFamily="34" charset="0"/>
              </a:rPr>
              <a:t>ư</a:t>
            </a:r>
            <a:r>
              <a:rPr lang="en-US" sz="6300" dirty="0" err="1">
                <a:solidFill>
                  <a:schemeClr val="bg1"/>
                </a:solidFill>
                <a:latin typeface="Segoe UI Black" panose="020B0A02040204020203" pitchFamily="34" charset="0"/>
                <a:ea typeface="Segoe UI Black" panose="020B0A02040204020203" pitchFamily="34" charset="0"/>
              </a:rPr>
              <a:t>ời</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ơi</a:t>
            </a:r>
            <a:r>
              <a:rPr lang="en-US" sz="6300" dirty="0">
                <a:solidFill>
                  <a:schemeClr val="bg1"/>
                </a:solidFill>
                <a:latin typeface="Segoe UI Black" panose="020B0A02040204020203" pitchFamily="34" charset="0"/>
                <a:ea typeface="Segoe UI Black" panose="020B0A02040204020203" pitchFamily="34" charset="0"/>
              </a:rPr>
              <a:t>! Mau ta </a:t>
            </a:r>
            <a:r>
              <a:rPr lang="en-US" sz="6300" dirty="0" err="1">
                <a:solidFill>
                  <a:schemeClr val="bg1"/>
                </a:solidFill>
                <a:latin typeface="Segoe UI Black" panose="020B0A02040204020203" pitchFamily="34" charset="0"/>
                <a:ea typeface="Segoe UI Black" panose="020B0A02040204020203" pitchFamily="34" charset="0"/>
              </a:rPr>
              <a:t>cùng</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chung</a:t>
            </a:r>
            <a:r>
              <a:rPr lang="en-US" sz="6300" dirty="0">
                <a:solidFill>
                  <a:schemeClr val="bg1"/>
                </a:solidFill>
                <a:latin typeface="Segoe UI Black" panose="020B0A02040204020203" pitchFamily="34" charset="0"/>
                <a:ea typeface="Segoe UI Black" panose="020B0A02040204020203" pitchFamily="34" charset="0"/>
              </a:rPr>
              <a:t> b</a:t>
            </a:r>
            <a:r>
              <a:rPr lang="vi-VN" sz="6300" dirty="0">
                <a:solidFill>
                  <a:schemeClr val="bg1"/>
                </a:solidFill>
                <a:latin typeface="Segoe UI Black" panose="020B0A02040204020203" pitchFamily="34" charset="0"/>
                <a:ea typeface="Segoe UI Black" panose="020B0A02040204020203" pitchFamily="34" charset="0"/>
              </a:rPr>
              <a:t>ư</a:t>
            </a:r>
            <a:r>
              <a:rPr lang="en-US" sz="6300" dirty="0" err="1">
                <a:solidFill>
                  <a:schemeClr val="bg1"/>
                </a:solidFill>
                <a:latin typeface="Segoe UI Black" panose="020B0A02040204020203" pitchFamily="34" charset="0"/>
                <a:ea typeface="Segoe UI Black" panose="020B0A02040204020203" pitchFamily="34" charset="0"/>
              </a:rPr>
              <a:t>ớc</a:t>
            </a:r>
            <a:r>
              <a:rPr lang="en-US" sz="6300" dirty="0">
                <a:solidFill>
                  <a:schemeClr val="bg1"/>
                </a:solidFill>
                <a:latin typeface="Segoe UI Black" panose="020B0A02040204020203" pitchFamily="34" charset="0"/>
                <a:ea typeface="Segoe UI Black" panose="020B0A02040204020203" pitchFamily="34" charset="0"/>
              </a:rPr>
              <a:t>. </a:t>
            </a:r>
            <a:endParaRPr lang="en-GB" sz="6300" b="1"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1000416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24286"/>
            <a:ext cx="12192000" cy="6001643"/>
          </a:xfrm>
          <a:prstGeom prst="rect">
            <a:avLst/>
          </a:prstGeom>
        </p:spPr>
        <p:txBody>
          <a:bodyPr wrap="square">
            <a:spAutoFit/>
          </a:bodyPr>
          <a:lstStyle/>
          <a:p>
            <a:pPr algn="just"/>
            <a:r>
              <a:rPr lang="en-US" sz="6400" b="1" u="sng" dirty="0">
                <a:solidFill>
                  <a:srgbClr val="FFFF00"/>
                </a:solidFill>
                <a:latin typeface="Segoe UI Black" panose="020B0A02040204020203" pitchFamily="34" charset="0"/>
                <a:ea typeface="Segoe UI Black" panose="020B0A02040204020203" pitchFamily="34" charset="0"/>
              </a:rPr>
              <a:t>Đ</a:t>
            </a:r>
            <a:r>
              <a:rPr lang="en-GB" sz="6400" b="1" u="sng" dirty="0">
                <a:solidFill>
                  <a:srgbClr val="FFFF00"/>
                </a:solidFill>
                <a:latin typeface="Segoe UI Black" panose="020B0A02040204020203" pitchFamily="34" charset="0"/>
                <a:ea typeface="Segoe UI Black" panose="020B0A02040204020203" pitchFamily="34" charset="0"/>
              </a:rPr>
              <a:t>k</a:t>
            </a:r>
            <a:r>
              <a:rPr lang="vi-VN" sz="6400" b="1" u="sng" dirty="0">
                <a:solidFill>
                  <a:srgbClr val="FFFF00"/>
                </a:solidFill>
                <a:latin typeface="Segoe UI Black" panose="020B0A02040204020203" pitchFamily="34" charset="0"/>
                <a:ea typeface="Segoe UI Black" panose="020B0A02040204020203" pitchFamily="34" charset="0"/>
              </a:rPr>
              <a:t>:</a:t>
            </a:r>
            <a:r>
              <a:rPr lang="vi-VN" sz="6400" b="1"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Về</a:t>
            </a:r>
            <a:r>
              <a:rPr lang="en-US" sz="6400" dirty="0">
                <a:solidFill>
                  <a:schemeClr val="bg1"/>
                </a:solidFill>
                <a:latin typeface="Segoe UI Black" panose="020B0A02040204020203" pitchFamily="34" charset="0"/>
                <a:ea typeface="Segoe UI Black" panose="020B0A02040204020203" pitchFamily="34" charset="0"/>
              </a:rPr>
              <a:t> n</a:t>
            </a:r>
            <a:r>
              <a:rPr lang="vi-VN" sz="6400" dirty="0">
                <a:solidFill>
                  <a:schemeClr val="bg1"/>
                </a:solidFill>
                <a:latin typeface="Segoe UI Black" panose="020B0A02040204020203" pitchFamily="34" charset="0"/>
                <a:ea typeface="Segoe UI Black" panose="020B0A02040204020203" pitchFamily="34" charset="0"/>
              </a:rPr>
              <a:t>ơ</a:t>
            </a:r>
            <a:r>
              <a:rPr lang="en-US" sz="6400" dirty="0" err="1">
                <a:solidFill>
                  <a:schemeClr val="bg1"/>
                </a:solidFill>
                <a:latin typeface="Segoe UI Black" panose="020B0A02040204020203" pitchFamily="34" charset="0"/>
                <a:ea typeface="Segoe UI Black" panose="020B0A02040204020203" pitchFamily="34" charset="0"/>
              </a:rPr>
              <a:t>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đây</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hát</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khen</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tình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yêu</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Chúa</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về</a:t>
            </a:r>
            <a:r>
              <a:rPr lang="en-US" sz="6400" dirty="0">
                <a:solidFill>
                  <a:schemeClr val="bg1"/>
                </a:solidFill>
                <a:latin typeface="Segoe UI Black" panose="020B0A02040204020203" pitchFamily="34" charset="0"/>
                <a:ea typeface="Segoe UI Black" panose="020B0A02040204020203" pitchFamily="34" charset="0"/>
              </a:rPr>
              <a:t> n</a:t>
            </a:r>
            <a:r>
              <a:rPr lang="vi-VN" sz="6400" dirty="0">
                <a:solidFill>
                  <a:schemeClr val="bg1"/>
                </a:solidFill>
                <a:latin typeface="Segoe UI Black" panose="020B0A02040204020203" pitchFamily="34" charset="0"/>
                <a:ea typeface="Segoe UI Black" panose="020B0A02040204020203" pitchFamily="34" charset="0"/>
              </a:rPr>
              <a:t>ơ</a:t>
            </a:r>
            <a:r>
              <a:rPr lang="en-US" sz="6400" dirty="0" err="1">
                <a:solidFill>
                  <a:schemeClr val="bg1"/>
                </a:solidFill>
                <a:latin typeface="Segoe UI Black" panose="020B0A02040204020203" pitchFamily="34" charset="0"/>
                <a:ea typeface="Segoe UI Black" panose="020B0A02040204020203" pitchFamily="34" charset="0"/>
              </a:rPr>
              <a:t>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đây</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chúc</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vinh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Danh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Thánh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Ngài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Lời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hoan</a:t>
            </a:r>
            <a:r>
              <a:rPr lang="en-US" sz="6400" dirty="0">
                <a:solidFill>
                  <a:schemeClr val="bg1"/>
                </a:solidFill>
                <a:latin typeface="Segoe UI Black" panose="020B0A02040204020203" pitchFamily="34" charset="0"/>
                <a:ea typeface="Segoe UI Black" panose="020B0A02040204020203" pitchFamily="34" charset="0"/>
              </a:rPr>
              <a:t> ca  </a:t>
            </a:r>
            <a:r>
              <a:rPr lang="en-US" sz="6400" dirty="0" err="1">
                <a:solidFill>
                  <a:schemeClr val="bg1"/>
                </a:solidFill>
                <a:latin typeface="Segoe UI Black" panose="020B0A02040204020203" pitchFamily="34" charset="0"/>
                <a:ea typeface="Segoe UI Black" panose="020B0A02040204020203" pitchFamily="34" charset="0"/>
              </a:rPr>
              <a:t>mãi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vang</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vọng</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đêm</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ngày</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này</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đoàn</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dân</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thánh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cùng</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cảm</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tạ</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Chúa</a:t>
            </a:r>
            <a:r>
              <a:rPr lang="en-US" sz="6400" dirty="0">
                <a:solidFill>
                  <a:schemeClr val="bg1"/>
                </a:solidFill>
                <a:latin typeface="Segoe UI Black" panose="020B0A02040204020203" pitchFamily="34" charset="0"/>
                <a:ea typeface="Segoe UI Black" panose="020B0A02040204020203" pitchFamily="34" charset="0"/>
              </a:rPr>
              <a:t> ta. </a:t>
            </a:r>
            <a:endParaRPr lang="vi-VN" sz="6400" b="1"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2560703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3" name="Rectangle 2"/>
          <p:cNvSpPr/>
          <p:nvPr/>
        </p:nvSpPr>
        <p:spPr>
          <a:xfrm>
            <a:off x="0" y="280557"/>
            <a:ext cx="12192000" cy="5632311"/>
          </a:xfrm>
          <a:prstGeom prst="rect">
            <a:avLst/>
          </a:prstGeom>
        </p:spPr>
        <p:txBody>
          <a:bodyPr wrap="square">
            <a:spAutoFit/>
          </a:bodyPr>
          <a:lstStyle/>
          <a:p>
            <a:pPr algn="just"/>
            <a:r>
              <a:rPr lang="en-US" sz="6000" b="1" u="sng" dirty="0">
                <a:solidFill>
                  <a:srgbClr val="FFFF00"/>
                </a:solidFill>
                <a:latin typeface="Segoe UI Black" panose="020B0A02040204020203" pitchFamily="34" charset="0"/>
                <a:ea typeface="Segoe UI Black" panose="020B0A02040204020203" pitchFamily="34" charset="0"/>
              </a:rPr>
              <a:t>T</a:t>
            </a:r>
            <a:r>
              <a:rPr lang="en-GB" sz="6000" b="1" u="sng" dirty="0">
                <a:solidFill>
                  <a:srgbClr val="FFFF00"/>
                </a:solidFill>
                <a:latin typeface="Segoe UI Black" panose="020B0A02040204020203" pitchFamily="34" charset="0"/>
                <a:ea typeface="Segoe UI Black" panose="020B0A02040204020203" pitchFamily="34" charset="0"/>
              </a:rPr>
              <a:t>k2</a:t>
            </a:r>
            <a:r>
              <a:rPr lang="vi-VN" sz="6000" b="1" u="sng" dirty="0">
                <a:solidFill>
                  <a:srgbClr val="FFFF00"/>
                </a:solidFill>
                <a:latin typeface="Segoe UI Black" panose="020B0A02040204020203" pitchFamily="34" charset="0"/>
                <a:ea typeface="Segoe UI Black" panose="020B0A02040204020203" pitchFamily="34" charset="0"/>
              </a:rPr>
              <a:t>:</a:t>
            </a:r>
            <a:r>
              <a:rPr lang="vi-VN"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Lạy</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Chúa</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đoàn</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chúng</a:t>
            </a:r>
            <a:r>
              <a:rPr lang="en-US" sz="6000" b="1" dirty="0">
                <a:solidFill>
                  <a:schemeClr val="bg1"/>
                </a:solidFill>
                <a:latin typeface="Segoe UI Black" panose="020B0A02040204020203" pitchFamily="34" charset="0"/>
                <a:ea typeface="Segoe UI Black" panose="020B0A02040204020203" pitchFamily="34" charset="0"/>
              </a:rPr>
              <a:t> con </a:t>
            </a:r>
            <a:r>
              <a:rPr lang="en-US" sz="6000" b="1" dirty="0" err="1">
                <a:solidFill>
                  <a:schemeClr val="bg1"/>
                </a:solidFill>
                <a:latin typeface="Segoe UI Black" panose="020B0A02040204020203" pitchFamily="34" charset="0"/>
                <a:ea typeface="Segoe UI Black" panose="020B0A02040204020203" pitchFamily="34" charset="0"/>
              </a:rPr>
              <a:t>về</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đây</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nguyện</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xin</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cậy</a:t>
            </a:r>
            <a:r>
              <a:rPr lang="en-US" sz="6000" b="1" dirty="0">
                <a:solidFill>
                  <a:schemeClr val="bg1"/>
                </a:solidFill>
                <a:latin typeface="Segoe UI Black" panose="020B0A02040204020203" pitchFamily="34" charset="0"/>
                <a:ea typeface="Segoe UI Black" panose="020B0A02040204020203" pitchFamily="34" charset="0"/>
              </a:rPr>
              <a:t> tin </a:t>
            </a:r>
            <a:r>
              <a:rPr lang="en-US" sz="6000" b="1" dirty="0" err="1">
                <a:solidFill>
                  <a:schemeClr val="bg1"/>
                </a:solidFill>
                <a:latin typeface="Segoe UI Black" panose="020B0A02040204020203" pitchFamily="34" charset="0"/>
                <a:ea typeface="Segoe UI Black" panose="020B0A02040204020203" pitchFamily="34" charset="0"/>
              </a:rPr>
              <a:t>mến</a:t>
            </a:r>
            <a:r>
              <a:rPr lang="en-US" sz="6000" b="1" dirty="0">
                <a:solidFill>
                  <a:schemeClr val="bg1"/>
                </a:solidFill>
                <a:latin typeface="Segoe UI Black" panose="020B0A02040204020203" pitchFamily="34" charset="0"/>
                <a:ea typeface="Segoe UI Black" panose="020B0A02040204020203" pitchFamily="34" charset="0"/>
              </a:rPr>
              <a:t> n</a:t>
            </a:r>
            <a:r>
              <a:rPr lang="vi-VN" sz="6000" b="1" dirty="0">
                <a:solidFill>
                  <a:schemeClr val="bg1"/>
                </a:solidFill>
                <a:latin typeface="Segoe UI Black" panose="020B0A02040204020203" pitchFamily="34" charset="0"/>
                <a:ea typeface="Segoe UI Black" panose="020B0A02040204020203" pitchFamily="34" charset="0"/>
              </a:rPr>
              <a:t>ơ</a:t>
            </a:r>
            <a:r>
              <a:rPr lang="en-US" sz="6000" b="1" dirty="0" err="1">
                <a:solidFill>
                  <a:schemeClr val="bg1"/>
                </a:solidFill>
                <a:latin typeface="Segoe UI Black" panose="020B0A02040204020203" pitchFamily="34" charset="0"/>
                <a:ea typeface="Segoe UI Black" panose="020B0A02040204020203" pitchFamily="34" charset="0"/>
              </a:rPr>
              <a:t>i</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Ngài</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Này</a:t>
            </a:r>
            <a:r>
              <a:rPr lang="en-US" sz="6000" b="1" dirty="0">
                <a:solidFill>
                  <a:schemeClr val="bg1"/>
                </a:solidFill>
                <a:latin typeface="Segoe UI Black" panose="020B0A02040204020203" pitchFamily="34" charset="0"/>
                <a:ea typeface="Segoe UI Black" panose="020B0A02040204020203" pitchFamily="34" charset="0"/>
              </a:rPr>
              <a:t> bao </a:t>
            </a:r>
            <a:r>
              <a:rPr lang="en-US" sz="6000" b="1" dirty="0" err="1">
                <a:solidFill>
                  <a:schemeClr val="bg1"/>
                </a:solidFill>
                <a:latin typeface="Segoe UI Black" panose="020B0A02040204020203" pitchFamily="34" charset="0"/>
                <a:ea typeface="Segoe UI Black" panose="020B0A02040204020203" pitchFamily="34" charset="0"/>
              </a:rPr>
              <a:t>ân</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phúc</a:t>
            </a:r>
            <a:r>
              <a:rPr lang="en-US" sz="6000" b="1" dirty="0">
                <a:solidFill>
                  <a:schemeClr val="bg1"/>
                </a:solidFill>
                <a:latin typeface="Segoe UI Black" panose="020B0A02040204020203" pitchFamily="34" charset="0"/>
                <a:ea typeface="Segoe UI Black" panose="020B0A02040204020203" pitchFamily="34" charset="0"/>
              </a:rPr>
              <a:t> </a:t>
            </a:r>
            <a:r>
              <a:rPr lang="en-US" sz="6000" b="1" i="1" dirty="0">
                <a:solidFill>
                  <a:schemeClr val="bg1"/>
                </a:solidFill>
                <a:latin typeface="Segoe UI Black" panose="020B0A02040204020203" pitchFamily="34" charset="0"/>
                <a:ea typeface="Segoe UI Black" panose="020B0A02040204020203" pitchFamily="34" charset="0"/>
              </a:rPr>
              <a:t>(</a:t>
            </a:r>
            <a:r>
              <a:rPr lang="en-US" sz="6000" b="1" i="1" dirty="0" err="1">
                <a:solidFill>
                  <a:schemeClr val="bg1"/>
                </a:solidFill>
                <a:latin typeface="Segoe UI Black" panose="020B0A02040204020203" pitchFamily="34" charset="0"/>
                <a:ea typeface="Segoe UI Black" panose="020B0A02040204020203" pitchFamily="34" charset="0"/>
              </a:rPr>
              <a:t>tháng</a:t>
            </a:r>
            <a:r>
              <a:rPr lang="en-US" sz="6000" b="1" i="1" dirty="0">
                <a:solidFill>
                  <a:schemeClr val="bg1"/>
                </a:solidFill>
                <a:latin typeface="Segoe UI Black" panose="020B0A02040204020203" pitchFamily="34" charset="0"/>
                <a:ea typeface="Segoe UI Black" panose="020B0A02040204020203" pitchFamily="34" charset="0"/>
              </a:rPr>
              <a:t> </a:t>
            </a:r>
            <a:r>
              <a:rPr lang="en-US" sz="6000" b="1" i="1" dirty="0" err="1">
                <a:solidFill>
                  <a:schemeClr val="bg1"/>
                </a:solidFill>
                <a:latin typeface="Segoe UI Black" panose="020B0A02040204020203" pitchFamily="34" charset="0"/>
                <a:ea typeface="Segoe UI Black" panose="020B0A02040204020203" pitchFamily="34" charset="0"/>
              </a:rPr>
              <a:t>năm</a:t>
            </a:r>
            <a:r>
              <a:rPr lang="en-US" sz="6000" b="1" i="1" dirty="0">
                <a:solidFill>
                  <a:schemeClr val="bg1"/>
                </a:solidFill>
                <a:latin typeface="Segoe UI Black" panose="020B0A02040204020203" pitchFamily="34" charset="0"/>
                <a:ea typeface="Segoe UI Black" panose="020B0A02040204020203" pitchFamily="34" charset="0"/>
              </a:rPr>
              <a:t> d</a:t>
            </a:r>
            <a:r>
              <a:rPr lang="vi-VN" sz="6000" b="1" i="1" dirty="0">
                <a:solidFill>
                  <a:schemeClr val="bg1"/>
                </a:solidFill>
                <a:latin typeface="Segoe UI Black" panose="020B0A02040204020203" pitchFamily="34" charset="0"/>
                <a:ea typeface="Segoe UI Black" panose="020B0A02040204020203" pitchFamily="34" charset="0"/>
              </a:rPr>
              <a:t>ư</a:t>
            </a:r>
            <a:r>
              <a:rPr lang="en-US" sz="6000" b="1" i="1" dirty="0">
                <a:solidFill>
                  <a:schemeClr val="bg1"/>
                </a:solidFill>
                <a:latin typeface="Segoe UI Black" panose="020B0A02040204020203" pitchFamily="34" charset="0"/>
                <a:ea typeface="Segoe UI Black" panose="020B0A02040204020203" pitchFamily="34" charset="0"/>
              </a:rPr>
              <a:t> </a:t>
            </a:r>
            <a:r>
              <a:rPr lang="en-US" sz="6000" b="1" i="1" dirty="0" err="1">
                <a:solidFill>
                  <a:schemeClr val="bg1"/>
                </a:solidFill>
                <a:latin typeface="Segoe UI Black" panose="020B0A02040204020203" pitchFamily="34" charset="0"/>
                <a:ea typeface="Segoe UI Black" panose="020B0A02040204020203" pitchFamily="34" charset="0"/>
              </a:rPr>
              <a:t>tràn</a:t>
            </a:r>
            <a:r>
              <a:rPr lang="en-US" sz="6000" b="1" i="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đoàn</a:t>
            </a:r>
            <a:r>
              <a:rPr lang="en-US" sz="6000" b="1" dirty="0">
                <a:solidFill>
                  <a:schemeClr val="bg1"/>
                </a:solidFill>
                <a:latin typeface="Segoe UI Black" panose="020B0A02040204020203" pitchFamily="34" charset="0"/>
                <a:ea typeface="Segoe UI Black" panose="020B0A02040204020203" pitchFamily="34" charset="0"/>
              </a:rPr>
              <a:t> con </a:t>
            </a:r>
            <a:r>
              <a:rPr lang="en-US" sz="6000" b="1" dirty="0" err="1">
                <a:solidFill>
                  <a:schemeClr val="bg1"/>
                </a:solidFill>
                <a:latin typeface="Segoe UI Black" panose="020B0A02040204020203" pitchFamily="34" charset="0"/>
                <a:ea typeface="Segoe UI Black" panose="020B0A02040204020203" pitchFamily="34" charset="0"/>
              </a:rPr>
              <a:t>cảm</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mến</a:t>
            </a:r>
            <a:r>
              <a:rPr lang="en-US" sz="6000" b="1" dirty="0">
                <a:solidFill>
                  <a:schemeClr val="bg1"/>
                </a:solidFill>
                <a:latin typeface="Segoe UI Black" panose="020B0A02040204020203" pitchFamily="34" charset="0"/>
                <a:ea typeface="Segoe UI Black" panose="020B0A02040204020203" pitchFamily="34" charset="0"/>
              </a:rPr>
              <a:t> </a:t>
            </a:r>
            <a:r>
              <a:rPr lang="en-US" sz="6000" b="1" i="1" dirty="0">
                <a:solidFill>
                  <a:schemeClr val="bg1"/>
                </a:solidFill>
                <a:latin typeface="Segoe UI Black" panose="020B0A02040204020203" pitchFamily="34" charset="0"/>
                <a:ea typeface="Segoe UI Black" panose="020B0A02040204020203" pitchFamily="34" charset="0"/>
              </a:rPr>
              <a:t>(</a:t>
            </a:r>
            <a:r>
              <a:rPr lang="en-US" sz="6000" b="1" i="1" dirty="0" err="1">
                <a:solidFill>
                  <a:schemeClr val="bg1"/>
                </a:solidFill>
                <a:latin typeface="Segoe UI Black" panose="020B0A02040204020203" pitchFamily="34" charset="0"/>
                <a:ea typeface="Segoe UI Black" panose="020B0A02040204020203" pitchFamily="34" charset="0"/>
              </a:rPr>
              <a:t>thánh</a:t>
            </a:r>
            <a:r>
              <a:rPr lang="en-US" sz="6000" b="1" i="1" dirty="0">
                <a:solidFill>
                  <a:schemeClr val="bg1"/>
                </a:solidFill>
                <a:latin typeface="Segoe UI Black" panose="020B0A02040204020203" pitchFamily="34" charset="0"/>
                <a:ea typeface="Segoe UI Black" panose="020B0A02040204020203" pitchFamily="34" charset="0"/>
              </a:rPr>
              <a:t> </a:t>
            </a:r>
            <a:r>
              <a:rPr lang="en-US" sz="6000" b="1" i="1" dirty="0" err="1">
                <a:solidFill>
                  <a:schemeClr val="bg1"/>
                </a:solidFill>
                <a:latin typeface="Segoe UI Black" panose="020B0A02040204020203" pitchFamily="34" charset="0"/>
                <a:ea typeface="Segoe UI Black" panose="020B0A02040204020203" pitchFamily="34" charset="0"/>
              </a:rPr>
              <a:t>ân</a:t>
            </a:r>
            <a:r>
              <a:rPr lang="en-US" sz="6000" b="1" i="1" dirty="0">
                <a:solidFill>
                  <a:schemeClr val="bg1"/>
                </a:solidFill>
                <a:latin typeface="Segoe UI Black" panose="020B0A02040204020203" pitchFamily="34" charset="0"/>
                <a:ea typeface="Segoe UI Black" panose="020B0A02040204020203" pitchFamily="34" charset="0"/>
              </a:rPr>
              <a:t>  </a:t>
            </a:r>
            <a:r>
              <a:rPr lang="en-US" sz="6000" b="1" i="1" dirty="0" err="1">
                <a:solidFill>
                  <a:schemeClr val="bg1"/>
                </a:solidFill>
                <a:latin typeface="Segoe UI Black" panose="020B0A02040204020203" pitchFamily="34" charset="0"/>
                <a:ea typeface="Segoe UI Black" panose="020B0A02040204020203" pitchFamily="34" charset="0"/>
              </a:rPr>
              <a:t>cao</a:t>
            </a:r>
            <a:r>
              <a:rPr lang="en-US" sz="6000" b="1" i="1" dirty="0">
                <a:solidFill>
                  <a:schemeClr val="bg1"/>
                </a:solidFill>
                <a:latin typeface="Segoe UI Black" panose="020B0A02040204020203" pitchFamily="34" charset="0"/>
                <a:ea typeface="Segoe UI Black" panose="020B0A02040204020203" pitchFamily="34" charset="0"/>
              </a:rPr>
              <a:t> </a:t>
            </a:r>
            <a:r>
              <a:rPr lang="en-US" sz="6000" b="1" i="1" dirty="0" err="1">
                <a:solidFill>
                  <a:schemeClr val="bg1"/>
                </a:solidFill>
                <a:latin typeface="Segoe UI Black" panose="020B0A02040204020203" pitchFamily="34" charset="0"/>
                <a:ea typeface="Segoe UI Black" panose="020B0A02040204020203" pitchFamily="34" charset="0"/>
              </a:rPr>
              <a:t>vời</a:t>
            </a:r>
            <a:r>
              <a:rPr lang="en-US" sz="6000" b="1" i="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Về</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đây</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chung</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nhau</a:t>
            </a:r>
            <a:r>
              <a:rPr lang="en-US" sz="6000" b="1" dirty="0">
                <a:solidFill>
                  <a:schemeClr val="bg1"/>
                </a:solidFill>
                <a:latin typeface="Segoe UI Black" panose="020B0A02040204020203" pitchFamily="34" charset="0"/>
                <a:ea typeface="Segoe UI Black" panose="020B0A02040204020203" pitchFamily="34" charset="0"/>
              </a:rPr>
              <a:t> </a:t>
            </a:r>
            <a:r>
              <a:rPr lang="en-US" sz="6000" b="1" dirty="0" err="1">
                <a:solidFill>
                  <a:schemeClr val="bg1"/>
                </a:solidFill>
                <a:latin typeface="Segoe UI Black" panose="020B0A02040204020203" pitchFamily="34" charset="0"/>
                <a:ea typeface="Segoe UI Black" panose="020B0A02040204020203" pitchFamily="34" charset="0"/>
              </a:rPr>
              <a:t>tạ</a:t>
            </a:r>
            <a:r>
              <a:rPr lang="en-US" sz="6000" b="1" dirty="0">
                <a:solidFill>
                  <a:schemeClr val="bg1"/>
                </a:solidFill>
                <a:latin typeface="Segoe UI Black" panose="020B0A02040204020203" pitchFamily="34" charset="0"/>
                <a:ea typeface="Segoe UI Black" panose="020B0A02040204020203" pitchFamily="34" charset="0"/>
              </a:rPr>
              <a:t> </a:t>
            </a:r>
            <a:r>
              <a:rPr lang="vi-VN" sz="6000" b="1" dirty="0">
                <a:solidFill>
                  <a:schemeClr val="bg1"/>
                </a:solidFill>
                <a:latin typeface="Segoe UI Black" panose="020B0A02040204020203" pitchFamily="34" charset="0"/>
                <a:ea typeface="Segoe UI Black" panose="020B0A02040204020203" pitchFamily="34" charset="0"/>
              </a:rPr>
              <a:t>ơ</a:t>
            </a:r>
            <a:r>
              <a:rPr lang="en-US" sz="6000" b="1" dirty="0">
                <a:solidFill>
                  <a:schemeClr val="bg1"/>
                </a:solidFill>
                <a:latin typeface="Segoe UI Black" panose="020B0A02040204020203" pitchFamily="34" charset="0"/>
                <a:ea typeface="Segoe UI Black" panose="020B0A02040204020203" pitchFamily="34" charset="0"/>
              </a:rPr>
              <a:t>n </a:t>
            </a:r>
            <a:r>
              <a:rPr lang="en-US" sz="6000" b="1" dirty="0" err="1">
                <a:solidFill>
                  <a:schemeClr val="bg1"/>
                </a:solidFill>
                <a:latin typeface="Segoe UI Black" panose="020B0A02040204020203" pitchFamily="34" charset="0"/>
                <a:ea typeface="Segoe UI Black" panose="020B0A02040204020203" pitchFamily="34" charset="0"/>
              </a:rPr>
              <a:t>Chúa</a:t>
            </a:r>
            <a:r>
              <a:rPr lang="en-US" sz="6000" b="1" dirty="0">
                <a:solidFill>
                  <a:schemeClr val="bg1"/>
                </a:solidFill>
                <a:latin typeface="Segoe UI Black" panose="020B0A02040204020203" pitchFamily="34" charset="0"/>
                <a:ea typeface="Segoe UI Black" panose="020B0A02040204020203" pitchFamily="34" charset="0"/>
              </a:rPr>
              <a:t>. </a:t>
            </a:r>
            <a:endParaRPr lang="vi-VN" sz="6000" b="1"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5725322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24286"/>
            <a:ext cx="12192000" cy="6001643"/>
          </a:xfrm>
          <a:prstGeom prst="rect">
            <a:avLst/>
          </a:prstGeom>
        </p:spPr>
        <p:txBody>
          <a:bodyPr wrap="square">
            <a:spAutoFit/>
          </a:bodyPr>
          <a:lstStyle/>
          <a:p>
            <a:pPr algn="just"/>
            <a:r>
              <a:rPr lang="en-US" sz="6400" b="1" u="sng" dirty="0">
                <a:solidFill>
                  <a:srgbClr val="FFFF00"/>
                </a:solidFill>
                <a:latin typeface="Segoe UI Black" panose="020B0A02040204020203" pitchFamily="34" charset="0"/>
                <a:ea typeface="Segoe UI Black" panose="020B0A02040204020203" pitchFamily="34" charset="0"/>
              </a:rPr>
              <a:t>Đ</a:t>
            </a:r>
            <a:r>
              <a:rPr lang="en-GB" sz="6400" b="1" u="sng" dirty="0">
                <a:solidFill>
                  <a:srgbClr val="FFFF00"/>
                </a:solidFill>
                <a:latin typeface="Segoe UI Black" panose="020B0A02040204020203" pitchFamily="34" charset="0"/>
                <a:ea typeface="Segoe UI Black" panose="020B0A02040204020203" pitchFamily="34" charset="0"/>
              </a:rPr>
              <a:t>k</a:t>
            </a:r>
            <a:r>
              <a:rPr lang="vi-VN" sz="6400" b="1" u="sng" dirty="0">
                <a:solidFill>
                  <a:srgbClr val="FFFF00"/>
                </a:solidFill>
                <a:latin typeface="Segoe UI Black" panose="020B0A02040204020203" pitchFamily="34" charset="0"/>
                <a:ea typeface="Segoe UI Black" panose="020B0A02040204020203" pitchFamily="34" charset="0"/>
              </a:rPr>
              <a:t>:</a:t>
            </a:r>
            <a:r>
              <a:rPr lang="vi-VN" sz="6400" b="1"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Về</a:t>
            </a:r>
            <a:r>
              <a:rPr lang="en-US" sz="6400" dirty="0">
                <a:solidFill>
                  <a:schemeClr val="bg1"/>
                </a:solidFill>
                <a:latin typeface="Segoe UI Black" panose="020B0A02040204020203" pitchFamily="34" charset="0"/>
                <a:ea typeface="Segoe UI Black" panose="020B0A02040204020203" pitchFamily="34" charset="0"/>
              </a:rPr>
              <a:t> n</a:t>
            </a:r>
            <a:r>
              <a:rPr lang="vi-VN" sz="6400" dirty="0">
                <a:solidFill>
                  <a:schemeClr val="bg1"/>
                </a:solidFill>
                <a:latin typeface="Segoe UI Black" panose="020B0A02040204020203" pitchFamily="34" charset="0"/>
                <a:ea typeface="Segoe UI Black" panose="020B0A02040204020203" pitchFamily="34" charset="0"/>
              </a:rPr>
              <a:t>ơ</a:t>
            </a:r>
            <a:r>
              <a:rPr lang="en-US" sz="6400" dirty="0" err="1">
                <a:solidFill>
                  <a:schemeClr val="bg1"/>
                </a:solidFill>
                <a:latin typeface="Segoe UI Black" panose="020B0A02040204020203" pitchFamily="34" charset="0"/>
                <a:ea typeface="Segoe UI Black" panose="020B0A02040204020203" pitchFamily="34" charset="0"/>
              </a:rPr>
              <a:t>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đây</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hát</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khen</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tình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yêu</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Chúa</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về</a:t>
            </a:r>
            <a:r>
              <a:rPr lang="en-US" sz="6400" dirty="0">
                <a:solidFill>
                  <a:schemeClr val="bg1"/>
                </a:solidFill>
                <a:latin typeface="Segoe UI Black" panose="020B0A02040204020203" pitchFamily="34" charset="0"/>
                <a:ea typeface="Segoe UI Black" panose="020B0A02040204020203" pitchFamily="34" charset="0"/>
              </a:rPr>
              <a:t> n</a:t>
            </a:r>
            <a:r>
              <a:rPr lang="vi-VN" sz="6400" dirty="0">
                <a:solidFill>
                  <a:schemeClr val="bg1"/>
                </a:solidFill>
                <a:latin typeface="Segoe UI Black" panose="020B0A02040204020203" pitchFamily="34" charset="0"/>
                <a:ea typeface="Segoe UI Black" panose="020B0A02040204020203" pitchFamily="34" charset="0"/>
              </a:rPr>
              <a:t>ơ</a:t>
            </a:r>
            <a:r>
              <a:rPr lang="en-US" sz="6400" dirty="0" err="1">
                <a:solidFill>
                  <a:schemeClr val="bg1"/>
                </a:solidFill>
                <a:latin typeface="Segoe UI Black" panose="020B0A02040204020203" pitchFamily="34" charset="0"/>
                <a:ea typeface="Segoe UI Black" panose="020B0A02040204020203" pitchFamily="34" charset="0"/>
              </a:rPr>
              <a:t>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đây</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chúc</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vinh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Danh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Thánh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Ngài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Lời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hoan</a:t>
            </a:r>
            <a:r>
              <a:rPr lang="en-US" sz="6400" dirty="0">
                <a:solidFill>
                  <a:schemeClr val="bg1"/>
                </a:solidFill>
                <a:latin typeface="Segoe UI Black" panose="020B0A02040204020203" pitchFamily="34" charset="0"/>
                <a:ea typeface="Segoe UI Black" panose="020B0A02040204020203" pitchFamily="34" charset="0"/>
              </a:rPr>
              <a:t> ca  </a:t>
            </a:r>
            <a:r>
              <a:rPr lang="en-US" sz="6400" dirty="0" err="1">
                <a:solidFill>
                  <a:schemeClr val="bg1"/>
                </a:solidFill>
                <a:latin typeface="Segoe UI Black" panose="020B0A02040204020203" pitchFamily="34" charset="0"/>
                <a:ea typeface="Segoe UI Black" panose="020B0A02040204020203" pitchFamily="34" charset="0"/>
              </a:rPr>
              <a:t>mãi</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vang</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vọng</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đêm</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ngày</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này</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đoàn</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dân</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thánh</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cùng</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cảm</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tạ</a:t>
            </a:r>
            <a:r>
              <a:rPr lang="en-US" sz="6400" dirty="0">
                <a:solidFill>
                  <a:schemeClr val="bg1"/>
                </a:solidFill>
                <a:latin typeface="Segoe UI Black" panose="020B0A02040204020203" pitchFamily="34" charset="0"/>
                <a:ea typeface="Segoe UI Black" panose="020B0A02040204020203" pitchFamily="34" charset="0"/>
              </a:rPr>
              <a:t> </a:t>
            </a:r>
            <a:r>
              <a:rPr lang="en-US" sz="6400" dirty="0" err="1">
                <a:solidFill>
                  <a:schemeClr val="bg1"/>
                </a:solidFill>
                <a:latin typeface="Segoe UI Black" panose="020B0A02040204020203" pitchFamily="34" charset="0"/>
                <a:ea typeface="Segoe UI Black" panose="020B0A02040204020203" pitchFamily="34" charset="0"/>
              </a:rPr>
              <a:t>Chúa</a:t>
            </a:r>
            <a:r>
              <a:rPr lang="en-US" sz="6400" dirty="0">
                <a:solidFill>
                  <a:schemeClr val="bg1"/>
                </a:solidFill>
                <a:latin typeface="Segoe UI Black" panose="020B0A02040204020203" pitchFamily="34" charset="0"/>
                <a:ea typeface="Segoe UI Black" panose="020B0A02040204020203" pitchFamily="34" charset="0"/>
              </a:rPr>
              <a:t> ta. </a:t>
            </a:r>
            <a:endParaRPr lang="vi-VN" sz="6400" b="1"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9402351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1D09930-B1ED-4E18-9A21-5EFA30B7843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81420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lstStyle/>
          <a:p>
            <a:pPr eaLnBrk="1" hangingPunct="1">
              <a:lnSpc>
                <a:spcPct val="150000"/>
              </a:lnSpc>
            </a:pPr>
            <a:endParaRPr lang="en-US" sz="4800" b="1" dirty="0">
              <a:solidFill>
                <a:srgbClr val="FFFF00"/>
              </a:solidFill>
              <a:latin typeface="+mj-lt"/>
              <a:cs typeface="Times New Roman" panose="02020603050405020304" pitchFamily="18" charset="0"/>
            </a:endParaRPr>
          </a:p>
          <a:p>
            <a:pPr eaLnBrk="1" hangingPunct="1"/>
            <a:r>
              <a:rPr lang="en-US" sz="96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KINH VINH DANH</a:t>
            </a:r>
          </a:p>
          <a:p>
            <a:pPr eaLnBrk="1" hangingPunct="1"/>
            <a:r>
              <a:rPr lang="en-US" sz="9600" i="1"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Ca</a:t>
            </a:r>
            <a:r>
              <a:rPr lang="en-US" sz="96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9600" i="1"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Lên</a:t>
            </a:r>
            <a:r>
              <a:rPr lang="en-US" sz="96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9600" i="1"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Đi</a:t>
            </a:r>
            <a:r>
              <a:rPr lang="en-US" sz="96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2</a:t>
            </a:r>
            <a:endParaRPr lang="vi-VN" sz="96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5915394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nchor="ctr" anchorCtr="0">
            <a:normAutofit fontScale="92500" lnSpcReduction="10000"/>
          </a:bodyPr>
          <a:lstStyle/>
          <a:p>
            <a:pPr algn="just" eaLnBrk="1" hangingPunct="1">
              <a:lnSpc>
                <a:spcPct val="100000"/>
              </a:lnSpc>
            </a:pPr>
            <a:endParaRPr lang="en-US" sz="1467" i="1" u="sng"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a:p>
            <a:pPr algn="just" eaLnBrk="1" hangingPunct="1">
              <a:lnSpc>
                <a:spcPct val="100000"/>
              </a:lnSpc>
            </a:pPr>
            <a:r>
              <a:rPr lang="vi-VN" sz="8000" i="1"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Chủ tế:</a:t>
            </a:r>
            <a:r>
              <a:rPr lang="vi-VN" sz="80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Vinh danh Thiên Chúa trên các tầng trời. </a:t>
            </a:r>
            <a:endParaRPr lang="en-US" sz="80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endParaRPr>
          </a:p>
          <a:p>
            <a:pPr algn="just" eaLnBrk="1" hangingPunct="1">
              <a:lnSpc>
                <a:spcPct val="100000"/>
              </a:lnSpc>
            </a:pPr>
            <a:endParaRPr lang="en-US" sz="5733" i="1"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a:p>
            <a:pPr algn="just" eaLnBrk="1" hangingPunct="1">
              <a:lnSpc>
                <a:spcPct val="100000"/>
              </a:lnSpc>
            </a:pPr>
            <a:r>
              <a:rPr lang="en-US" sz="8000" i="1" u="sng" dirty="0" err="1">
                <a:solidFill>
                  <a:schemeClr val="accent2"/>
                </a:solidFill>
                <a:latin typeface="Segoe UI Black" panose="020B0A02040204020203" pitchFamily="34" charset="0"/>
                <a:ea typeface="Segoe UI Black" panose="020B0A02040204020203" pitchFamily="34" charset="0"/>
                <a:cs typeface="Times New Roman" panose="02020603050405020304" pitchFamily="18" charset="0"/>
              </a:rPr>
              <a:t>Cộng</a:t>
            </a:r>
            <a:r>
              <a:rPr lang="en-US" sz="8000" i="1" u="sng" dirty="0">
                <a:solidFill>
                  <a:schemeClr val="accent2"/>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8000" i="1" u="sng" dirty="0" err="1">
                <a:solidFill>
                  <a:schemeClr val="accent2"/>
                </a:solidFill>
                <a:latin typeface="Segoe UI Black" panose="020B0A02040204020203" pitchFamily="34" charset="0"/>
                <a:ea typeface="Segoe UI Black" panose="020B0A02040204020203" pitchFamily="34" charset="0"/>
                <a:cs typeface="Times New Roman" panose="02020603050405020304" pitchFamily="18" charset="0"/>
              </a:rPr>
              <a:t>đoàn</a:t>
            </a:r>
            <a:r>
              <a:rPr lang="en-US" sz="8000" i="1" u="sng" dirty="0">
                <a:solidFill>
                  <a:schemeClr val="accent2"/>
                </a:solidFill>
                <a:latin typeface="Segoe UI Black" panose="020B0A02040204020203" pitchFamily="34" charset="0"/>
                <a:ea typeface="Segoe UI Black" panose="020B0A02040204020203" pitchFamily="34" charset="0"/>
                <a:cs typeface="Times New Roman" panose="02020603050405020304" pitchFamily="18" charset="0"/>
              </a:rPr>
              <a:t>:</a:t>
            </a:r>
            <a:r>
              <a:rPr lang="en-US" sz="8000" dirty="0">
                <a:solidFill>
                  <a:schemeClr val="accent2"/>
                </a:solidFill>
                <a:latin typeface="Segoe UI Black" panose="020B0A02040204020203" pitchFamily="34" charset="0"/>
                <a:ea typeface="Segoe UI Black" panose="020B0A02040204020203" pitchFamily="34" charset="0"/>
                <a:cs typeface="Times New Roman" panose="02020603050405020304" pitchFamily="18" charset="0"/>
              </a:rPr>
              <a:t> </a:t>
            </a:r>
            <a:r>
              <a:rPr lang="vi-VN"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6836372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nchor="ctr" anchorCtr="0">
            <a:normAutofit fontScale="92500"/>
          </a:bodyPr>
          <a:lstStyle/>
          <a:p>
            <a:pPr algn="just">
              <a:lnSpc>
                <a:spcPct val="100000"/>
              </a:lnSpc>
            </a:pPr>
            <a:r>
              <a:rPr lang="vi-VN"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 con ca ngợi Chúa.</a:t>
            </a:r>
            <a:endParaRPr lang="en-US"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a:p>
            <a:pPr algn="just">
              <a:lnSpc>
                <a:spcPct val="100000"/>
              </a:lnSpc>
            </a:pPr>
            <a:r>
              <a:rPr lang="vi-VN"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 con chúc tụng Chúa.</a:t>
            </a:r>
            <a:endParaRPr lang="en-US"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a:p>
            <a:pPr algn="just">
              <a:lnSpc>
                <a:spcPct val="100000"/>
              </a:lnSpc>
            </a:pPr>
            <a:r>
              <a:rPr lang="vi-VN"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 con thờ lạy Chúa.</a:t>
            </a:r>
            <a:endParaRPr lang="en-US"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a:p>
            <a:pPr algn="just">
              <a:lnSpc>
                <a:spcPct val="100000"/>
              </a:lnSpc>
            </a:pPr>
            <a:r>
              <a:rPr lang="vi-VN"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 con tôn vinh Chúa.</a:t>
            </a:r>
          </a:p>
        </p:txBody>
      </p:sp>
    </p:spTree>
    <p:extLst>
      <p:ext uri="{BB962C8B-B14F-4D97-AF65-F5344CB8AC3E}">
        <p14:creationId xmlns:p14="http://schemas.microsoft.com/office/powerpoint/2010/main" val="5044166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anchor="ctr" anchorCtr="0">
            <a:normAutofit/>
          </a:bodyPr>
          <a:lstStyle/>
          <a:p>
            <a:pPr algn="just">
              <a:lnSpc>
                <a:spcPct val="100000"/>
              </a:lnSpc>
            </a:pPr>
            <a:r>
              <a:rPr lang="vi-VN"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 con cảm tạ Chúa vì vinh quang cao cả Chúa.</a:t>
            </a:r>
            <a:endPar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a:p>
            <a:pPr algn="just">
              <a:lnSpc>
                <a:spcPct val="100000"/>
              </a:lnSpc>
            </a:pPr>
            <a:r>
              <a:rPr lang="vi-VN"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Lạy Chúa là Thiên Chúa, là Vua</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a:t>
            </a:r>
            <a:r>
              <a:rPr lang="vi-VN"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trên trời, là Chúa Cha toàn năng. </a:t>
            </a:r>
            <a:endPar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0419057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anchor="ctr" anchorCtr="0">
            <a:normAutofit/>
          </a:bodyPr>
          <a:lstStyle/>
          <a:p>
            <a:pPr algn="just">
              <a:lnSpc>
                <a:spcPct val="100000"/>
              </a:lnSpc>
            </a:pPr>
            <a:r>
              <a:rPr lang="vi-VN"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Lạy Con Một Thiên Chúa </a:t>
            </a:r>
            <a:r>
              <a:rPr lang="vi-VN" sz="72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Chúa Giê-su Ki-tô. </a:t>
            </a:r>
            <a:endParaRPr lang="en-US" sz="72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endParaRPr>
          </a:p>
          <a:p>
            <a:pPr algn="just">
              <a:lnSpc>
                <a:spcPct val="100000"/>
              </a:lnSpc>
            </a:pPr>
            <a:r>
              <a:rPr lang="vi-VN"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Lạy Chúa là Thiên Chúa, là Chiên Thiên Chúa, là Con Đức Chúa Cha. </a:t>
            </a:r>
            <a:endPar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9744824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anchor="ctr" anchorCtr="0">
            <a:normAutofit fontScale="85000" lnSpcReduction="10000"/>
          </a:bodyPr>
          <a:lstStyle/>
          <a:p>
            <a:pPr algn="just">
              <a:lnSpc>
                <a:spcPct val="110000"/>
              </a:lnSpc>
            </a:pPr>
            <a:endParaRPr lang="en-US" sz="1467"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a:p>
            <a:pPr algn="just">
              <a:lnSpc>
                <a:spcPct val="110000"/>
              </a:lnSpc>
            </a:pPr>
            <a:r>
              <a:rPr lang="vi-VN"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 xoá tội trần gian, xin thương, xin thương, xin thương xót chúng con.</a:t>
            </a:r>
            <a:endParaRPr lang="en-US"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a:p>
            <a:pPr algn="just">
              <a:lnSpc>
                <a:spcPct val="110000"/>
              </a:lnSpc>
            </a:pPr>
            <a:r>
              <a:rPr lang="vi-VN"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 xoá tội trần gian, </a:t>
            </a:r>
            <a:r>
              <a:rPr lang="en-US"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x</a:t>
            </a:r>
            <a:r>
              <a:rPr lang="vi-VN"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in nhận lời chúng con cầu khẩn. </a:t>
            </a:r>
            <a:endParaRPr lang="en-US"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7599546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vert="horz" lIns="91440" tIns="0" rIns="91440" bIns="731520" rtlCol="0" anchor="ctr" anchorCtr="0">
            <a:normAutofit/>
          </a:bodyPr>
          <a:lstStyle/>
          <a:p>
            <a:pPr algn="just"/>
            <a:r>
              <a:rPr lang="vi-VN"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 ngự bên hữu Đức Chúa Cha, xin thương, xin thương, xin thương xót chúng con</a:t>
            </a:r>
            <a:r>
              <a:rPr lang="en-US" sz="8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1692344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5333" dirty="0">
                <a:solidFill>
                  <a:schemeClr val="bg1"/>
                </a:solidFill>
              </a:rPr>
            </a:br>
            <a:endParaRPr lang="en-US" sz="5333" dirty="0">
              <a:solidFill>
                <a:schemeClr val="bg1"/>
              </a:solidFill>
            </a:endParaRPr>
          </a:p>
        </p:txBody>
      </p:sp>
      <p:sp>
        <p:nvSpPr>
          <p:cNvPr id="82947" name="Rectangle 3"/>
          <p:cNvSpPr>
            <a:spLocks noGrp="1" noChangeArrowheads="1"/>
          </p:cNvSpPr>
          <p:nvPr>
            <p:ph type="body" idx="1"/>
          </p:nvPr>
        </p:nvSpPr>
        <p:spPr>
          <a:xfrm>
            <a:off x="-1224" y="76200"/>
            <a:ext cx="12192000" cy="6781800"/>
          </a:xfrm>
        </p:spPr>
        <p:txBody>
          <a:bodyPr anchor="ctr" anchorCtr="0">
            <a:noAutofit/>
          </a:bodyPr>
          <a:lstStyle/>
          <a:p>
            <a:pPr marL="0" indent="0" algn="just">
              <a:lnSpc>
                <a:spcPct val="100000"/>
              </a:lnSpc>
              <a:buNone/>
            </a:pPr>
            <a:r>
              <a:rPr lang="vi-VN" sz="6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Vì lạy </a:t>
            </a:r>
            <a:r>
              <a:rPr lang="vi-VN" sz="62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Chúa Giê-su Ki-tô,</a:t>
            </a:r>
            <a:r>
              <a:rPr lang="vi-VN" sz="6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chỉ có Chúa là Đấng Thánh, chỉ có Chúa là Chúa, chỉ có Chúa là Đấng Tối Cao, cùng Đức Chúa Thánh Thần trong vinh quang Đức Chúa Cha. </a:t>
            </a:r>
            <a:r>
              <a:rPr lang="vi-VN" sz="62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A-men</a:t>
            </a:r>
            <a:r>
              <a:rPr lang="en-US" sz="62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t>
            </a:r>
            <a:r>
              <a:rPr lang="vi-VN" sz="62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A-men</a:t>
            </a:r>
          </a:p>
        </p:txBody>
      </p:sp>
    </p:spTree>
    <p:extLst>
      <p:ext uri="{BB962C8B-B14F-4D97-AF65-F5344CB8AC3E}">
        <p14:creationId xmlns:p14="http://schemas.microsoft.com/office/powerpoint/2010/main" val="12662544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lstStyle/>
          <a:p>
            <a:pPr eaLnBrk="1" hangingPunct="1">
              <a:lnSpc>
                <a:spcPct val="150000"/>
              </a:lnSpc>
            </a:pPr>
            <a:endParaRPr lang="en-US" sz="4800" dirty="0">
              <a:solidFill>
                <a:srgbClr val="FFFF00"/>
              </a:solidFill>
              <a:latin typeface="+mj-lt"/>
              <a:cs typeface="Times New Roman" panose="02020603050405020304" pitchFamily="18" charset="0"/>
            </a:endParaRPr>
          </a:p>
          <a:p>
            <a:pPr eaLnBrk="1" hangingPunct="1">
              <a:lnSpc>
                <a:spcPct val="150000"/>
              </a:lnSpc>
            </a:pPr>
            <a:r>
              <a:rPr lang="en-US" sz="96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KINH VINH DANH</a:t>
            </a:r>
            <a:endParaRPr lang="vi-VN" sz="96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91435391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nchor="ctr" anchorCtr="0">
            <a:normAutofit/>
          </a:bodyPr>
          <a:lstStyle/>
          <a:p>
            <a:pPr algn="just" eaLnBrk="1" hangingPunct="1">
              <a:lnSpc>
                <a:spcPct val="100000"/>
              </a:lnSpc>
            </a:pPr>
            <a:r>
              <a:rPr lang="en-US" sz="7200" u="sng"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Chủ</a:t>
            </a:r>
            <a:r>
              <a:rPr lang="en-US" sz="72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u="sng"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tế</a:t>
            </a:r>
            <a:r>
              <a:rPr lang="en-US" sz="72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t>
            </a:r>
            <a:r>
              <a:rPr lang="en-US" sz="72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i="1"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Vinh</a:t>
            </a:r>
            <a:r>
              <a:rPr lang="en-US" sz="72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i="1"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danh</a:t>
            </a:r>
            <a:r>
              <a:rPr lang="en-US" sz="72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i="1"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Thiên</a:t>
            </a:r>
            <a:r>
              <a:rPr lang="en-US" sz="72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i="1"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72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i="1"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trên</a:t>
            </a:r>
            <a:r>
              <a:rPr lang="en-US" sz="72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i="1"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các</a:t>
            </a:r>
            <a:r>
              <a:rPr lang="en-US" sz="72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i="1"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tầng</a:t>
            </a:r>
            <a:r>
              <a:rPr lang="en-US" sz="72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i="1"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trời</a:t>
            </a:r>
            <a:r>
              <a:rPr lang="en-US" sz="72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t>
            </a:r>
            <a:br>
              <a:rPr lang="en-US" sz="7200" i="1"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br>
            <a:r>
              <a:rPr lang="vi-VN" sz="7200" u="sng" dirty="0">
                <a:solidFill>
                  <a:schemeClr val="accent2"/>
                </a:solidFill>
                <a:latin typeface="Segoe UI Black" panose="020B0A02040204020203" pitchFamily="34" charset="0"/>
                <a:ea typeface="Segoe UI Black" panose="020B0A02040204020203" pitchFamily="34" charset="0"/>
                <a:cs typeface="Times New Roman" panose="02020603050405020304" pitchFamily="18" charset="0"/>
              </a:rPr>
              <a:t>A+B:</a:t>
            </a:r>
            <a:r>
              <a:rPr lang="vi-VN"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Và bình an dưới thế cho người thiện tâm</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a:t>
            </a:r>
            <a:endParaRPr lang="vi-VN"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931135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anchor="ctr" anchorCtr="0">
            <a:normAutofit/>
          </a:bodyPr>
          <a:lstStyle/>
          <a:p>
            <a:pPr algn="just" eaLnBrk="1" hangingPunct="1">
              <a:lnSpc>
                <a:spcPct val="100000"/>
              </a:lnSpc>
            </a:pPr>
            <a:r>
              <a:rPr lang="en-US" sz="66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con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ca</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ngợi</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a:t>
            </a:r>
          </a:p>
          <a:p>
            <a:pPr algn="just" eaLnBrk="1" hangingPunct="1">
              <a:lnSpc>
                <a:spcPct val="100000"/>
              </a:lnSpc>
            </a:pPr>
            <a:r>
              <a:rPr lang="en-US" sz="66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B:</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 con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chúc</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tụng</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b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br>
            <a:r>
              <a:rPr lang="en-US" sz="66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con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thờ</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lạy</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p>
          <a:p>
            <a:pPr algn="just" eaLnBrk="1" hangingPunct="1">
              <a:lnSpc>
                <a:spcPct val="100000"/>
              </a:lnSpc>
            </a:pPr>
            <a:r>
              <a:rPr lang="en-US" sz="66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B:</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con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tôn</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vinh</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6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66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7026856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5333" dirty="0">
                <a:solidFill>
                  <a:schemeClr val="bg1"/>
                </a:solidFill>
              </a:rPr>
            </a:br>
            <a:endParaRPr lang="en-US" sz="5333" dirty="0">
              <a:solidFill>
                <a:schemeClr val="bg1"/>
              </a:solidFill>
            </a:endParaRPr>
          </a:p>
        </p:txBody>
      </p:sp>
      <p:sp>
        <p:nvSpPr>
          <p:cNvPr id="82947" name="Rectangle 3"/>
          <p:cNvSpPr>
            <a:spLocks noGrp="1" noChangeArrowheads="1"/>
          </p:cNvSpPr>
          <p:nvPr>
            <p:ph type="body" idx="1"/>
          </p:nvPr>
        </p:nvSpPr>
        <p:spPr>
          <a:xfrm>
            <a:off x="0" y="-228600"/>
            <a:ext cx="12192000" cy="7086600"/>
          </a:xfrm>
        </p:spPr>
        <p:txBody>
          <a:bodyPr anchor="ctr" anchorCtr="0">
            <a:normAutofit/>
          </a:bodyPr>
          <a:lstStyle/>
          <a:p>
            <a:pPr marL="0" indent="0" algn="just">
              <a:lnSpc>
                <a:spcPct val="100000"/>
              </a:lnSpc>
              <a:buNone/>
            </a:pPr>
            <a:r>
              <a:rPr lang="en-US" sz="70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a:t>
            </a:r>
            <a:r>
              <a:rPr lang="en-US" sz="7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0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a:t>
            </a:r>
            <a:r>
              <a:rPr lang="en-US" sz="7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con </a:t>
            </a:r>
            <a:r>
              <a:rPr lang="en-US" sz="70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cảm</a:t>
            </a:r>
            <a:r>
              <a:rPr lang="en-US" sz="7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0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tạ</a:t>
            </a:r>
            <a:r>
              <a:rPr lang="en-US" sz="7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0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7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0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vì</a:t>
            </a:r>
            <a:r>
              <a:rPr lang="en-US" sz="7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0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vinh</a:t>
            </a:r>
            <a:r>
              <a:rPr lang="en-US" sz="7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0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quang</a:t>
            </a:r>
            <a:r>
              <a:rPr lang="en-US" sz="7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0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cao</a:t>
            </a:r>
            <a:r>
              <a:rPr lang="en-US" sz="7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0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cả</a:t>
            </a:r>
            <a:r>
              <a:rPr lang="en-US" sz="7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0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7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a:t>
            </a:r>
          </a:p>
          <a:p>
            <a:pPr marL="0" indent="0" algn="just">
              <a:lnSpc>
                <a:spcPct val="100000"/>
              </a:lnSpc>
              <a:buNone/>
            </a:pPr>
            <a:r>
              <a:rPr lang="vi-VN" sz="70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B:</a:t>
            </a:r>
            <a:r>
              <a:rPr lang="vi-VN" sz="70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4091480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normAutofit fontScale="90000"/>
          </a:bodyPr>
          <a:lstStyle/>
          <a:p>
            <a:pPr eaLnBrk="1" hangingPunct="1"/>
            <a:br>
              <a:rPr lang="en-US" sz="5333" dirty="0">
                <a:solidFill>
                  <a:schemeClr val="bg1"/>
                </a:solidFill>
              </a:rPr>
            </a:br>
            <a:endParaRPr lang="en-US" sz="5333" dirty="0">
              <a:solidFill>
                <a:schemeClr val="bg1"/>
              </a:solidFill>
            </a:endParaRPr>
          </a:p>
        </p:txBody>
      </p:sp>
      <p:sp>
        <p:nvSpPr>
          <p:cNvPr id="84995" name="Rectangle 3"/>
          <p:cNvSpPr>
            <a:spLocks noGrp="1" noChangeArrowheads="1"/>
          </p:cNvSpPr>
          <p:nvPr>
            <p:ph type="body" idx="1"/>
          </p:nvPr>
        </p:nvSpPr>
        <p:spPr>
          <a:xfrm>
            <a:off x="0" y="-330200"/>
            <a:ext cx="12192000" cy="7188200"/>
          </a:xfrm>
        </p:spPr>
        <p:txBody>
          <a:bodyPr anchor="ctr" anchorCtr="0">
            <a:normAutofit/>
          </a:bodyPr>
          <a:lstStyle/>
          <a:p>
            <a:pPr marL="0" indent="0" algn="just">
              <a:lnSpc>
                <a:spcPct val="100000"/>
              </a:lnSpc>
              <a:buNone/>
            </a:pPr>
            <a:r>
              <a:rPr lang="en-US" sz="72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Lạy</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con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một</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Thiên</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Giêsu</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Kitô</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a:t>
            </a:r>
          </a:p>
          <a:p>
            <a:pPr marL="0" indent="0" algn="just">
              <a:lnSpc>
                <a:spcPct val="100000"/>
              </a:lnSpc>
              <a:buNone/>
            </a:pPr>
            <a:r>
              <a:rPr lang="vi-VN" sz="72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B:</a:t>
            </a:r>
            <a:r>
              <a:rPr lang="vi-VN"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30841180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normAutofit fontScale="90000"/>
          </a:bodyPr>
          <a:lstStyle/>
          <a:p>
            <a:pPr eaLnBrk="1" hangingPunct="1"/>
            <a:br>
              <a:rPr lang="en-US" sz="5333" dirty="0">
                <a:solidFill>
                  <a:schemeClr val="bg1"/>
                </a:solidFill>
              </a:rPr>
            </a:br>
            <a:endParaRPr lang="en-US" sz="5333" dirty="0">
              <a:solidFill>
                <a:schemeClr val="bg1"/>
              </a:solidFill>
            </a:endParaRPr>
          </a:p>
        </p:txBody>
      </p:sp>
      <p:sp>
        <p:nvSpPr>
          <p:cNvPr id="87043" name="Rectangle 3"/>
          <p:cNvSpPr>
            <a:spLocks noGrp="1" noChangeArrowheads="1"/>
          </p:cNvSpPr>
          <p:nvPr>
            <p:ph type="body" idx="1"/>
          </p:nvPr>
        </p:nvSpPr>
        <p:spPr>
          <a:xfrm>
            <a:off x="0" y="126608"/>
            <a:ext cx="12192000" cy="6731391"/>
          </a:xfrm>
        </p:spPr>
        <p:txBody>
          <a:bodyPr anchor="ctr" anchorCtr="0">
            <a:normAutofit/>
          </a:bodyPr>
          <a:lstStyle/>
          <a:p>
            <a:pPr marL="0" indent="0" algn="just">
              <a:lnSpc>
                <a:spcPct val="100000"/>
              </a:lnSpc>
              <a:buNone/>
            </a:pPr>
            <a:r>
              <a:rPr lang="en-US" sz="72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xóa</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tội</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trần</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gian</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xin</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thương</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xót</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con.</a:t>
            </a:r>
          </a:p>
          <a:p>
            <a:pPr marL="0" indent="0" algn="just">
              <a:lnSpc>
                <a:spcPct val="100000"/>
              </a:lnSpc>
              <a:buNone/>
            </a:pPr>
            <a:r>
              <a:rPr lang="en-US" sz="72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B:</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xóa</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tội</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trần</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gian</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xin</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nhậm</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lời</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con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cầu</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khẩn</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9317995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fontScale="90000"/>
          </a:bodyPr>
          <a:lstStyle/>
          <a:p>
            <a:pPr eaLnBrk="1" hangingPunct="1"/>
            <a:br>
              <a:rPr lang="en-US" sz="5333" dirty="0">
                <a:solidFill>
                  <a:schemeClr val="bg1"/>
                </a:solidFill>
              </a:rPr>
            </a:br>
            <a:endParaRPr lang="en-US" sz="5333" dirty="0">
              <a:solidFill>
                <a:schemeClr val="bg1"/>
              </a:solidFill>
            </a:endParaRPr>
          </a:p>
        </p:txBody>
      </p:sp>
      <p:sp>
        <p:nvSpPr>
          <p:cNvPr id="89091" name="Rectangle 3"/>
          <p:cNvSpPr>
            <a:spLocks noGrp="1" noChangeArrowheads="1"/>
          </p:cNvSpPr>
          <p:nvPr>
            <p:ph type="body" idx="1"/>
          </p:nvPr>
        </p:nvSpPr>
        <p:spPr>
          <a:xfrm>
            <a:off x="0" y="0"/>
            <a:ext cx="12192000" cy="6858000"/>
          </a:xfrm>
        </p:spPr>
        <p:txBody>
          <a:bodyPr anchor="ctr" anchorCtr="0">
            <a:normAutofit/>
          </a:bodyPr>
          <a:lstStyle/>
          <a:p>
            <a:pPr marL="0" indent="0" algn="just">
              <a:lnSpc>
                <a:spcPct val="100000"/>
              </a:lnSpc>
              <a:buNone/>
            </a:pPr>
            <a:r>
              <a:rPr lang="en-US" sz="72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ngự</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bên</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hữu</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Đức</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Cha,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xin</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thương</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xót</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72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chúng</a:t>
            </a:r>
            <a:r>
              <a:rPr lang="en-US"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con.</a:t>
            </a:r>
          </a:p>
          <a:p>
            <a:pPr marL="0" indent="0" algn="just">
              <a:lnSpc>
                <a:spcPct val="100000"/>
              </a:lnSpc>
              <a:buNone/>
            </a:pPr>
            <a:r>
              <a:rPr lang="vi-VN" sz="72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B:</a:t>
            </a:r>
            <a:r>
              <a:rPr lang="vi-VN" sz="72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31638784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normAutofit fontScale="90000"/>
          </a:bodyPr>
          <a:lstStyle/>
          <a:p>
            <a:pPr eaLnBrk="1" hangingPunct="1"/>
            <a:br>
              <a:rPr lang="en-US" sz="5333" dirty="0">
                <a:solidFill>
                  <a:schemeClr val="bg1"/>
                </a:solidFill>
              </a:rPr>
            </a:br>
            <a:endParaRPr lang="en-US" sz="5333" dirty="0">
              <a:solidFill>
                <a:schemeClr val="bg1"/>
              </a:solidFill>
            </a:endParaRPr>
          </a:p>
        </p:txBody>
      </p:sp>
      <p:sp>
        <p:nvSpPr>
          <p:cNvPr id="91139" name="Rectangle 3"/>
          <p:cNvSpPr>
            <a:spLocks noGrp="1" noChangeArrowheads="1"/>
          </p:cNvSpPr>
          <p:nvPr>
            <p:ph type="body" idx="1"/>
          </p:nvPr>
        </p:nvSpPr>
        <p:spPr>
          <a:xfrm>
            <a:off x="0" y="0"/>
            <a:ext cx="12192000" cy="6858000"/>
          </a:xfrm>
        </p:spPr>
        <p:txBody>
          <a:bodyPr anchor="ctr" anchorCtr="0">
            <a:normAutofit/>
          </a:bodyPr>
          <a:lstStyle/>
          <a:p>
            <a:pPr marL="0" indent="0" algn="just">
              <a:lnSpc>
                <a:spcPct val="100000"/>
              </a:lnSpc>
              <a:buNone/>
            </a:pPr>
            <a:r>
              <a:rPr lang="en-US" sz="68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Chỉ</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8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có</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8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8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là</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8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8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chỉ</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8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có</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8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Chúa</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8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là</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8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đấng</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8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tối</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6800" dirty="0" err="1">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cao</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a:t>
            </a:r>
          </a:p>
          <a:p>
            <a:pPr marL="0" indent="0" algn="just">
              <a:lnSpc>
                <a:spcPct val="100000"/>
              </a:lnSpc>
              <a:buNone/>
            </a:pPr>
            <a:r>
              <a:rPr lang="vi-VN" sz="68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a:t>
            </a:r>
            <a:r>
              <a:rPr lang="en-US" sz="68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B</a:t>
            </a:r>
            <a:r>
              <a:rPr lang="vi-VN" sz="68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t>
            </a:r>
            <a:r>
              <a:rPr lang="vi-VN"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Cùng Đức Chúa Thánh Thần trong vinh quang Đức Chúa Cha. </a:t>
            </a:r>
            <a:r>
              <a:rPr lang="en-US" sz="68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rPr>
              <a:t>	</a:t>
            </a:r>
            <a:r>
              <a:rPr lang="vi-VN" sz="68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Amen.</a:t>
            </a:r>
            <a:r>
              <a:rPr lang="en-US" sz="68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endParaRPr lang="vi-VN" sz="68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7709628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1D09930-B1ED-4E18-9A21-5EFA30B7843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28205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34CE58-90DF-4248-A279-1F6426FBA9D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882430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186309"/>
          </a:xfrm>
          <a:prstGeom prst="rect">
            <a:avLst/>
          </a:prstGeom>
        </p:spPr>
        <p:txBody>
          <a:bodyPr wrap="square">
            <a:spAutoFit/>
          </a:bodyPr>
          <a:lstStyle/>
          <a:p>
            <a:pPr algn="just">
              <a:spcBef>
                <a:spcPts val="0"/>
              </a:spcBef>
            </a:pPr>
            <a:endParaRPr lang="en-US" sz="1200" u="sng" dirty="0">
              <a:solidFill>
                <a:srgbClr val="FFFF00"/>
              </a:solidFill>
              <a:latin typeface="Segoe UI Black" panose="020B0A02040204020203" pitchFamily="34" charset="0"/>
              <a:ea typeface="Segoe UI Black" panose="020B0A02040204020203" pitchFamily="34" charset="0"/>
            </a:endParaRPr>
          </a:p>
          <a:p>
            <a:pPr algn="ctr">
              <a:spcBef>
                <a:spcPts val="0"/>
              </a:spcBef>
            </a:pPr>
            <a:endParaRPr lang="en-US" sz="7200" u="sng" dirty="0">
              <a:solidFill>
                <a:srgbClr val="FFFF00"/>
              </a:solidFill>
              <a:latin typeface="Segoe UI Black" panose="020B0A02040204020203" pitchFamily="34" charset="0"/>
              <a:ea typeface="Segoe UI Black" panose="020B0A02040204020203" pitchFamily="34" charset="0"/>
            </a:endParaRPr>
          </a:p>
          <a:p>
            <a:pPr algn="ctr">
              <a:spcBef>
                <a:spcPts val="0"/>
              </a:spcBef>
            </a:pPr>
            <a:r>
              <a:rPr lang="en-US" sz="7200" dirty="0" err="1">
                <a:solidFill>
                  <a:srgbClr val="FFFF00"/>
                </a:solidFill>
                <a:latin typeface="Segoe UI Black" panose="020B0A02040204020203" pitchFamily="34" charset="0"/>
                <a:ea typeface="Segoe UI Black" panose="020B0A02040204020203" pitchFamily="34" charset="0"/>
              </a:rPr>
              <a:t>Thánh</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vịnh</a:t>
            </a:r>
            <a:r>
              <a:rPr lang="en-US" sz="7200" dirty="0">
                <a:solidFill>
                  <a:srgbClr val="FFFF00"/>
                </a:solidFill>
                <a:latin typeface="Segoe UI Black" panose="020B0A02040204020203" pitchFamily="34" charset="0"/>
                <a:ea typeface="Segoe UI Black" panose="020B0A02040204020203" pitchFamily="34" charset="0"/>
              </a:rPr>
              <a:t> 24</a:t>
            </a:r>
          </a:p>
          <a:p>
            <a:pPr algn="ctr">
              <a:spcBef>
                <a:spcPts val="0"/>
              </a:spcBef>
            </a:pPr>
            <a:r>
              <a:rPr lang="en-US" sz="9600" dirty="0">
                <a:solidFill>
                  <a:srgbClr val="FFFF00"/>
                </a:solidFill>
                <a:latin typeface="Segoe UI Black" panose="020B0A02040204020203" pitchFamily="34" charset="0"/>
                <a:ea typeface="Segoe UI Black" panose="020B0A02040204020203" pitchFamily="34" charset="0"/>
              </a:rPr>
              <a:t>Xin </a:t>
            </a:r>
            <a:r>
              <a:rPr lang="en-US" sz="9600" dirty="0" err="1">
                <a:solidFill>
                  <a:srgbClr val="FFFF00"/>
                </a:solidFill>
                <a:latin typeface="Segoe UI Black" panose="020B0A02040204020203" pitchFamily="34" charset="0"/>
                <a:ea typeface="Segoe UI Black" panose="020B0A02040204020203" pitchFamily="34" charset="0"/>
              </a:rPr>
              <a:t>Hãy</a:t>
            </a:r>
            <a:r>
              <a:rPr lang="en-US" sz="9600" dirty="0">
                <a:solidFill>
                  <a:srgbClr val="FFFF00"/>
                </a:solidFill>
                <a:latin typeface="Segoe UI Black" panose="020B0A02040204020203" pitchFamily="34" charset="0"/>
                <a:ea typeface="Segoe UI Black" panose="020B0A02040204020203" pitchFamily="34" charset="0"/>
              </a:rPr>
              <a:t> </a:t>
            </a:r>
            <a:r>
              <a:rPr lang="en-US" sz="9600" dirty="0" err="1">
                <a:solidFill>
                  <a:srgbClr val="FFFF00"/>
                </a:solidFill>
                <a:latin typeface="Segoe UI Black" panose="020B0A02040204020203" pitchFamily="34" charset="0"/>
                <a:ea typeface="Segoe UI Black" panose="020B0A02040204020203" pitchFamily="34" charset="0"/>
              </a:rPr>
              <a:t>Nhớ</a:t>
            </a:r>
            <a:r>
              <a:rPr lang="en-US" sz="9600" dirty="0">
                <a:solidFill>
                  <a:srgbClr val="FFFF00"/>
                </a:solidFill>
                <a:latin typeface="Segoe UI Black" panose="020B0A02040204020203" pitchFamily="34" charset="0"/>
                <a:ea typeface="Segoe UI Black" panose="020B0A02040204020203" pitchFamily="34" charset="0"/>
              </a:rPr>
              <a:t> </a:t>
            </a:r>
            <a:r>
              <a:rPr lang="en-US" sz="9600" dirty="0" err="1">
                <a:solidFill>
                  <a:srgbClr val="FFFF00"/>
                </a:solidFill>
                <a:latin typeface="Segoe UI Black" panose="020B0A02040204020203" pitchFamily="34" charset="0"/>
                <a:ea typeface="Segoe UI Black" panose="020B0A02040204020203" pitchFamily="34" charset="0"/>
              </a:rPr>
              <a:t>Lại</a:t>
            </a:r>
            <a:endParaRPr lang="en-US" sz="9600" dirty="0">
              <a:solidFill>
                <a:srgbClr val="FFFF00"/>
              </a:solidFill>
              <a:latin typeface="Segoe UI Black" panose="020B0A02040204020203" pitchFamily="34" charset="0"/>
              <a:ea typeface="Segoe UI Black" panose="020B0A02040204020203" pitchFamily="34" charset="0"/>
            </a:endParaRPr>
          </a:p>
          <a:p>
            <a:pPr algn="ctr">
              <a:spcBef>
                <a:spcPts val="0"/>
              </a:spcBef>
            </a:pPr>
            <a:r>
              <a:rPr lang="en-US" sz="7200" dirty="0" err="1">
                <a:solidFill>
                  <a:srgbClr val="FFFF00"/>
                </a:solidFill>
                <a:latin typeface="Segoe UI Black" panose="020B0A02040204020203" pitchFamily="34" charset="0"/>
                <a:ea typeface="Segoe UI Black" panose="020B0A02040204020203" pitchFamily="34" charset="0"/>
              </a:rPr>
              <a:t>Lm</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Bùi</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Ninh</a:t>
            </a:r>
            <a:endParaRPr lang="en-US" sz="7200" dirty="0">
              <a:solidFill>
                <a:srgbClr val="FFFF00"/>
              </a:solidFill>
              <a:latin typeface="Segoe UI Black" panose="020B0A02040204020203" pitchFamily="34" charset="0"/>
              <a:ea typeface="Segoe UI Black" panose="020B0A02040204020203" pitchFamily="34" charset="0"/>
            </a:endParaRPr>
          </a:p>
          <a:p>
            <a:pPr algn="ctr">
              <a:spcBef>
                <a:spcPts val="0"/>
              </a:spcBef>
            </a:pPr>
            <a:r>
              <a:rPr lang="en-US" sz="7200" dirty="0">
                <a:solidFill>
                  <a:schemeClr val="bg1"/>
                </a:solidFill>
                <a:latin typeface="Segoe UI Black" panose="020B0A02040204020203" pitchFamily="34" charset="0"/>
                <a:ea typeface="Segoe UI Black" panose="020B0A02040204020203" pitchFamily="34" charset="0"/>
              </a:rPr>
              <a:t>3 </a:t>
            </a:r>
            <a:r>
              <a:rPr lang="en-US" sz="7200" dirty="0" err="1">
                <a:solidFill>
                  <a:schemeClr val="bg1"/>
                </a:solidFill>
                <a:latin typeface="Segoe UI Black" panose="020B0A02040204020203" pitchFamily="34" charset="0"/>
                <a:ea typeface="Segoe UI Black" panose="020B0A02040204020203" pitchFamily="34" charset="0"/>
              </a:rPr>
              <a:t>Câu</a:t>
            </a:r>
            <a:endParaRPr lang="vi-VN"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463421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22030"/>
            <a:ext cx="12192000" cy="6247864"/>
          </a:xfrm>
          <a:prstGeom prst="rect">
            <a:avLst/>
          </a:prstGeom>
        </p:spPr>
        <p:txBody>
          <a:bodyPr wrap="square">
            <a:spAutoFit/>
          </a:bodyPr>
          <a:lstStyle/>
          <a:p>
            <a:pPr algn="just"/>
            <a:r>
              <a:rPr lang="en-US" sz="8000" u="sng" dirty="0" err="1">
                <a:solidFill>
                  <a:srgbClr val="FFFF00"/>
                </a:solidFill>
                <a:latin typeface="Segoe UI Black" panose="020B0A02040204020203" pitchFamily="34" charset="0"/>
                <a:ea typeface="Segoe UI Black" panose="020B0A02040204020203" pitchFamily="34" charset="0"/>
              </a:rPr>
              <a:t>Đk</a:t>
            </a:r>
            <a:r>
              <a:rPr lang="vi-VN" sz="8000" u="sng" dirty="0">
                <a:solidFill>
                  <a:srgbClr val="FFFF00"/>
                </a:solidFill>
                <a:latin typeface="Segoe UI Black" panose="020B0A02040204020203" pitchFamily="34" charset="0"/>
                <a:ea typeface="Segoe UI Black" panose="020B0A02040204020203" pitchFamily="34" charset="0"/>
              </a:rPr>
              <a:t>:</a:t>
            </a:r>
            <a:r>
              <a:rPr lang="en-US" sz="8000" dirty="0">
                <a:solidFill>
                  <a:schemeClr val="bg1"/>
                </a:solidFill>
                <a:latin typeface="Segoe UI Black" panose="020B0A02040204020203" pitchFamily="34" charset="0"/>
                <a:ea typeface="Segoe UI Black" panose="020B0A02040204020203" pitchFamily="34" charset="0"/>
              </a:rPr>
              <a:t> </a:t>
            </a:r>
            <a:r>
              <a:rPr lang="vi-VN" sz="8000" dirty="0">
                <a:solidFill>
                  <a:schemeClr val="bg1"/>
                </a:solidFill>
                <a:latin typeface="Segoe UI Black" panose="020B0A02040204020203" pitchFamily="34" charset="0"/>
                <a:ea typeface="Segoe UI Black" panose="020B0A02040204020203" pitchFamily="34" charset="0"/>
              </a:rPr>
              <a:t>Xin Chúa từ nhân nhớ lại tình thương của Chúa. Chúa ơi nhớ lại</a:t>
            </a:r>
            <a:r>
              <a:rPr lang="en-US" sz="8000" dirty="0">
                <a:solidFill>
                  <a:schemeClr val="bg1"/>
                </a:solidFill>
                <a:latin typeface="Segoe UI Black" panose="020B0A02040204020203" pitchFamily="34" charset="0"/>
                <a:ea typeface="Segoe UI Black" panose="020B0A02040204020203" pitchFamily="34" charset="0"/>
              </a:rPr>
              <a:t>,</a:t>
            </a:r>
            <a:r>
              <a:rPr lang="vi-VN" sz="8000" dirty="0">
                <a:solidFill>
                  <a:schemeClr val="bg1"/>
                </a:solidFill>
                <a:latin typeface="Segoe UI Black" panose="020B0A02040204020203" pitchFamily="34" charset="0"/>
                <a:ea typeface="Segoe UI Black" panose="020B0A02040204020203" pitchFamily="34" charset="0"/>
              </a:rPr>
              <a:t> ân sâu tín nghĩa của Ngài.</a:t>
            </a:r>
            <a:endParaRPr lang="en-US" sz="80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5397499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393895"/>
            <a:ext cx="12192000" cy="6370975"/>
          </a:xfrm>
          <a:prstGeom prst="rect">
            <a:avLst/>
          </a:prstGeom>
        </p:spPr>
        <p:txBody>
          <a:bodyPr wrap="square">
            <a:spAutoFit/>
          </a:bodyPr>
          <a:lstStyle/>
          <a:p>
            <a:pPr algn="just">
              <a:spcBef>
                <a:spcPts val="0"/>
              </a:spcBef>
            </a:pPr>
            <a:r>
              <a:rPr lang="en-US" sz="6800" u="sng" dirty="0">
                <a:solidFill>
                  <a:srgbClr val="FFFF00"/>
                </a:solidFill>
                <a:latin typeface="Segoe UI Black" panose="020B0A02040204020203" pitchFamily="34" charset="0"/>
                <a:ea typeface="Segoe UI Black" panose="020B0A02040204020203" pitchFamily="34" charset="0"/>
              </a:rPr>
              <a:t>Tk1</a:t>
            </a:r>
            <a:r>
              <a:rPr lang="vi-VN" sz="6800" u="sng" dirty="0">
                <a:solidFill>
                  <a:srgbClr val="FFFF00"/>
                </a:solidFill>
                <a:latin typeface="Segoe UI Black" panose="020B0A02040204020203" pitchFamily="34" charset="0"/>
                <a:ea typeface="Segoe UI Black" panose="020B0A02040204020203" pitchFamily="34" charset="0"/>
              </a:rPr>
              <a:t>:</a:t>
            </a:r>
            <a:r>
              <a:rPr lang="en-US" sz="6800" dirty="0">
                <a:solidFill>
                  <a:schemeClr val="bg1"/>
                </a:solidFill>
                <a:latin typeface="Segoe UI Black" panose="020B0A02040204020203" pitchFamily="34" charset="0"/>
                <a:ea typeface="Segoe UI Black" panose="020B0A02040204020203" pitchFamily="34" charset="0"/>
              </a:rPr>
              <a:t> </a:t>
            </a:r>
            <a:r>
              <a:rPr lang="vi-VN" sz="6800" dirty="0">
                <a:solidFill>
                  <a:schemeClr val="bg1"/>
                </a:solidFill>
                <a:latin typeface="Segoe UI Black" panose="020B0A02040204020203" pitchFamily="34" charset="0"/>
                <a:ea typeface="Segoe UI Black" panose="020B0A02040204020203" pitchFamily="34" charset="0"/>
              </a:rPr>
              <a:t>Xin chỉ cho con biết được đường đi của Chúa. Xin dẫn con đi theo đường chân lý của Ngài. Vì Ngài là Chúa cứu độ con, ngày ngày thân con trông cậy Ngài.</a:t>
            </a:r>
          </a:p>
        </p:txBody>
      </p:sp>
    </p:spTree>
    <p:extLst>
      <p:ext uri="{BB962C8B-B14F-4D97-AF65-F5344CB8AC3E}">
        <p14:creationId xmlns:p14="http://schemas.microsoft.com/office/powerpoint/2010/main" val="6713662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22030"/>
            <a:ext cx="12192000" cy="6247864"/>
          </a:xfrm>
          <a:prstGeom prst="rect">
            <a:avLst/>
          </a:prstGeom>
        </p:spPr>
        <p:txBody>
          <a:bodyPr wrap="square">
            <a:spAutoFit/>
          </a:bodyPr>
          <a:lstStyle/>
          <a:p>
            <a:pPr algn="just"/>
            <a:r>
              <a:rPr lang="en-US" sz="8000" u="sng" dirty="0" err="1">
                <a:solidFill>
                  <a:srgbClr val="FFFF00"/>
                </a:solidFill>
                <a:latin typeface="Segoe UI Black" panose="020B0A02040204020203" pitchFamily="34" charset="0"/>
                <a:ea typeface="Segoe UI Black" panose="020B0A02040204020203" pitchFamily="34" charset="0"/>
              </a:rPr>
              <a:t>Đk</a:t>
            </a:r>
            <a:r>
              <a:rPr lang="vi-VN" sz="8000" u="sng" dirty="0">
                <a:solidFill>
                  <a:srgbClr val="FFFF00"/>
                </a:solidFill>
                <a:latin typeface="Segoe UI Black" panose="020B0A02040204020203" pitchFamily="34" charset="0"/>
                <a:ea typeface="Segoe UI Black" panose="020B0A02040204020203" pitchFamily="34" charset="0"/>
              </a:rPr>
              <a:t>:</a:t>
            </a:r>
            <a:r>
              <a:rPr lang="en-US" sz="8000" dirty="0">
                <a:solidFill>
                  <a:schemeClr val="bg1"/>
                </a:solidFill>
                <a:latin typeface="Segoe UI Black" panose="020B0A02040204020203" pitchFamily="34" charset="0"/>
                <a:ea typeface="Segoe UI Black" panose="020B0A02040204020203" pitchFamily="34" charset="0"/>
              </a:rPr>
              <a:t> </a:t>
            </a:r>
            <a:r>
              <a:rPr lang="vi-VN" sz="8000" dirty="0">
                <a:solidFill>
                  <a:schemeClr val="bg1"/>
                </a:solidFill>
                <a:latin typeface="Segoe UI Black" panose="020B0A02040204020203" pitchFamily="34" charset="0"/>
                <a:ea typeface="Segoe UI Black" panose="020B0A02040204020203" pitchFamily="34" charset="0"/>
              </a:rPr>
              <a:t>Xin Chúa từ nhân nhớ lại tình thương của Chúa. Chúa ơi nhớ lại</a:t>
            </a:r>
            <a:r>
              <a:rPr lang="en-US" sz="8000" dirty="0">
                <a:solidFill>
                  <a:schemeClr val="bg1"/>
                </a:solidFill>
                <a:latin typeface="Segoe UI Black" panose="020B0A02040204020203" pitchFamily="34" charset="0"/>
                <a:ea typeface="Segoe UI Black" panose="020B0A02040204020203" pitchFamily="34" charset="0"/>
              </a:rPr>
              <a:t>,</a:t>
            </a:r>
            <a:r>
              <a:rPr lang="vi-VN" sz="8000" dirty="0">
                <a:solidFill>
                  <a:schemeClr val="bg1"/>
                </a:solidFill>
                <a:latin typeface="Segoe UI Black" panose="020B0A02040204020203" pitchFamily="34" charset="0"/>
                <a:ea typeface="Segoe UI Black" panose="020B0A02040204020203" pitchFamily="34" charset="0"/>
              </a:rPr>
              <a:t> ân sâu tín nghĩa của Ngài.</a:t>
            </a:r>
            <a:endParaRPr lang="en-US" sz="80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697970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340197"/>
          </a:xfrm>
          <a:prstGeom prst="rect">
            <a:avLst/>
          </a:prstGeom>
        </p:spPr>
        <p:txBody>
          <a:bodyPr wrap="square">
            <a:spAutoFit/>
          </a:bodyPr>
          <a:lstStyle/>
          <a:p>
            <a:pPr algn="just">
              <a:spcBef>
                <a:spcPts val="0"/>
              </a:spcBef>
            </a:pPr>
            <a:endParaRPr lang="en-US" sz="1000" u="sng" dirty="0">
              <a:solidFill>
                <a:srgbClr val="FFFF00"/>
              </a:solidFill>
              <a:latin typeface="Segoe UI Black" panose="020B0A02040204020203" pitchFamily="34" charset="0"/>
              <a:ea typeface="Segoe UI Black" panose="020B0A02040204020203" pitchFamily="34" charset="0"/>
            </a:endParaRPr>
          </a:p>
          <a:p>
            <a:pPr algn="just">
              <a:spcBef>
                <a:spcPts val="0"/>
              </a:spcBef>
            </a:pPr>
            <a:r>
              <a:rPr lang="en-US" sz="6600" u="sng" dirty="0">
                <a:solidFill>
                  <a:srgbClr val="FFFF00"/>
                </a:solidFill>
                <a:latin typeface="Segoe UI Black" panose="020B0A02040204020203" pitchFamily="34" charset="0"/>
                <a:ea typeface="Segoe UI Black" panose="020B0A02040204020203" pitchFamily="34" charset="0"/>
              </a:rPr>
              <a:t>Tk2</a:t>
            </a:r>
            <a:r>
              <a:rPr lang="vi-VN" sz="6600" u="sng" dirty="0">
                <a:solidFill>
                  <a:srgbClr val="FFFF00"/>
                </a:solidFill>
                <a:latin typeface="Segoe UI Black" panose="020B0A02040204020203" pitchFamily="34" charset="0"/>
                <a:ea typeface="Segoe UI Black" panose="020B0A02040204020203" pitchFamily="34" charset="0"/>
              </a:rPr>
              <a:t>:</a:t>
            </a:r>
            <a:r>
              <a:rPr lang="en-US" sz="6600" dirty="0">
                <a:solidFill>
                  <a:schemeClr val="bg1"/>
                </a:solidFill>
                <a:latin typeface="Segoe UI Black" panose="020B0A02040204020203" pitchFamily="34" charset="0"/>
                <a:ea typeface="Segoe UI Black" panose="020B0A02040204020203" pitchFamily="34" charset="0"/>
              </a:rPr>
              <a:t> </a:t>
            </a:r>
            <a:r>
              <a:rPr lang="vi-VN" sz="6600" dirty="0">
                <a:solidFill>
                  <a:schemeClr val="bg1"/>
                </a:solidFill>
                <a:latin typeface="Segoe UI Black" panose="020B0A02040204020203" pitchFamily="34" charset="0"/>
                <a:ea typeface="Segoe UI Black" panose="020B0A02040204020203" pitchFamily="34" charset="0"/>
              </a:rPr>
              <a:t>Xin Ngài dủ thương nhớ lại tình yêu nhân ái. Ân nghĩa xa khơi ngay từ muôn thuở muôn đời. Tội thời niên thiếu Chúa đừng ghi, vì Ngài thương con luôn trọn đời.</a:t>
            </a:r>
          </a:p>
        </p:txBody>
      </p:sp>
    </p:spTree>
    <p:extLst>
      <p:ext uri="{BB962C8B-B14F-4D97-AF65-F5344CB8AC3E}">
        <p14:creationId xmlns:p14="http://schemas.microsoft.com/office/powerpoint/2010/main" val="11686869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22030"/>
            <a:ext cx="12192000" cy="6247864"/>
          </a:xfrm>
          <a:prstGeom prst="rect">
            <a:avLst/>
          </a:prstGeom>
        </p:spPr>
        <p:txBody>
          <a:bodyPr wrap="square">
            <a:spAutoFit/>
          </a:bodyPr>
          <a:lstStyle/>
          <a:p>
            <a:pPr algn="just"/>
            <a:r>
              <a:rPr lang="en-US" sz="8000" u="sng" dirty="0" err="1">
                <a:solidFill>
                  <a:srgbClr val="FFFF00"/>
                </a:solidFill>
                <a:latin typeface="Segoe UI Black" panose="020B0A02040204020203" pitchFamily="34" charset="0"/>
                <a:ea typeface="Segoe UI Black" panose="020B0A02040204020203" pitchFamily="34" charset="0"/>
              </a:rPr>
              <a:t>Đk</a:t>
            </a:r>
            <a:r>
              <a:rPr lang="vi-VN" sz="8000" u="sng" dirty="0">
                <a:solidFill>
                  <a:srgbClr val="FFFF00"/>
                </a:solidFill>
                <a:latin typeface="Segoe UI Black" panose="020B0A02040204020203" pitchFamily="34" charset="0"/>
                <a:ea typeface="Segoe UI Black" panose="020B0A02040204020203" pitchFamily="34" charset="0"/>
              </a:rPr>
              <a:t>:</a:t>
            </a:r>
            <a:r>
              <a:rPr lang="en-US" sz="8000" dirty="0">
                <a:solidFill>
                  <a:schemeClr val="bg1"/>
                </a:solidFill>
                <a:latin typeface="Segoe UI Black" panose="020B0A02040204020203" pitchFamily="34" charset="0"/>
                <a:ea typeface="Segoe UI Black" panose="020B0A02040204020203" pitchFamily="34" charset="0"/>
              </a:rPr>
              <a:t> </a:t>
            </a:r>
            <a:r>
              <a:rPr lang="vi-VN" sz="8000" dirty="0">
                <a:solidFill>
                  <a:schemeClr val="bg1"/>
                </a:solidFill>
                <a:latin typeface="Segoe UI Black" panose="020B0A02040204020203" pitchFamily="34" charset="0"/>
                <a:ea typeface="Segoe UI Black" panose="020B0A02040204020203" pitchFamily="34" charset="0"/>
              </a:rPr>
              <a:t>Xin Chúa từ nhân nhớ lại tình thương của Chúa. Chúa ơi nhớ lại</a:t>
            </a:r>
            <a:r>
              <a:rPr lang="en-US" sz="8000" dirty="0">
                <a:solidFill>
                  <a:schemeClr val="bg1"/>
                </a:solidFill>
                <a:latin typeface="Segoe UI Black" panose="020B0A02040204020203" pitchFamily="34" charset="0"/>
                <a:ea typeface="Segoe UI Black" panose="020B0A02040204020203" pitchFamily="34" charset="0"/>
              </a:rPr>
              <a:t>,</a:t>
            </a:r>
            <a:r>
              <a:rPr lang="vi-VN" sz="8000" dirty="0">
                <a:solidFill>
                  <a:schemeClr val="bg1"/>
                </a:solidFill>
                <a:latin typeface="Segoe UI Black" panose="020B0A02040204020203" pitchFamily="34" charset="0"/>
                <a:ea typeface="Segoe UI Black" panose="020B0A02040204020203" pitchFamily="34" charset="0"/>
              </a:rPr>
              <a:t> ân sâu tín nghĩa của Ngài.</a:t>
            </a:r>
            <a:endParaRPr lang="en-US" sz="80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2401001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5970865"/>
          </a:xfrm>
          <a:prstGeom prst="rect">
            <a:avLst/>
          </a:prstGeom>
        </p:spPr>
        <p:txBody>
          <a:bodyPr wrap="square">
            <a:spAutoFit/>
          </a:bodyPr>
          <a:lstStyle/>
          <a:p>
            <a:pPr algn="just">
              <a:spcBef>
                <a:spcPts val="0"/>
              </a:spcBef>
            </a:pPr>
            <a:endParaRPr lang="en-US" sz="1000" u="sng" dirty="0">
              <a:solidFill>
                <a:srgbClr val="FFFF00"/>
              </a:solidFill>
              <a:latin typeface="Segoe UI Black" panose="020B0A02040204020203" pitchFamily="34" charset="0"/>
              <a:ea typeface="Segoe UI Black" panose="020B0A02040204020203" pitchFamily="34" charset="0"/>
            </a:endParaRPr>
          </a:p>
          <a:p>
            <a:pPr algn="just">
              <a:spcBef>
                <a:spcPts val="0"/>
              </a:spcBef>
            </a:pPr>
            <a:r>
              <a:rPr lang="en-US" sz="6200" u="sng" dirty="0">
                <a:solidFill>
                  <a:srgbClr val="FFFF00"/>
                </a:solidFill>
                <a:latin typeface="Segoe UI Black" panose="020B0A02040204020203" pitchFamily="34" charset="0"/>
                <a:ea typeface="Segoe UI Black" panose="020B0A02040204020203" pitchFamily="34" charset="0"/>
              </a:rPr>
              <a:t>Tk3</a:t>
            </a:r>
            <a:r>
              <a:rPr lang="vi-VN" sz="6200" u="sng" dirty="0">
                <a:solidFill>
                  <a:srgbClr val="FFFF00"/>
                </a:solidFill>
                <a:latin typeface="Segoe UI Black" panose="020B0A02040204020203" pitchFamily="34" charset="0"/>
                <a:ea typeface="Segoe UI Black" panose="020B0A02040204020203" pitchFamily="34" charset="0"/>
              </a:rPr>
              <a:t>:</a:t>
            </a:r>
            <a:r>
              <a:rPr lang="en-US" sz="6200" dirty="0">
                <a:solidFill>
                  <a:schemeClr val="bg1"/>
                </a:solidFill>
                <a:latin typeface="Segoe UI Black" panose="020B0A02040204020203" pitchFamily="34" charset="0"/>
                <a:ea typeface="Segoe UI Black" panose="020B0A02040204020203" pitchFamily="34" charset="0"/>
              </a:rPr>
              <a:t> </a:t>
            </a:r>
            <a:r>
              <a:rPr lang="vi-VN" sz="6200" dirty="0">
                <a:solidFill>
                  <a:schemeClr val="bg1"/>
                </a:solidFill>
                <a:latin typeface="Segoe UI Black" panose="020B0A02040204020203" pitchFamily="34" charset="0"/>
                <a:ea typeface="Segoe UI Black" panose="020B0A02040204020203" pitchFamily="34" charset="0"/>
              </a:rPr>
              <a:t>Ôi Ngài công minh chính trực và luôn chỉ hướng. Soi lối yêu thương cho người lỡ bước sai đường. Dìu người nghèo khó lối đường ngay, dạy người khiêm cung con đường Ngài.</a:t>
            </a:r>
          </a:p>
        </p:txBody>
      </p:sp>
    </p:spTree>
    <p:extLst>
      <p:ext uri="{BB962C8B-B14F-4D97-AF65-F5344CB8AC3E}">
        <p14:creationId xmlns:p14="http://schemas.microsoft.com/office/powerpoint/2010/main" val="13584462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22030"/>
            <a:ext cx="12192000" cy="6247864"/>
          </a:xfrm>
          <a:prstGeom prst="rect">
            <a:avLst/>
          </a:prstGeom>
        </p:spPr>
        <p:txBody>
          <a:bodyPr wrap="square">
            <a:spAutoFit/>
          </a:bodyPr>
          <a:lstStyle/>
          <a:p>
            <a:pPr algn="just"/>
            <a:r>
              <a:rPr lang="en-US" sz="8000" u="sng" dirty="0" err="1">
                <a:solidFill>
                  <a:srgbClr val="FFFF00"/>
                </a:solidFill>
                <a:latin typeface="Segoe UI Black" panose="020B0A02040204020203" pitchFamily="34" charset="0"/>
                <a:ea typeface="Segoe UI Black" panose="020B0A02040204020203" pitchFamily="34" charset="0"/>
              </a:rPr>
              <a:t>Đk</a:t>
            </a:r>
            <a:r>
              <a:rPr lang="vi-VN" sz="8000" u="sng" dirty="0">
                <a:solidFill>
                  <a:srgbClr val="FFFF00"/>
                </a:solidFill>
                <a:latin typeface="Segoe UI Black" panose="020B0A02040204020203" pitchFamily="34" charset="0"/>
                <a:ea typeface="Segoe UI Black" panose="020B0A02040204020203" pitchFamily="34" charset="0"/>
              </a:rPr>
              <a:t>:</a:t>
            </a:r>
            <a:r>
              <a:rPr lang="en-US" sz="8000" dirty="0">
                <a:solidFill>
                  <a:schemeClr val="bg1"/>
                </a:solidFill>
                <a:latin typeface="Segoe UI Black" panose="020B0A02040204020203" pitchFamily="34" charset="0"/>
                <a:ea typeface="Segoe UI Black" panose="020B0A02040204020203" pitchFamily="34" charset="0"/>
              </a:rPr>
              <a:t> </a:t>
            </a:r>
            <a:r>
              <a:rPr lang="vi-VN" sz="8000" dirty="0">
                <a:solidFill>
                  <a:schemeClr val="bg1"/>
                </a:solidFill>
                <a:latin typeface="Segoe UI Black" panose="020B0A02040204020203" pitchFamily="34" charset="0"/>
                <a:ea typeface="Segoe UI Black" panose="020B0A02040204020203" pitchFamily="34" charset="0"/>
              </a:rPr>
              <a:t>Xin Chúa từ nhân nhớ lại tình thương của Chúa. Chúa ơi nhớ lại</a:t>
            </a:r>
            <a:r>
              <a:rPr lang="en-US" sz="8000" dirty="0">
                <a:solidFill>
                  <a:schemeClr val="bg1"/>
                </a:solidFill>
                <a:latin typeface="Segoe UI Black" panose="020B0A02040204020203" pitchFamily="34" charset="0"/>
                <a:ea typeface="Segoe UI Black" panose="020B0A02040204020203" pitchFamily="34" charset="0"/>
              </a:rPr>
              <a:t>,</a:t>
            </a:r>
            <a:r>
              <a:rPr lang="vi-VN" sz="8000" dirty="0">
                <a:solidFill>
                  <a:schemeClr val="bg1"/>
                </a:solidFill>
                <a:latin typeface="Segoe UI Black" panose="020B0A02040204020203" pitchFamily="34" charset="0"/>
                <a:ea typeface="Segoe UI Black" panose="020B0A02040204020203" pitchFamily="34" charset="0"/>
              </a:rPr>
              <a:t> ân sâu tín nghĩa của Ngài.</a:t>
            </a:r>
            <a:endParaRPr lang="en-US" sz="80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9231493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Hình ảnh 9">
            <a:extLst>
              <a:ext uri="{FF2B5EF4-FFF2-40B4-BE49-F238E27FC236}">
                <a16:creationId xmlns:a16="http://schemas.microsoft.com/office/drawing/2014/main" id="{C386B657-DDC6-F0DB-D9FD-C890572D8F72}"/>
              </a:ext>
            </a:extLst>
          </p:cNvPr>
          <p:cNvPicPr>
            <a:picLocks noChangeAspect="1"/>
          </p:cNvPicPr>
          <p:nvPr/>
        </p:nvPicPr>
        <p:blipFill>
          <a:blip r:embed="rId2"/>
          <a:stretch>
            <a:fillRect/>
          </a:stretch>
        </p:blipFill>
        <p:spPr>
          <a:xfrm>
            <a:off x="10443819" y="0"/>
            <a:ext cx="1665008" cy="823965"/>
          </a:xfrm>
          <a:prstGeom prst="rect">
            <a:avLst/>
          </a:prstGeom>
        </p:spPr>
      </p:pic>
      <p:pic>
        <p:nvPicPr>
          <p:cNvPr id="2" name="Picture 1">
            <a:extLst>
              <a:ext uri="{FF2B5EF4-FFF2-40B4-BE49-F238E27FC236}">
                <a16:creationId xmlns:a16="http://schemas.microsoft.com/office/drawing/2014/main" id="{70EBF856-20C0-4413-8262-2449BFAAD53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662782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5084AB-D38E-4B7A-9381-A2FB87A56482}"/>
              </a:ext>
            </a:extLst>
          </p:cNvPr>
          <p:cNvSpPr txBox="1"/>
          <p:nvPr/>
        </p:nvSpPr>
        <p:spPr>
          <a:xfrm>
            <a:off x="0" y="618978"/>
            <a:ext cx="12191999" cy="5262979"/>
          </a:xfrm>
          <a:prstGeom prst="rect">
            <a:avLst/>
          </a:prstGeom>
          <a:noFill/>
        </p:spPr>
        <p:txBody>
          <a:bodyPr wrap="square" rtlCol="0">
            <a:spAutoFit/>
          </a:bodyPr>
          <a:lstStyle/>
          <a:p>
            <a:pPr algn="just"/>
            <a:r>
              <a:rPr lang="en-US" sz="6600" u="sng" dirty="0" err="1">
                <a:solidFill>
                  <a:srgbClr val="FFFF00"/>
                </a:solidFill>
                <a:latin typeface="Segoe UI Black" panose="020B0A02040204020203" pitchFamily="34" charset="0"/>
                <a:ea typeface="Segoe UI Black" panose="020B0A02040204020203" pitchFamily="34" charset="0"/>
              </a:rPr>
              <a:t>Allêluia</a:t>
            </a:r>
            <a:r>
              <a:rPr lang="en-US" sz="6600" u="sng" dirty="0">
                <a:solidFill>
                  <a:srgbClr val="FFFF00"/>
                </a:solidFill>
                <a:latin typeface="Segoe UI Black" panose="020B0A02040204020203" pitchFamily="34" charset="0"/>
                <a:ea typeface="Segoe UI Black" panose="020B0A02040204020203" pitchFamily="34" charset="0"/>
              </a:rPr>
              <a:t> – </a:t>
            </a:r>
            <a:r>
              <a:rPr lang="en-US" sz="6600" u="sng" dirty="0" err="1">
                <a:solidFill>
                  <a:srgbClr val="FFFF00"/>
                </a:solidFill>
                <a:latin typeface="Segoe UI Black" panose="020B0A02040204020203" pitchFamily="34" charset="0"/>
                <a:ea typeface="Segoe UI Black" panose="020B0A02040204020203" pitchFamily="34" charset="0"/>
              </a:rPr>
              <a:t>Allêluia</a:t>
            </a:r>
            <a:r>
              <a:rPr lang="en-US" sz="6600" u="sng" dirty="0">
                <a:solidFill>
                  <a:srgbClr val="FFFF00"/>
                </a:solidFill>
                <a:latin typeface="Segoe UI Black" panose="020B0A02040204020203" pitchFamily="34" charset="0"/>
                <a:ea typeface="Segoe UI Black" panose="020B0A02040204020203" pitchFamily="34" charset="0"/>
              </a:rPr>
              <a:t>:</a:t>
            </a:r>
            <a:r>
              <a:rPr lang="en-US" sz="6600" u="sng" dirty="0">
                <a:solidFill>
                  <a:schemeClr val="bg1"/>
                </a:solidFill>
                <a:latin typeface="Segoe UI Black" panose="020B0A02040204020203" pitchFamily="34" charset="0"/>
                <a:ea typeface="Segoe UI Black" panose="020B0A02040204020203" pitchFamily="34" charset="0"/>
              </a:rPr>
              <a:t> </a:t>
            </a:r>
          </a:p>
          <a:p>
            <a:pPr algn="just"/>
            <a:r>
              <a:rPr lang="en-US" sz="6800" dirty="0" err="1">
                <a:solidFill>
                  <a:schemeClr val="bg1"/>
                </a:solidFill>
                <a:latin typeface="Segoe UI Black" panose="020B0A02040204020203" pitchFamily="34" charset="0"/>
                <a:ea typeface="Segoe UI Black" panose="020B0A02040204020203" pitchFamily="34" charset="0"/>
              </a:rPr>
              <a:t>Chúa</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nói</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Chiên</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của</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Tôi</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thì</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nghe</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tiếng</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Tôi</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Tôi</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biết</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chúng</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và</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chúng</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theo</a:t>
            </a:r>
            <a:r>
              <a:rPr lang="en-US" sz="6800" dirty="0">
                <a:solidFill>
                  <a:schemeClr val="bg1"/>
                </a:solidFill>
                <a:latin typeface="Segoe UI Black" panose="020B0A02040204020203" pitchFamily="34" charset="0"/>
                <a:ea typeface="Segoe UI Black" panose="020B0A02040204020203" pitchFamily="34" charset="0"/>
              </a:rPr>
              <a:t> </a:t>
            </a:r>
            <a:r>
              <a:rPr lang="en-US" sz="6800" dirty="0" err="1">
                <a:solidFill>
                  <a:schemeClr val="bg1"/>
                </a:solidFill>
                <a:latin typeface="Segoe UI Black" panose="020B0A02040204020203" pitchFamily="34" charset="0"/>
                <a:ea typeface="Segoe UI Black" panose="020B0A02040204020203" pitchFamily="34" charset="0"/>
              </a:rPr>
              <a:t>Tôi</a:t>
            </a:r>
            <a:r>
              <a:rPr lang="en-US" sz="6800" dirty="0">
                <a:solidFill>
                  <a:schemeClr val="bg1"/>
                </a:solidFill>
                <a:latin typeface="Segoe UI Black" panose="020B0A02040204020203" pitchFamily="34" charset="0"/>
                <a:ea typeface="Segoe UI Black" panose="020B0A02040204020203" pitchFamily="34" charset="0"/>
              </a:rPr>
              <a:t>. </a:t>
            </a:r>
            <a:r>
              <a:rPr lang="vi-VN" sz="6600" dirty="0">
                <a:solidFill>
                  <a:schemeClr val="bg1"/>
                </a:solidFill>
                <a:latin typeface="Segoe UI Black" panose="020B0A02040204020203" pitchFamily="34" charset="0"/>
                <a:ea typeface="Segoe UI Black" panose="020B0A02040204020203" pitchFamily="34" charset="0"/>
              </a:rPr>
              <a:t>		 </a:t>
            </a:r>
            <a:r>
              <a:rPr lang="en-US" sz="6600" dirty="0">
                <a:solidFill>
                  <a:schemeClr val="bg1"/>
                </a:solidFill>
                <a:latin typeface="Segoe UI Black" panose="020B0A02040204020203" pitchFamily="34" charset="0"/>
                <a:ea typeface="Segoe UI Black" panose="020B0A02040204020203" pitchFamily="34" charset="0"/>
              </a:rPr>
              <a:t>									</a:t>
            </a:r>
            <a:r>
              <a:rPr lang="en-US" sz="6600" u="sng" dirty="0" err="1">
                <a:solidFill>
                  <a:srgbClr val="FFFF00"/>
                </a:solidFill>
                <a:latin typeface="Segoe UI Black" panose="020B0A02040204020203" pitchFamily="34" charset="0"/>
                <a:ea typeface="Segoe UI Black" panose="020B0A02040204020203" pitchFamily="34" charset="0"/>
              </a:rPr>
              <a:t>Allêluia</a:t>
            </a:r>
            <a:r>
              <a:rPr lang="en-US" sz="6600" u="sng" dirty="0">
                <a:solidFill>
                  <a:srgbClr val="FFFF00"/>
                </a:solidFill>
                <a:latin typeface="Segoe UI Black" panose="020B0A02040204020203" pitchFamily="34" charset="0"/>
                <a:ea typeface="Segoe UI Black" panose="020B0A02040204020203" pitchFamily="34" charset="0"/>
              </a:rPr>
              <a:t>.</a:t>
            </a:r>
            <a:endParaRPr lang="en-US" sz="6600" u="sng"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676016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74BEC8-189A-4694-BBD8-C01A2ECA290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272188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82C276-33DE-4D6D-8F6D-B385E4547B0C}"/>
              </a:ext>
            </a:extLst>
          </p:cNvPr>
          <p:cNvSpPr txBox="1"/>
          <p:nvPr/>
        </p:nvSpPr>
        <p:spPr>
          <a:xfrm>
            <a:off x="1280160" y="1603717"/>
            <a:ext cx="9861452" cy="1323439"/>
          </a:xfrm>
          <a:prstGeom prst="rect">
            <a:avLst/>
          </a:prstGeom>
          <a:noFill/>
        </p:spPr>
        <p:txBody>
          <a:bodyPr wrap="square" rtlCol="0">
            <a:spAutoFit/>
          </a:bodyPr>
          <a:lstStyle/>
          <a:p>
            <a:pPr algn="ctr"/>
            <a:r>
              <a:rPr lang="en-US" sz="8000" dirty="0">
                <a:solidFill>
                  <a:srgbClr val="FFFF00"/>
                </a:solidFill>
                <a:latin typeface="Segoe UI Black" panose="020B0A02040204020203" pitchFamily="34" charset="0"/>
                <a:ea typeface="Segoe UI Black" panose="020B0A02040204020203" pitchFamily="34" charset="0"/>
              </a:rPr>
              <a:t>KINH TIN KÍNH</a:t>
            </a:r>
            <a:endParaRPr lang="en-US" sz="138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343583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247864"/>
          </a:xfrm>
          <a:prstGeom prst="rect">
            <a:avLst/>
          </a:prstGeom>
        </p:spPr>
        <p:txBody>
          <a:bodyPr wrap="square">
            <a:spAutoFit/>
          </a:bodyPr>
          <a:lstStyle/>
          <a:p>
            <a:pPr algn="just">
              <a:spcBef>
                <a:spcPts val="0"/>
              </a:spcBef>
            </a:pPr>
            <a:r>
              <a:rPr lang="vi-VN" sz="8000" dirty="0">
                <a:solidFill>
                  <a:schemeClr val="bg1"/>
                </a:solidFill>
                <a:latin typeface="Segoe UI Black" panose="020B0A02040204020203" pitchFamily="34" charset="0"/>
                <a:ea typeface="Segoe UI Black" panose="020B0A02040204020203" pitchFamily="34" charset="0"/>
                <a:cs typeface="Times New Roman" pitchFamily="18" charset="0"/>
              </a:rPr>
              <a:t>Tôi tin kính một Thiên Chúa là Cha toàn năng, Đấng tạo thành trời đất, muôn vật hữu hình và vô hình. </a:t>
            </a:r>
            <a:endParaRPr lang="vi-VN"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2616382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247864"/>
          </a:xfrm>
          <a:prstGeom prst="rect">
            <a:avLst/>
          </a:prstGeom>
        </p:spPr>
        <p:txBody>
          <a:bodyPr wrap="square">
            <a:spAutoFit/>
          </a:bodyPr>
          <a:lstStyle/>
          <a:p>
            <a:pPr algn="just">
              <a:spcBef>
                <a:spcPts val="0"/>
              </a:spcBef>
            </a:pP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Tôi</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tin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kính</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một</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Chúa</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Giêsu</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Kitô</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Con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Một</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Thiên</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Chúa</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vi-VN" sz="8000" dirty="0">
                <a:solidFill>
                  <a:schemeClr val="bg1"/>
                </a:solidFill>
                <a:latin typeface="Segoe UI Black" panose="020B0A02040204020203" pitchFamily="34" charset="0"/>
                <a:ea typeface="Segoe UI Black" panose="020B0A02040204020203" pitchFamily="34" charset="0"/>
                <a:cs typeface="Times New Roman" pitchFamily="18" charset="0"/>
              </a:rPr>
              <a:t>Sinh bởi Đức Chúa Cha từ trước muôn đời. </a:t>
            </a:r>
            <a:endParaRPr lang="vi-VN"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0861857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98474" y="618978"/>
            <a:ext cx="12093526" cy="6261932"/>
          </a:xfrm>
          <a:prstGeom prst="rect">
            <a:avLst/>
          </a:prstGeom>
        </p:spPr>
        <p:txBody>
          <a:bodyPr wrap="square">
            <a:spAutoFit/>
          </a:bodyPr>
          <a:lstStyle/>
          <a:p>
            <a:pPr algn="just">
              <a:spcBef>
                <a:spcPts val="0"/>
              </a:spcBef>
            </a:pPr>
            <a:r>
              <a:rPr lang="vi-VN" sz="8000" dirty="0">
                <a:solidFill>
                  <a:schemeClr val="bg1"/>
                </a:solidFill>
                <a:latin typeface="Segoe UI Black" panose="020B0A02040204020203" pitchFamily="34" charset="0"/>
                <a:ea typeface="Segoe UI Black" panose="020B0A02040204020203" pitchFamily="34" charset="0"/>
                <a:cs typeface="Times New Roman" pitchFamily="18" charset="0"/>
              </a:rPr>
              <a:t>Người là Thiên Chúa bởi Thiên Chúa, Ánh Sáng bởi Ánh Sáng,</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Thiên</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Chúa</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thật</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bởi</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Thiên</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Chúa</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thật</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a:t>
            </a:r>
            <a:endParaRPr lang="vi-VN"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8255828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506437"/>
            <a:ext cx="12192000" cy="5758064"/>
          </a:xfrm>
          <a:prstGeom prst="rect">
            <a:avLst/>
          </a:prstGeom>
        </p:spPr>
        <p:txBody>
          <a:bodyPr wrap="square">
            <a:spAutoFit/>
          </a:bodyPr>
          <a:lstStyle/>
          <a:p>
            <a:pPr algn="just">
              <a:spcBef>
                <a:spcPts val="0"/>
              </a:spcBef>
            </a:pPr>
            <a:r>
              <a:rPr lang="vi-VN" sz="7400" dirty="0">
                <a:solidFill>
                  <a:schemeClr val="bg1"/>
                </a:solidFill>
                <a:latin typeface="Segoe UI Black" panose="020B0A02040204020203" pitchFamily="34" charset="0"/>
                <a:ea typeface="Segoe UI Black" panose="020B0A02040204020203" pitchFamily="34" charset="0"/>
              </a:rPr>
              <a:t>được sinh ra mà không phải được tạo thành, đồng bản thể với Đức Chúa Cha: nhờ Người mà muôn vật được tạo thành. </a:t>
            </a:r>
          </a:p>
        </p:txBody>
      </p:sp>
    </p:spTree>
    <p:extLst>
      <p:ext uri="{BB962C8B-B14F-4D97-AF65-F5344CB8AC3E}">
        <p14:creationId xmlns:p14="http://schemas.microsoft.com/office/powerpoint/2010/main" val="21656278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001643"/>
          </a:xfrm>
          <a:prstGeom prst="rect">
            <a:avLst/>
          </a:prstGeom>
        </p:spPr>
        <p:txBody>
          <a:bodyPr wrap="square">
            <a:spAutoFit/>
          </a:bodyPr>
          <a:lstStyle/>
          <a:p>
            <a:pPr algn="just">
              <a:spcBef>
                <a:spcPts val="0"/>
              </a:spcBef>
            </a:pPr>
            <a:r>
              <a:rPr lang="vi-VN" sz="9600" dirty="0">
                <a:solidFill>
                  <a:schemeClr val="bg1"/>
                </a:solidFill>
                <a:latin typeface="Segoe UI Black" panose="020B0A02040204020203" pitchFamily="34" charset="0"/>
                <a:ea typeface="Segoe UI Black" panose="020B0A02040204020203" pitchFamily="34" charset="0"/>
              </a:rPr>
              <a:t>Vì loài người chúng ta và để cứu độ chúng ta,</a:t>
            </a:r>
            <a:r>
              <a:rPr lang="en-US" sz="9600" dirty="0">
                <a:solidFill>
                  <a:schemeClr val="bg1"/>
                </a:solidFill>
                <a:latin typeface="Segoe UI Black" panose="020B0A02040204020203" pitchFamily="34" charset="0"/>
                <a:ea typeface="Segoe UI Black" panose="020B0A02040204020203" pitchFamily="34" charset="0"/>
              </a:rPr>
              <a:t> </a:t>
            </a:r>
            <a:r>
              <a:rPr lang="vi-VN" sz="9600" dirty="0">
                <a:solidFill>
                  <a:schemeClr val="bg1"/>
                </a:solidFill>
                <a:latin typeface="Segoe UI Black" panose="020B0A02040204020203" pitchFamily="34" charset="0"/>
                <a:ea typeface="Segoe UI Black" panose="020B0A02040204020203" pitchFamily="34" charset="0"/>
                <a:cs typeface="Times New Roman" pitchFamily="18" charset="0"/>
              </a:rPr>
              <a:t>Người đã từ trời xuống thế. </a:t>
            </a:r>
            <a:endParaRPr lang="vi-VN" sz="88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8967151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401753"/>
          </a:xfrm>
          <a:prstGeom prst="rect">
            <a:avLst/>
          </a:prstGeom>
        </p:spPr>
        <p:txBody>
          <a:bodyPr wrap="square">
            <a:spAutoFit/>
          </a:bodyPr>
          <a:lstStyle/>
          <a:p>
            <a:pPr algn="just">
              <a:spcBef>
                <a:spcPts val="0"/>
              </a:spcBef>
            </a:pPr>
            <a:r>
              <a:rPr lang="vi-VN" sz="8200" dirty="0">
                <a:solidFill>
                  <a:srgbClr val="FFFF00"/>
                </a:solidFill>
                <a:latin typeface="Segoe UI Black" panose="020B0A02040204020203" pitchFamily="34" charset="0"/>
                <a:ea typeface="Segoe UI Black" panose="020B0A02040204020203" pitchFamily="34" charset="0"/>
                <a:cs typeface="Times New Roman" pitchFamily="18" charset="0"/>
              </a:rPr>
              <a:t>Bởi phép Đức Chúa Thánh Thần, Người đã nhập thể trong lòng Trinh Nữ Maria, và đã làm người.</a:t>
            </a:r>
            <a:endParaRPr lang="vi-VN" sz="8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0955151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07963"/>
            <a:ext cx="12192000" cy="6186309"/>
          </a:xfrm>
          <a:prstGeom prst="rect">
            <a:avLst/>
          </a:prstGeom>
        </p:spPr>
        <p:txBody>
          <a:bodyPr wrap="square">
            <a:spAutoFit/>
          </a:bodyPr>
          <a:lstStyle/>
          <a:p>
            <a:pPr algn="just">
              <a:spcBef>
                <a:spcPts val="0"/>
              </a:spcBef>
            </a:pPr>
            <a:r>
              <a:rPr lang="vi-VN" sz="6600" dirty="0">
                <a:solidFill>
                  <a:schemeClr val="bg1"/>
                </a:solidFill>
                <a:latin typeface="Segoe UI Black" panose="020B0A02040204020203" pitchFamily="34" charset="0"/>
                <a:ea typeface="Segoe UI Black" panose="020B0A02040204020203" pitchFamily="34" charset="0"/>
                <a:cs typeface="Times New Roman" pitchFamily="18" charset="0"/>
              </a:rPr>
              <a:t>Người chịu đóng đinh vào thập giá vì chúng ta, thời quan Phongxiô Philatô; Người chịu khổ hình và mai táng, ngày thứ ba Người sống lại như lời Thánh Kinh.</a:t>
            </a:r>
            <a:endParaRPr lang="vi-VN" sz="66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7104827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78302"/>
            <a:ext cx="12192000" cy="6441313"/>
          </a:xfrm>
          <a:prstGeom prst="rect">
            <a:avLst/>
          </a:prstGeom>
        </p:spPr>
        <p:txBody>
          <a:bodyPr wrap="square">
            <a:spAutoFit/>
          </a:bodyPr>
          <a:lstStyle/>
          <a:p>
            <a:pPr algn="just">
              <a:spcBef>
                <a:spcPts val="0"/>
              </a:spcBef>
            </a:pPr>
            <a:r>
              <a:rPr lang="vi-VN" sz="6800" dirty="0">
                <a:solidFill>
                  <a:schemeClr val="bg1"/>
                </a:solidFill>
                <a:latin typeface="Segoe UI Black" panose="020B0A02040204020203" pitchFamily="34" charset="0"/>
                <a:ea typeface="Segoe UI Black" panose="020B0A02040204020203" pitchFamily="34" charset="0"/>
              </a:rPr>
              <a:t>Người lên trời, ngự bên hữu Đức Chúa Cha, và Người sẽ lại đến trong vinh quang để phán xét kẻ sống và kẻ chết, Nước Người sẽ không bao giờ cùng.</a:t>
            </a:r>
          </a:p>
        </p:txBody>
      </p:sp>
    </p:spTree>
    <p:extLst>
      <p:ext uri="{BB962C8B-B14F-4D97-AF65-F5344CB8AC3E}">
        <p14:creationId xmlns:p14="http://schemas.microsoft.com/office/powerpoint/2010/main" val="15884027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64234"/>
            <a:ext cx="12192000" cy="5646379"/>
          </a:xfrm>
          <a:prstGeom prst="rect">
            <a:avLst/>
          </a:prstGeom>
        </p:spPr>
        <p:txBody>
          <a:bodyPr wrap="square">
            <a:spAutoFit/>
          </a:bodyPr>
          <a:lstStyle/>
          <a:p>
            <a:pPr algn="just">
              <a:spcBef>
                <a:spcPts val="0"/>
              </a:spcBef>
            </a:pPr>
            <a:r>
              <a:rPr lang="vi-VN" sz="7200" dirty="0">
                <a:solidFill>
                  <a:schemeClr val="bg1"/>
                </a:solidFill>
                <a:latin typeface="Segoe UI Black" panose="020B0A02040204020203" pitchFamily="34" charset="0"/>
                <a:ea typeface="Segoe UI Black" panose="020B0A02040204020203" pitchFamily="34" charset="0"/>
                <a:cs typeface="Times New Roman" pitchFamily="18" charset="0"/>
              </a:rPr>
              <a:t>Tôi tin kính Đức Chúa Thánh Thần là Thiên Chúa và là Đấng ban sự sống, Người bởi Đức Chúa Cha và Đức Chúa Con mà ra,</a:t>
            </a:r>
            <a:endParaRPr lang="vi-VN"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6051151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5940088"/>
          </a:xfrm>
          <a:prstGeom prst="rect">
            <a:avLst/>
          </a:prstGeom>
        </p:spPr>
        <p:txBody>
          <a:bodyPr wrap="square">
            <a:spAutoFit/>
          </a:bodyPr>
          <a:lstStyle/>
          <a:p>
            <a:pPr algn="just">
              <a:spcBef>
                <a:spcPts val="0"/>
              </a:spcBef>
            </a:pPr>
            <a:r>
              <a:rPr lang="vi-VN" sz="7600" dirty="0">
                <a:solidFill>
                  <a:schemeClr val="bg1"/>
                </a:solidFill>
                <a:latin typeface="Segoe UI Black" panose="020B0A02040204020203" pitchFamily="34" charset="0"/>
                <a:ea typeface="Segoe UI Black" panose="020B0A02040204020203" pitchFamily="34" charset="0"/>
              </a:rPr>
              <a:t>Người được phụng thờ và tôn vinh cùng với Đức Chúa Cha và Đức Chúa Con: Người đã dùng các tiên tri mà phán dạy. </a:t>
            </a:r>
          </a:p>
        </p:txBody>
      </p:sp>
    </p:spTree>
    <p:extLst>
      <p:ext uri="{BB962C8B-B14F-4D97-AF65-F5344CB8AC3E}">
        <p14:creationId xmlns:p14="http://schemas.microsoft.com/office/powerpoint/2010/main" val="12652881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5940088"/>
          </a:xfrm>
          <a:prstGeom prst="rect">
            <a:avLst/>
          </a:prstGeom>
        </p:spPr>
        <p:txBody>
          <a:bodyPr wrap="square">
            <a:spAutoFit/>
          </a:bodyPr>
          <a:lstStyle/>
          <a:p>
            <a:pPr algn="just">
              <a:spcBef>
                <a:spcPts val="0"/>
              </a:spcBef>
            </a:pPr>
            <a:r>
              <a:rPr lang="vi-VN" sz="7600" dirty="0">
                <a:solidFill>
                  <a:schemeClr val="bg1"/>
                </a:solidFill>
                <a:latin typeface="Segoe UI Black" panose="020B0A02040204020203" pitchFamily="34" charset="0"/>
                <a:ea typeface="Segoe UI Black" panose="020B0A02040204020203" pitchFamily="34" charset="0"/>
              </a:rPr>
              <a:t>Người được phụng thờ và tôn vinh cùng với Đức Chúa Cha và Đức Chúa Con: Người đã dùng các tiên tri mà phán dạy. </a:t>
            </a:r>
          </a:p>
        </p:txBody>
      </p:sp>
    </p:spTree>
    <p:extLst>
      <p:ext uri="{BB962C8B-B14F-4D97-AF65-F5344CB8AC3E}">
        <p14:creationId xmlns:p14="http://schemas.microsoft.com/office/powerpoint/2010/main" val="31939695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001643"/>
          </a:xfrm>
          <a:prstGeom prst="rect">
            <a:avLst/>
          </a:prstGeom>
        </p:spPr>
        <p:txBody>
          <a:bodyPr wrap="square">
            <a:spAutoFit/>
          </a:bodyPr>
          <a:lstStyle/>
          <a:p>
            <a:pPr algn="just">
              <a:spcBef>
                <a:spcPts val="0"/>
              </a:spcBef>
            </a:pPr>
            <a:r>
              <a:rPr lang="vi-VN" sz="9600" dirty="0">
                <a:solidFill>
                  <a:schemeClr val="bg1"/>
                </a:solidFill>
                <a:latin typeface="Segoe UI Black" panose="020B0A02040204020203" pitchFamily="34" charset="0"/>
                <a:ea typeface="Segoe UI Black" panose="020B0A02040204020203" pitchFamily="34" charset="0"/>
              </a:rPr>
              <a:t>Tôi tin Hội Thánh duy nhất thánh thiện công giáo và tông truyền.</a:t>
            </a:r>
            <a:endParaRPr lang="vi-VN" sz="76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9527310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863417"/>
          </a:xfrm>
          <a:prstGeom prst="rect">
            <a:avLst/>
          </a:prstGeom>
        </p:spPr>
        <p:txBody>
          <a:bodyPr wrap="square">
            <a:spAutoFit/>
          </a:bodyPr>
          <a:lstStyle/>
          <a:p>
            <a:pPr algn="just"/>
            <a:r>
              <a:rPr lang="vi-VN" sz="8800" dirty="0">
                <a:solidFill>
                  <a:schemeClr val="bg1"/>
                </a:solidFill>
                <a:latin typeface="Segoe UI Black" panose="020B0A02040204020203" pitchFamily="34" charset="0"/>
                <a:ea typeface="Segoe UI Black" panose="020B0A02040204020203" pitchFamily="34" charset="0"/>
                <a:cs typeface="Times New Roman" pitchFamily="18" charset="0"/>
              </a:rPr>
              <a:t>Tôi tuyên xưng có một Phép Rửa để tha tội. Tôi trông đợi kẻ chết sống lại và sự</a:t>
            </a:r>
            <a:r>
              <a:rPr lang="en-US" sz="88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vi-VN" sz="8800" dirty="0">
                <a:solidFill>
                  <a:schemeClr val="bg1"/>
                </a:solidFill>
                <a:latin typeface="Segoe UI Black" panose="020B0A02040204020203" pitchFamily="34" charset="0"/>
                <a:ea typeface="Segoe UI Black" panose="020B0A02040204020203" pitchFamily="34" charset="0"/>
                <a:cs typeface="Times New Roman" pitchFamily="18" charset="0"/>
              </a:rPr>
              <a:t>sống đời sau. </a:t>
            </a:r>
            <a:r>
              <a:rPr lang="vi-VN" sz="8800" u="sng" dirty="0">
                <a:solidFill>
                  <a:srgbClr val="FFFF00"/>
                </a:solidFill>
                <a:latin typeface="Segoe UI Black" panose="020B0A02040204020203" pitchFamily="34" charset="0"/>
                <a:ea typeface="Segoe UI Black" panose="020B0A02040204020203" pitchFamily="34" charset="0"/>
                <a:cs typeface="Times New Roman" pitchFamily="18" charset="0"/>
              </a:rPr>
              <a:t>Amen.</a:t>
            </a:r>
            <a:endParaRPr lang="en-US" sz="8800" dirty="0"/>
          </a:p>
        </p:txBody>
      </p:sp>
    </p:spTree>
    <p:extLst>
      <p:ext uri="{BB962C8B-B14F-4D97-AF65-F5344CB8AC3E}">
        <p14:creationId xmlns:p14="http://schemas.microsoft.com/office/powerpoint/2010/main" val="579077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05BFE9-D183-4515-9028-CAA33DA5CC9C}"/>
              </a:ext>
            </a:extLst>
          </p:cNvPr>
          <p:cNvPicPr>
            <a:picLocks noChangeAspect="1"/>
          </p:cNvPicPr>
          <p:nvPr/>
        </p:nvPicPr>
        <p:blipFill>
          <a:blip r:embed="rId2"/>
          <a:stretch>
            <a:fillRect/>
          </a:stretch>
        </p:blipFill>
        <p:spPr>
          <a:xfrm>
            <a:off x="0" y="4762"/>
            <a:ext cx="12192000" cy="6848475"/>
          </a:xfrm>
          <a:prstGeom prst="rect">
            <a:avLst/>
          </a:prstGeom>
        </p:spPr>
      </p:pic>
    </p:spTree>
    <p:extLst>
      <p:ext uri="{BB962C8B-B14F-4D97-AF65-F5344CB8AC3E}">
        <p14:creationId xmlns:p14="http://schemas.microsoft.com/office/powerpoint/2010/main" val="41595298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4524315"/>
          </a:xfrm>
          <a:prstGeom prst="rect">
            <a:avLst/>
          </a:prstGeom>
        </p:spPr>
        <p:txBody>
          <a:bodyPr wrap="square">
            <a:spAutoFit/>
          </a:bodyPr>
          <a:lstStyle/>
          <a:p>
            <a:pPr algn="just">
              <a:spcBef>
                <a:spcPts val="0"/>
              </a:spcBef>
            </a:pPr>
            <a:endParaRPr lang="en-US" sz="1200" u="sng" dirty="0">
              <a:solidFill>
                <a:srgbClr val="FFFF00"/>
              </a:solidFill>
              <a:latin typeface="Segoe UI Black" panose="020B0A02040204020203" pitchFamily="34" charset="0"/>
              <a:ea typeface="Segoe UI Black" panose="020B0A02040204020203" pitchFamily="34" charset="0"/>
            </a:endParaRPr>
          </a:p>
          <a:p>
            <a:pPr algn="ctr">
              <a:spcBef>
                <a:spcPts val="0"/>
              </a:spcBef>
            </a:pPr>
            <a:endParaRPr lang="en-US" sz="7200" u="sng" dirty="0">
              <a:solidFill>
                <a:srgbClr val="FFFF00"/>
              </a:solidFill>
              <a:latin typeface="Segoe UI Black" panose="020B0A02040204020203" pitchFamily="34" charset="0"/>
              <a:ea typeface="Segoe UI Black" panose="020B0A02040204020203" pitchFamily="34" charset="0"/>
            </a:endParaRPr>
          </a:p>
          <a:p>
            <a:pPr algn="ctr">
              <a:spcBef>
                <a:spcPts val="0"/>
              </a:spcBef>
            </a:pPr>
            <a:r>
              <a:rPr lang="en-US" sz="7200" dirty="0">
                <a:solidFill>
                  <a:srgbClr val="FFFF00"/>
                </a:solidFill>
                <a:latin typeface="Segoe UI Black" panose="020B0A02040204020203" pitchFamily="34" charset="0"/>
                <a:ea typeface="Segoe UI Black" panose="020B0A02040204020203" pitchFamily="34" charset="0"/>
              </a:rPr>
              <a:t>Ca </a:t>
            </a:r>
            <a:r>
              <a:rPr lang="en-US" sz="7200" dirty="0" err="1">
                <a:solidFill>
                  <a:srgbClr val="FFFF00"/>
                </a:solidFill>
                <a:latin typeface="Segoe UI Black" panose="020B0A02040204020203" pitchFamily="34" charset="0"/>
                <a:ea typeface="Segoe UI Black" panose="020B0A02040204020203" pitchFamily="34" charset="0"/>
              </a:rPr>
              <a:t>Dâng</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Lễ</a:t>
            </a:r>
            <a:endParaRPr lang="en-US" sz="7200" dirty="0">
              <a:solidFill>
                <a:srgbClr val="FFFF00"/>
              </a:solidFill>
              <a:latin typeface="Segoe UI Black" panose="020B0A02040204020203" pitchFamily="34" charset="0"/>
              <a:ea typeface="Segoe UI Black" panose="020B0A02040204020203" pitchFamily="34" charset="0"/>
            </a:endParaRPr>
          </a:p>
          <a:p>
            <a:pPr algn="ctr"/>
            <a:r>
              <a:rPr lang="en-US" sz="7200" dirty="0">
                <a:solidFill>
                  <a:srgbClr val="FFFF00"/>
                </a:solidFill>
                <a:latin typeface="Segoe UI Black" panose="020B0A02040204020203" pitchFamily="34" charset="0"/>
                <a:ea typeface="Segoe UI Black" panose="020B0A02040204020203" pitchFamily="34" charset="0"/>
              </a:rPr>
              <a:t>GIAI KHÚC DÂNG TIẾN 2</a:t>
            </a:r>
          </a:p>
          <a:p>
            <a:pPr algn="ctr"/>
            <a:r>
              <a:rPr lang="en-US" sz="6000" dirty="0" err="1">
                <a:solidFill>
                  <a:schemeClr val="bg1"/>
                </a:solidFill>
                <a:latin typeface="Segoe UI Black" panose="020B0A02040204020203" pitchFamily="34" charset="0"/>
                <a:ea typeface="Segoe UI Black" panose="020B0A02040204020203" pitchFamily="34" charset="0"/>
              </a:rPr>
              <a:t>Lm</a:t>
            </a:r>
            <a:r>
              <a:rPr lang="en-US" sz="6000" dirty="0">
                <a:solidFill>
                  <a:schemeClr val="bg1"/>
                </a:solidFill>
                <a:latin typeface="Segoe UI Black" panose="020B0A02040204020203" pitchFamily="34" charset="0"/>
                <a:ea typeface="Segoe UI Black" panose="020B0A02040204020203" pitchFamily="34" charset="0"/>
              </a:rPr>
              <a:t>. </a:t>
            </a:r>
            <a:r>
              <a:rPr lang="en-US" sz="6000" dirty="0" err="1">
                <a:solidFill>
                  <a:schemeClr val="bg1"/>
                </a:solidFill>
                <a:latin typeface="Segoe UI Black" panose="020B0A02040204020203" pitchFamily="34" charset="0"/>
                <a:ea typeface="Segoe UI Black" panose="020B0A02040204020203" pitchFamily="34" charset="0"/>
              </a:rPr>
              <a:t>Giang</a:t>
            </a:r>
            <a:r>
              <a:rPr lang="en-US" sz="6000" dirty="0">
                <a:solidFill>
                  <a:schemeClr val="bg1"/>
                </a:solidFill>
                <a:latin typeface="Segoe UI Black" panose="020B0A02040204020203" pitchFamily="34" charset="0"/>
                <a:ea typeface="Segoe UI Black" panose="020B0A02040204020203" pitchFamily="34" charset="0"/>
              </a:rPr>
              <a:t> </a:t>
            </a:r>
            <a:r>
              <a:rPr lang="en-US" sz="6000" dirty="0" err="1">
                <a:solidFill>
                  <a:schemeClr val="bg1"/>
                </a:solidFill>
                <a:latin typeface="Segoe UI Black" panose="020B0A02040204020203" pitchFamily="34" charset="0"/>
                <a:ea typeface="Segoe UI Black" panose="020B0A02040204020203" pitchFamily="34" charset="0"/>
              </a:rPr>
              <a:t>Tâm</a:t>
            </a:r>
            <a:endParaRPr lang="vi-VN" sz="3070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9193085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8812"/>
            <a:ext cx="12121662" cy="6340197"/>
          </a:xfrm>
          <a:prstGeom prst="rect">
            <a:avLst/>
          </a:prstGeom>
        </p:spPr>
        <p:txBody>
          <a:bodyPr wrap="square">
            <a:spAutoFit/>
          </a:bodyPr>
          <a:lstStyle/>
          <a:p>
            <a:pPr lvl="0" algn="just">
              <a:defRPr/>
            </a:pPr>
            <a:r>
              <a:rPr lang="en-US" sz="5800" b="1" u="sng" kern="0" dirty="0">
                <a:solidFill>
                  <a:srgbClr val="FFFF00"/>
                </a:solidFill>
                <a:latin typeface="Segoe UI Black" panose="020B0A02040204020203" pitchFamily="34" charset="0"/>
                <a:ea typeface="Segoe UI Black" panose="020B0A02040204020203" pitchFamily="34" charset="0"/>
                <a:cs typeface="Segoe UI Black" panose="020B0A02040204020203" pitchFamily="34" charset="0"/>
              </a:rPr>
              <a:t>T</a:t>
            </a:r>
            <a:r>
              <a:rPr kumimoji="0" lang="vi-VN" sz="5800" b="1" i="0" u="sng" strike="noStrike" kern="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K</a:t>
            </a:r>
            <a:r>
              <a:rPr kumimoji="0" lang="en-US" sz="5800" b="1" i="0" u="sng" strike="noStrike" kern="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1A</a:t>
            </a:r>
            <a:r>
              <a:rPr kumimoji="0" lang="vi-VN" sz="5800" b="1" i="0" u="sng" strike="noStrike" kern="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a:t>
            </a:r>
            <a:r>
              <a:rPr kumimoji="0" lang="vi-VN" sz="5800" b="1" i="0" u="none" strike="noStrike" kern="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 </a:t>
            </a:r>
            <a:r>
              <a:rPr lang="vi-VN" sz="5800" dirty="0">
                <a:solidFill>
                  <a:schemeClr val="bg1"/>
                </a:solidFill>
                <a:latin typeface="Segoe UI Black" panose="020B0A02040204020203" pitchFamily="34" charset="0"/>
                <a:ea typeface="Segoe UI Black" panose="020B0A02040204020203" pitchFamily="34" charset="0"/>
              </a:rPr>
              <a:t>Nguyện dâng Chúa này bánh thơm từ lúa ngon, nguyện dâng Chúa này chén nho nồng ước mong, nguyện dâng lên Chúa trái tim con bao nồng say khát vọng chứa chan bao mầm sống… </a:t>
            </a:r>
            <a:endParaRPr kumimoji="0" lang="en-US" sz="5800" b="0" i="0" u="none" strike="noStrike" kern="1200" cap="none" spc="0" normalizeH="0" baseline="0" noProof="0" dirty="0">
              <a:ln>
                <a:noFill/>
              </a:ln>
              <a:solidFill>
                <a:schemeClr val="bg1"/>
              </a:solidFill>
              <a:effectLst/>
              <a:uLnTx/>
              <a:uFillTx/>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8286891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203" y="428178"/>
            <a:ext cx="12192000" cy="6340197"/>
          </a:xfrm>
          <a:prstGeom prst="rect">
            <a:avLst/>
          </a:prstGeom>
        </p:spPr>
        <p:txBody>
          <a:bodyPr wrap="square">
            <a:spAutoFit/>
          </a:bodyPr>
          <a:lstStyle/>
          <a:p>
            <a:pPr lvl="0" algn="just"/>
            <a:r>
              <a:rPr kumimoji="0" lang="en-US" sz="5800" b="1" i="0" u="sng" strike="noStrike" kern="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TK</a:t>
            </a:r>
            <a:r>
              <a:rPr kumimoji="0" lang="vi-VN" sz="5800" b="1" i="0" u="sng" strike="noStrike" kern="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1</a:t>
            </a:r>
            <a:r>
              <a:rPr kumimoji="0" lang="en-US" sz="5800" b="1" i="0" u="sng" strike="noStrike" kern="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B</a:t>
            </a:r>
            <a:r>
              <a:rPr kumimoji="0" lang="vi-VN" sz="5800" b="1" i="0" u="sng" strike="noStrike" kern="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a:t>
            </a:r>
            <a:r>
              <a:rPr kumimoji="0" lang="vi-VN" sz="5800" b="1" i="0" u="none" strike="noStrike" kern="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 </a:t>
            </a:r>
            <a:r>
              <a:rPr kumimoji="0" lang="en-US" sz="5800" b="1" i="0" u="none" strike="noStrike" kern="0" cap="none" spc="0" normalizeH="0" baseline="0" noProof="0" dirty="0">
                <a:ln>
                  <a:noFill/>
                </a:ln>
                <a:solidFill>
                  <a:schemeClr val="bg1"/>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a:t>
            </a:r>
            <a:r>
              <a:rPr lang="vi-VN" sz="5800" dirty="0">
                <a:solidFill>
                  <a:schemeClr val="bg1"/>
                </a:solidFill>
                <a:latin typeface="Segoe UI Black" panose="020B0A02040204020203" pitchFamily="34" charset="0"/>
                <a:ea typeface="Segoe UI Black" panose="020B0A02040204020203" pitchFamily="34" charset="0"/>
              </a:rPr>
              <a:t>Nguyện dâng Chúa ngọn nến xinh rực sáng vui, nguyện dâng Chúa này cánh hoa đẹp thắm tươi, nguyện dâng lên Chúa ước mơ sáng trong hồn nhiên ấu thơ lòng con dâng lên Chúa.</a:t>
            </a:r>
            <a:endParaRPr kumimoji="0" lang="en-US" sz="5800" b="0" i="0" u="none" strike="noStrike" kern="1200" cap="none" spc="0" normalizeH="0" baseline="0" noProof="0" dirty="0">
              <a:ln>
                <a:noFill/>
              </a:ln>
              <a:solidFill>
                <a:schemeClr val="bg1"/>
              </a:solidFill>
              <a:effectLst/>
              <a:uLnTx/>
              <a:uFillTx/>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1896368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8474"/>
            <a:ext cx="12192000" cy="5909310"/>
          </a:xfrm>
          <a:prstGeom prst="rect">
            <a:avLst/>
          </a:prstGeom>
        </p:spPr>
        <p:txBody>
          <a:bodyPr wrap="square">
            <a:spAutoFit/>
          </a:bodyPr>
          <a:lstStyle/>
          <a:p>
            <a:pPr lvl="0" algn="just">
              <a:defRPr/>
            </a:pPr>
            <a:r>
              <a:rPr kumimoji="0" lang="vi-VN" sz="6300" b="1" i="0" u="sng" strike="noStrike" kern="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ÐK:</a:t>
            </a:r>
            <a:r>
              <a:rPr kumimoji="0" lang="vi-VN" sz="6300" b="1" i="0" u="none" strike="noStrike" kern="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Nguyện</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dâng</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Chúa</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khúc</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hát</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mến</a:t>
            </a:r>
            <a:r>
              <a:rPr lang="en-US" sz="6300" dirty="0">
                <a:solidFill>
                  <a:schemeClr val="bg1"/>
                </a:solidFill>
                <a:latin typeface="Segoe UI Black" panose="020B0A02040204020203" pitchFamily="34" charset="0"/>
                <a:ea typeface="Segoe UI Black" panose="020B0A02040204020203" pitchFamily="34" charset="0"/>
              </a:rPr>
              <a:t> tin, </a:t>
            </a:r>
            <a:r>
              <a:rPr lang="en-US" sz="6300" dirty="0" err="1">
                <a:solidFill>
                  <a:schemeClr val="bg1"/>
                </a:solidFill>
                <a:latin typeface="Segoe UI Black" panose="020B0A02040204020203" pitchFamily="34" charset="0"/>
                <a:ea typeface="Segoe UI Black" panose="020B0A02040204020203" pitchFamily="34" charset="0"/>
              </a:rPr>
              <a:t>dâng</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lên</a:t>
            </a:r>
            <a:r>
              <a:rPr lang="en-US" sz="6300" dirty="0">
                <a:solidFill>
                  <a:schemeClr val="bg1"/>
                </a:solidFill>
                <a:latin typeface="Segoe UI Black" panose="020B0A02040204020203" pitchFamily="34" charset="0"/>
                <a:ea typeface="Segoe UI Black" panose="020B0A02040204020203" pitchFamily="34" charset="0"/>
              </a:rPr>
              <a:t> bao </a:t>
            </a:r>
            <a:r>
              <a:rPr lang="en-US" sz="6300" dirty="0" err="1">
                <a:solidFill>
                  <a:schemeClr val="bg1"/>
                </a:solidFill>
                <a:latin typeface="Segoe UI Black" panose="020B0A02040204020203" pitchFamily="34" charset="0"/>
                <a:ea typeface="Segoe UI Black" panose="020B0A02040204020203" pitchFamily="34" charset="0"/>
              </a:rPr>
              <a:t>tâm</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tình</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nguyện</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dâng</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Chúa</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nhân</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hiền</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đây</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của</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lễ</a:t>
            </a:r>
            <a:r>
              <a:rPr lang="en-US" sz="6300" dirty="0">
                <a:solidFill>
                  <a:schemeClr val="bg1"/>
                </a:solidFill>
                <a:latin typeface="Segoe UI Black" panose="020B0A02040204020203" pitchFamily="34" charset="0"/>
                <a:ea typeface="Segoe UI Black" panose="020B0A02040204020203" pitchFamily="34" charset="0"/>
              </a:rPr>
              <a:t> con </a:t>
            </a:r>
            <a:r>
              <a:rPr lang="en-US" sz="6300" dirty="0" err="1">
                <a:solidFill>
                  <a:schemeClr val="bg1"/>
                </a:solidFill>
                <a:latin typeface="Segoe UI Black" panose="020B0A02040204020203" pitchFamily="34" charset="0"/>
                <a:ea typeface="Segoe UI Black" panose="020B0A02040204020203" pitchFamily="34" charset="0"/>
              </a:rPr>
              <a:t>dâng</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Nguyện</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dâng</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Chúa</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nhân</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hiền</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đây</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của</a:t>
            </a:r>
            <a:r>
              <a:rPr lang="en-US" sz="6300" dirty="0">
                <a:solidFill>
                  <a:schemeClr val="bg1"/>
                </a:solidFill>
                <a:latin typeface="Segoe UI Black" panose="020B0A02040204020203" pitchFamily="34" charset="0"/>
                <a:ea typeface="Segoe UI Black" panose="020B0A02040204020203" pitchFamily="34" charset="0"/>
              </a:rPr>
              <a:t> </a:t>
            </a:r>
            <a:r>
              <a:rPr lang="en-US" sz="6300" dirty="0" err="1">
                <a:solidFill>
                  <a:schemeClr val="bg1"/>
                </a:solidFill>
                <a:latin typeface="Segoe UI Black" panose="020B0A02040204020203" pitchFamily="34" charset="0"/>
                <a:ea typeface="Segoe UI Black" panose="020B0A02040204020203" pitchFamily="34" charset="0"/>
              </a:rPr>
              <a:t>lễ</a:t>
            </a:r>
            <a:r>
              <a:rPr lang="en-US" sz="6300" dirty="0">
                <a:solidFill>
                  <a:schemeClr val="bg1"/>
                </a:solidFill>
                <a:latin typeface="Segoe UI Black" panose="020B0A02040204020203" pitchFamily="34" charset="0"/>
                <a:ea typeface="Segoe UI Black" panose="020B0A02040204020203" pitchFamily="34" charset="0"/>
              </a:rPr>
              <a:t> con </a:t>
            </a:r>
            <a:r>
              <a:rPr lang="en-US" sz="6300" dirty="0" err="1">
                <a:solidFill>
                  <a:schemeClr val="bg1"/>
                </a:solidFill>
                <a:latin typeface="Segoe UI Black" panose="020B0A02040204020203" pitchFamily="34" charset="0"/>
                <a:ea typeface="Segoe UI Black" panose="020B0A02040204020203" pitchFamily="34" charset="0"/>
              </a:rPr>
              <a:t>dâng</a:t>
            </a:r>
            <a:r>
              <a:rPr lang="en-US" sz="6300" dirty="0">
                <a:solidFill>
                  <a:schemeClr val="bg1"/>
                </a:solidFill>
                <a:latin typeface="Segoe UI Black" panose="020B0A02040204020203" pitchFamily="34" charset="0"/>
                <a:ea typeface="Segoe UI Black" panose="020B0A02040204020203" pitchFamily="34" charset="0"/>
              </a:rPr>
              <a:t>.</a:t>
            </a:r>
            <a:endParaRPr kumimoji="0" lang="en-US" sz="6300" b="0" i="0" u="none" strike="noStrike" kern="1200" cap="none" spc="0" normalizeH="0" baseline="0" noProof="0" dirty="0">
              <a:ln>
                <a:noFill/>
              </a:ln>
              <a:solidFill>
                <a:schemeClr val="bg1"/>
              </a:solidFill>
              <a:effectLst/>
              <a:uLnTx/>
              <a:uFillTx/>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8006785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34CE58-90DF-4248-A279-1F6426FBA9D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270667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4431983"/>
          </a:xfrm>
          <a:prstGeom prst="rect">
            <a:avLst/>
          </a:prstGeom>
        </p:spPr>
        <p:txBody>
          <a:bodyPr wrap="square">
            <a:spAutoFit/>
          </a:bodyPr>
          <a:lstStyle/>
          <a:p>
            <a:pPr algn="just">
              <a:spcBef>
                <a:spcPts val="0"/>
              </a:spcBef>
            </a:pPr>
            <a:endParaRPr lang="en-US" sz="1200" u="sng" dirty="0">
              <a:solidFill>
                <a:srgbClr val="FFFF00"/>
              </a:solidFill>
              <a:latin typeface="Segoe UI Black" panose="020B0A02040204020203" pitchFamily="34" charset="0"/>
              <a:ea typeface="Segoe UI Black" panose="020B0A02040204020203" pitchFamily="34" charset="0"/>
            </a:endParaRPr>
          </a:p>
          <a:p>
            <a:pPr algn="ctr">
              <a:spcBef>
                <a:spcPts val="0"/>
              </a:spcBef>
            </a:pPr>
            <a:endParaRPr lang="en-US" sz="7200" u="sng" dirty="0">
              <a:solidFill>
                <a:srgbClr val="FFFF00"/>
              </a:solidFill>
              <a:latin typeface="Segoe UI Black" panose="020B0A02040204020203" pitchFamily="34" charset="0"/>
              <a:ea typeface="Segoe UI Black" panose="020B0A02040204020203" pitchFamily="34" charset="0"/>
            </a:endParaRPr>
          </a:p>
          <a:p>
            <a:pPr algn="ctr">
              <a:spcBef>
                <a:spcPts val="0"/>
              </a:spcBef>
            </a:pPr>
            <a:r>
              <a:rPr lang="en-US" sz="7200" dirty="0">
                <a:solidFill>
                  <a:srgbClr val="FFFF00"/>
                </a:solidFill>
                <a:latin typeface="Segoe UI Black" panose="020B0A02040204020203" pitchFamily="34" charset="0"/>
                <a:ea typeface="Segoe UI Black" panose="020B0A02040204020203" pitchFamily="34" charset="0"/>
              </a:rPr>
              <a:t>Ca </a:t>
            </a:r>
            <a:r>
              <a:rPr lang="en-US" sz="7200" dirty="0" err="1">
                <a:solidFill>
                  <a:srgbClr val="FFFF00"/>
                </a:solidFill>
                <a:latin typeface="Segoe UI Black" panose="020B0A02040204020203" pitchFamily="34" charset="0"/>
                <a:ea typeface="Segoe UI Black" panose="020B0A02040204020203" pitchFamily="34" charset="0"/>
              </a:rPr>
              <a:t>Hiệp</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Lễ</a:t>
            </a:r>
            <a:endParaRPr lang="en-US" sz="7200" dirty="0">
              <a:solidFill>
                <a:srgbClr val="FFFF00"/>
              </a:solidFill>
              <a:latin typeface="Segoe UI Black" panose="020B0A02040204020203" pitchFamily="34" charset="0"/>
              <a:ea typeface="Segoe UI Black" panose="020B0A02040204020203" pitchFamily="34" charset="0"/>
            </a:endParaRPr>
          </a:p>
          <a:p>
            <a:pPr algn="ctr">
              <a:spcBef>
                <a:spcPts val="0"/>
              </a:spcBef>
            </a:pPr>
            <a:r>
              <a:rPr lang="en-US" sz="7200" dirty="0">
                <a:solidFill>
                  <a:srgbClr val="FFFF00"/>
                </a:solidFill>
                <a:latin typeface="Segoe UI Black" panose="020B0A02040204020203" pitchFamily="34" charset="0"/>
                <a:ea typeface="Segoe UI Black" panose="020B0A02040204020203" pitchFamily="34" charset="0"/>
              </a:rPr>
              <a:t>TÌM VỀ BÊN CHÚA 2</a:t>
            </a:r>
            <a:endParaRPr lang="en-US" sz="59500" dirty="0">
              <a:solidFill>
                <a:srgbClr val="FFFF00"/>
              </a:solidFill>
              <a:latin typeface="Segoe UI Black" panose="020B0A02040204020203" pitchFamily="34" charset="0"/>
              <a:ea typeface="Segoe UI Black" panose="020B0A02040204020203" pitchFamily="34" charset="0"/>
            </a:endParaRPr>
          </a:p>
          <a:p>
            <a:pPr algn="ctr">
              <a:spcBef>
                <a:spcPts val="0"/>
              </a:spcBef>
            </a:pPr>
            <a:r>
              <a:rPr lang="en-US" sz="5400" dirty="0" err="1">
                <a:solidFill>
                  <a:schemeClr val="bg1"/>
                </a:solidFill>
                <a:latin typeface="Segoe UI Black" panose="020B0A02040204020203" pitchFamily="34" charset="0"/>
                <a:ea typeface="Segoe UI Black" panose="020B0A02040204020203" pitchFamily="34" charset="0"/>
              </a:rPr>
              <a:t>Giang</a:t>
            </a:r>
            <a:r>
              <a:rPr lang="en-US" sz="5400" dirty="0">
                <a:solidFill>
                  <a:schemeClr val="bg1"/>
                </a:solidFill>
                <a:latin typeface="Segoe UI Black" panose="020B0A02040204020203" pitchFamily="34" charset="0"/>
                <a:ea typeface="Segoe UI Black" panose="020B0A02040204020203" pitchFamily="34" charset="0"/>
              </a:rPr>
              <a:t> </a:t>
            </a:r>
            <a:r>
              <a:rPr lang="en-US" sz="5400" dirty="0" err="1">
                <a:solidFill>
                  <a:schemeClr val="bg1"/>
                </a:solidFill>
                <a:latin typeface="Segoe UI Black" panose="020B0A02040204020203" pitchFamily="34" charset="0"/>
                <a:ea typeface="Segoe UI Black" panose="020B0A02040204020203" pitchFamily="34" charset="0"/>
              </a:rPr>
              <a:t>Tâm</a:t>
            </a:r>
            <a:endParaRPr lang="vi-VN" sz="115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3172284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30889"/>
            <a:ext cx="12192000" cy="5909310"/>
          </a:xfrm>
          <a:prstGeom prst="rect">
            <a:avLst/>
          </a:prstGeom>
        </p:spPr>
        <p:txBody>
          <a:bodyPr wrap="square" anchor="ctr" anchorCtr="0">
            <a:spAutoFit/>
          </a:bodyPr>
          <a:lstStyle/>
          <a:p>
            <a:pPr algn="just" fontAlgn="base"/>
            <a:r>
              <a:rPr lang="en-US" sz="54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Tk1:</a:t>
            </a:r>
            <a:r>
              <a:rPr lang="en-US" sz="5400"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 </a:t>
            </a:r>
            <a:r>
              <a:rPr lang="vi-VN" sz="5400" dirty="0">
                <a:solidFill>
                  <a:schemeClr val="bg1"/>
                </a:solidFill>
                <a:latin typeface="Segoe UI Black" panose="020B0A02040204020203" pitchFamily="34" charset="0"/>
                <a:ea typeface="Segoe UI Black" panose="020B0A02040204020203" pitchFamily="34" charset="0"/>
              </a:rPr>
              <a:t>Những ngày nắng ấm áp chưa vội tan, những chiều mưa âm u đã vội qua. Bông hoa nở hôm nao ôi rực rỡ, mà giờ đây cũng đã mau tàn phai. Sướng khổ vui buồn cuộc đời vần xoay, Chúa mời gọi con tín thác tất cả nơi Ngài.</a:t>
            </a:r>
            <a:endParaRPr lang="vi-VN" sz="54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1590434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1000"/>
            <a:ext cx="12192000" cy="6986528"/>
          </a:xfrm>
          <a:prstGeom prst="rect">
            <a:avLst/>
          </a:prstGeom>
        </p:spPr>
        <p:txBody>
          <a:bodyPr wrap="square" anchor="ctr" anchorCtr="0">
            <a:spAutoFit/>
          </a:bodyPr>
          <a:lstStyle/>
          <a:p>
            <a:pPr algn="just"/>
            <a:r>
              <a:rPr lang="en-US" sz="5400" u="sng"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Đk</a:t>
            </a:r>
            <a:r>
              <a:rPr lang="en-US" sz="54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t>
            </a:r>
            <a:r>
              <a:rPr lang="vi-VN" sz="5400" dirty="0">
                <a:solidFill>
                  <a:srgbClr val="FF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Times New Roman" panose="02020603050405020304" pitchFamily="18" charset="0"/>
              </a:rPr>
              <a:t> </a:t>
            </a:r>
            <a:r>
              <a:rPr lang="vi-VN" sz="5400" dirty="0">
                <a:solidFill>
                  <a:schemeClr val="bg1"/>
                </a:solidFill>
                <a:latin typeface="Segoe UI Black" panose="020B0A02040204020203" pitchFamily="34" charset="0"/>
                <a:ea typeface="Segoe UI Black" panose="020B0A02040204020203" pitchFamily="34" charset="0"/>
              </a:rPr>
              <a:t>Tìm về bên Chúa con thấy lòng mình ngất ngây bình an. Tìm về bên Chúa con thấy tình Ngài thiết tha dịu dàng. Dù đường đời gập ghềnh gian nan, ân tình Ngài nguồn ơn thánh sức thiêng, được Ngài ở cùng đời con luôn mãi</a:t>
            </a:r>
            <a:r>
              <a:rPr lang="en-US" sz="5400" dirty="0">
                <a:solidFill>
                  <a:schemeClr val="bg1"/>
                </a:solidFill>
                <a:latin typeface="Segoe UI Black" panose="020B0A02040204020203" pitchFamily="34" charset="0"/>
                <a:ea typeface="Segoe UI Black" panose="020B0A02040204020203" pitchFamily="34" charset="0"/>
              </a:rPr>
              <a:t>…</a:t>
            </a:r>
            <a:r>
              <a:rPr lang="vi-VN" sz="5400" dirty="0">
                <a:solidFill>
                  <a:schemeClr val="bg1"/>
                </a:solidFill>
                <a:latin typeface="Segoe UI Black" panose="020B0A02040204020203" pitchFamily="34" charset="0"/>
                <a:ea typeface="Segoe UI Black" panose="020B0A02040204020203" pitchFamily="34" charset="0"/>
              </a:rPr>
              <a:t> hân hoan.</a:t>
            </a:r>
            <a:endParaRPr lang="vi-VN" sz="54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603035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6100"/>
            <a:ext cx="12192000" cy="6986528"/>
          </a:xfrm>
          <a:prstGeom prst="rect">
            <a:avLst/>
          </a:prstGeom>
        </p:spPr>
        <p:txBody>
          <a:bodyPr wrap="square" anchor="ctr" anchorCtr="0">
            <a:spAutoFit/>
          </a:bodyPr>
          <a:lstStyle/>
          <a:p>
            <a:pPr algn="just" fontAlgn="base"/>
            <a:r>
              <a:rPr lang="en-US" sz="54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Tk2:</a:t>
            </a:r>
            <a:r>
              <a:rPr lang="en-US" sz="5400" dirty="0">
                <a:solidFill>
                  <a:srgbClr val="FF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Times New Roman" panose="02020603050405020304" pitchFamily="18" charset="0"/>
              </a:rPr>
              <a:t> </a:t>
            </a:r>
            <a:r>
              <a:rPr lang="vi-VN" sz="5400" dirty="0">
                <a:solidFill>
                  <a:schemeClr val="bg1"/>
                </a:solidFill>
                <a:latin typeface="Segoe UI Black" panose="020B0A02040204020203" pitchFamily="34" charset="0"/>
                <a:ea typeface="Segoe UI Black" panose="020B0A02040204020203" pitchFamily="34" charset="0"/>
              </a:rPr>
              <a:t>Ôm mộng mơ hăng say vào cuộc đời, con đã thấy chát đắng giọt lệ rơi. Vì hạnh phúc dương gian quá mong manh, tình nhân thế quá dễ mau đổi thay. Sống giữa cuộc đời thăng trầm Ngài ơi, xin Ngài dạy con yêu mến thiết tha cuộc đời.</a:t>
            </a:r>
            <a:endParaRPr lang="vi-VN" sz="54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41630731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1000"/>
            <a:ext cx="12192000" cy="6986528"/>
          </a:xfrm>
          <a:prstGeom prst="rect">
            <a:avLst/>
          </a:prstGeom>
        </p:spPr>
        <p:txBody>
          <a:bodyPr wrap="square" anchor="ctr" anchorCtr="0">
            <a:spAutoFit/>
          </a:bodyPr>
          <a:lstStyle/>
          <a:p>
            <a:pPr algn="just"/>
            <a:r>
              <a:rPr lang="en-US" sz="5400" u="sng"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Đk</a:t>
            </a:r>
            <a:r>
              <a:rPr lang="en-US" sz="54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t>
            </a:r>
            <a:r>
              <a:rPr lang="vi-VN" sz="5400" dirty="0">
                <a:solidFill>
                  <a:srgbClr val="FF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Times New Roman" panose="02020603050405020304" pitchFamily="18" charset="0"/>
              </a:rPr>
              <a:t> </a:t>
            </a:r>
            <a:r>
              <a:rPr lang="vi-VN" sz="5400" dirty="0">
                <a:solidFill>
                  <a:schemeClr val="bg1"/>
                </a:solidFill>
                <a:latin typeface="Segoe UI Black" panose="020B0A02040204020203" pitchFamily="34" charset="0"/>
                <a:ea typeface="Segoe UI Black" panose="020B0A02040204020203" pitchFamily="34" charset="0"/>
              </a:rPr>
              <a:t>Tìm về bên Chúa con thấy lòng mình ngất ngây bình an. Tìm về bên Chúa con thấy tình Ngài thiết tha dịu dàng. Dù đường đời gập ghềnh gian nan, ân tình Ngài nguồn ơn thánh sức thiêng, được Ngài ở cùng đời con luôn mãi</a:t>
            </a:r>
            <a:r>
              <a:rPr lang="en-US" sz="5400" dirty="0">
                <a:solidFill>
                  <a:schemeClr val="bg1"/>
                </a:solidFill>
                <a:latin typeface="Segoe UI Black" panose="020B0A02040204020203" pitchFamily="34" charset="0"/>
                <a:ea typeface="Segoe UI Black" panose="020B0A02040204020203" pitchFamily="34" charset="0"/>
              </a:rPr>
              <a:t>…</a:t>
            </a:r>
            <a:r>
              <a:rPr lang="vi-VN" sz="5400" dirty="0">
                <a:solidFill>
                  <a:schemeClr val="bg1"/>
                </a:solidFill>
                <a:latin typeface="Segoe UI Black" panose="020B0A02040204020203" pitchFamily="34" charset="0"/>
                <a:ea typeface="Segoe UI Black" panose="020B0A02040204020203" pitchFamily="34" charset="0"/>
              </a:rPr>
              <a:t> hân hoan.</a:t>
            </a:r>
            <a:endParaRPr lang="vi-VN" sz="54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9928605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83935"/>
            <a:ext cx="12192000" cy="5909310"/>
          </a:xfrm>
          <a:prstGeom prst="rect">
            <a:avLst/>
          </a:prstGeom>
        </p:spPr>
        <p:txBody>
          <a:bodyPr wrap="square" anchor="ctr" anchorCtr="0">
            <a:spAutoFit/>
          </a:bodyPr>
          <a:lstStyle/>
          <a:p>
            <a:pPr algn="just" fontAlgn="base"/>
            <a:r>
              <a:rPr lang="en-US" sz="54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Tk3:</a:t>
            </a:r>
            <a:r>
              <a:rPr lang="en-US" sz="5400" dirty="0">
                <a:solidFill>
                  <a:srgbClr val="FF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Times New Roman" panose="02020603050405020304" pitchFamily="18" charset="0"/>
              </a:rPr>
              <a:t> </a:t>
            </a:r>
            <a:r>
              <a:rPr lang="vi-VN" sz="5400" dirty="0">
                <a:solidFill>
                  <a:schemeClr val="bg1"/>
                </a:solidFill>
                <a:latin typeface="Segoe UI Black" panose="020B0A02040204020203" pitchFamily="34" charset="0"/>
                <a:ea typeface="Segoe UI Black" panose="020B0A02040204020203" pitchFamily="34" charset="0"/>
              </a:rPr>
              <a:t>Dẫu nhiều lúc vô ơn con vội quên, ân tình Chúa chất ngất trong đời con. Chần chừ mãi lang thang đường trần gian, dù vẫn biết chính Chúa nguồn bình an. Chúa rất nhân từ vẫn đợi chờ con, mở rộng vòng tay đón lấy đứa con hoang đàng.</a:t>
            </a:r>
            <a:endParaRPr lang="vi-VN" sz="54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40000358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1000"/>
            <a:ext cx="12192000" cy="6986528"/>
          </a:xfrm>
          <a:prstGeom prst="rect">
            <a:avLst/>
          </a:prstGeom>
        </p:spPr>
        <p:txBody>
          <a:bodyPr wrap="square" anchor="ctr" anchorCtr="0">
            <a:spAutoFit/>
          </a:bodyPr>
          <a:lstStyle/>
          <a:p>
            <a:pPr algn="just"/>
            <a:r>
              <a:rPr lang="en-US" sz="5400" u="sng" dirty="0" err="1">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Đk</a:t>
            </a:r>
            <a:r>
              <a:rPr lang="en-US" sz="5400" u="sng" dirty="0">
                <a:solidFill>
                  <a:srgbClr val="FFFF00"/>
                </a:solidFill>
                <a:latin typeface="Segoe UI Black" panose="020B0A02040204020203" pitchFamily="34" charset="0"/>
                <a:ea typeface="Segoe UI Black" panose="020B0A02040204020203" pitchFamily="34" charset="0"/>
                <a:cs typeface="Times New Roman" panose="02020603050405020304" pitchFamily="18" charset="0"/>
              </a:rPr>
              <a:t>:</a:t>
            </a:r>
            <a:r>
              <a:rPr lang="vi-VN" sz="5400" dirty="0">
                <a:solidFill>
                  <a:srgbClr val="FF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Times New Roman" panose="02020603050405020304" pitchFamily="18" charset="0"/>
              </a:rPr>
              <a:t> </a:t>
            </a:r>
            <a:r>
              <a:rPr lang="vi-VN" sz="5400" dirty="0">
                <a:solidFill>
                  <a:schemeClr val="bg1"/>
                </a:solidFill>
                <a:latin typeface="Segoe UI Black" panose="020B0A02040204020203" pitchFamily="34" charset="0"/>
                <a:ea typeface="Segoe UI Black" panose="020B0A02040204020203" pitchFamily="34" charset="0"/>
              </a:rPr>
              <a:t>Tìm về bên Chúa con thấy lòng mình ngất ngây bình an. Tìm về bên Chúa con thấy tình Ngài thiết tha dịu dàng. Dù đường đời gập ghềnh gian nan, ân tình Ngài nguồn ơn thánh sức thiêng, được Ngài ở cùng đời con luôn mãi</a:t>
            </a:r>
            <a:r>
              <a:rPr lang="en-US" sz="5400" dirty="0">
                <a:solidFill>
                  <a:schemeClr val="bg1"/>
                </a:solidFill>
                <a:latin typeface="Segoe UI Black" panose="020B0A02040204020203" pitchFamily="34" charset="0"/>
                <a:ea typeface="Segoe UI Black" panose="020B0A02040204020203" pitchFamily="34" charset="0"/>
              </a:rPr>
              <a:t>…</a:t>
            </a:r>
            <a:r>
              <a:rPr lang="vi-VN" sz="5400" dirty="0">
                <a:solidFill>
                  <a:schemeClr val="bg1"/>
                </a:solidFill>
                <a:latin typeface="Segoe UI Black" panose="020B0A02040204020203" pitchFamily="34" charset="0"/>
                <a:ea typeface="Segoe UI Black" panose="020B0A02040204020203" pitchFamily="34" charset="0"/>
              </a:rPr>
              <a:t> hân hoan.</a:t>
            </a:r>
            <a:endParaRPr lang="vi-VN" sz="54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5834762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34CE58-90DF-4248-A279-1F6426FBA9D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774026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r>
              <a:rPr lang="en-US" sz="10666" dirty="0">
                <a:solidFill>
                  <a:srgbClr val="FFFF00"/>
                </a:solidFill>
                <a:ea typeface="Segoe UI Black" panose="020B0A02040204020203" pitchFamily="34" charset="0"/>
              </a:rPr>
              <a:t>Ca </a:t>
            </a:r>
            <a:r>
              <a:rPr lang="en-US" sz="10666" dirty="0" err="1">
                <a:solidFill>
                  <a:srgbClr val="FFFF00"/>
                </a:solidFill>
                <a:ea typeface="Segoe UI Black" panose="020B0A02040204020203" pitchFamily="34" charset="0"/>
              </a:rPr>
              <a:t>Kết</a:t>
            </a:r>
            <a:r>
              <a:rPr lang="en-US" sz="10666" dirty="0">
                <a:solidFill>
                  <a:srgbClr val="FFFF00"/>
                </a:solidFill>
                <a:ea typeface="Segoe UI Black" panose="020B0A02040204020203" pitchFamily="34" charset="0"/>
              </a:rPr>
              <a:t> </a:t>
            </a:r>
            <a:r>
              <a:rPr lang="en-US" sz="10666" dirty="0" err="1">
                <a:solidFill>
                  <a:srgbClr val="FFFF00"/>
                </a:solidFill>
                <a:ea typeface="Segoe UI Black" panose="020B0A02040204020203" pitchFamily="34" charset="0"/>
              </a:rPr>
              <a:t>Lễ</a:t>
            </a:r>
            <a:br>
              <a:rPr lang="en-US" sz="10666" dirty="0">
                <a:solidFill>
                  <a:srgbClr val="FFFF00"/>
                </a:solidFill>
                <a:ea typeface="Segoe UI Black" panose="020B0A02040204020203" pitchFamily="34" charset="0"/>
              </a:rPr>
            </a:br>
            <a:r>
              <a:rPr lang="vi-VN" sz="6000" b="1" dirty="0">
                <a:solidFill>
                  <a:srgbClr val="FFFF00"/>
                </a:solidFill>
              </a:rPr>
              <a:t>LÊN ĐƯỜNG CÙNG GIÊSU</a:t>
            </a:r>
            <a:br>
              <a:rPr lang="vi-VN" sz="8800" dirty="0">
                <a:solidFill>
                  <a:srgbClr val="FFFF00"/>
                </a:solidFill>
              </a:rPr>
            </a:br>
            <a:r>
              <a:rPr lang="vi-VN" dirty="0">
                <a:solidFill>
                  <a:schemeClr val="bg1"/>
                </a:solidFill>
              </a:rPr>
              <a:t>Sr. Hương Đan</a:t>
            </a:r>
            <a:br>
              <a:rPr lang="en-US" b="1" dirty="0">
                <a:solidFill>
                  <a:schemeClr val="bg1"/>
                </a:solidFill>
              </a:rPr>
            </a:br>
            <a:br>
              <a:rPr lang="en-US" sz="8000" dirty="0">
                <a:solidFill>
                  <a:schemeClr val="bg1"/>
                </a:solidFill>
              </a:rPr>
            </a:br>
            <a:endParaRPr lang="en-US" sz="8000" i="1" dirty="0">
              <a:solidFill>
                <a:schemeClr val="bg1"/>
              </a:solidFill>
              <a:ea typeface="Segoe UI Black" panose="020B0A02040204020203" pitchFamily="34" charset="0"/>
            </a:endParaRPr>
          </a:p>
        </p:txBody>
      </p:sp>
    </p:spTree>
    <p:extLst>
      <p:ext uri="{BB962C8B-B14F-4D97-AF65-F5344CB8AC3E}">
        <p14:creationId xmlns:p14="http://schemas.microsoft.com/office/powerpoint/2010/main" val="24262661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Autofit/>
          </a:bodyPr>
          <a:lstStyle/>
          <a:p>
            <a:pPr algn="just"/>
            <a:r>
              <a:rPr lang="en-US" sz="8000" u="sng" dirty="0" err="1">
                <a:solidFill>
                  <a:srgbClr val="FFFF00"/>
                </a:solidFill>
                <a:ea typeface="Segoe UI Black" panose="020B0A02040204020203" pitchFamily="34" charset="0"/>
              </a:rPr>
              <a:t>Đk</a:t>
            </a:r>
            <a:r>
              <a:rPr lang="en-US" sz="8000" u="sng" dirty="0">
                <a:solidFill>
                  <a:srgbClr val="FFFF00"/>
                </a:solidFill>
                <a:ea typeface="Segoe UI Black" panose="020B0A02040204020203" pitchFamily="34" charset="0"/>
              </a:rPr>
              <a:t>:</a:t>
            </a:r>
            <a:r>
              <a:rPr lang="en-US" sz="8000" dirty="0">
                <a:solidFill>
                  <a:schemeClr val="bg1"/>
                </a:solidFill>
                <a:ea typeface="Segoe UI Black" panose="020B0A02040204020203" pitchFamily="34" charset="0"/>
              </a:rPr>
              <a:t> </a:t>
            </a:r>
            <a:r>
              <a:rPr lang="vi-VN" sz="6600" dirty="0">
                <a:solidFill>
                  <a:schemeClr val="bg1"/>
                </a:solidFill>
              </a:rPr>
              <a:t>Lễ đã hết ta lên đường cùng Giêsu đi về muôn hướng. Lễ đã hết ta lên đường cùng Giêsu đi khắp nẻo quê hương</a:t>
            </a:r>
            <a:endParaRPr lang="en-US" sz="8000" dirty="0">
              <a:solidFill>
                <a:schemeClr val="bg1"/>
              </a:solidFill>
              <a:ea typeface="Segoe UI Black" panose="020B0A02040204020203" pitchFamily="34" charset="0"/>
            </a:endParaRPr>
          </a:p>
        </p:txBody>
      </p:sp>
    </p:spTree>
    <p:extLst>
      <p:ext uri="{BB962C8B-B14F-4D97-AF65-F5344CB8AC3E}">
        <p14:creationId xmlns:p14="http://schemas.microsoft.com/office/powerpoint/2010/main" val="23167229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pPr algn="just"/>
            <a:r>
              <a:rPr lang="en-US" sz="7200" u="sng" dirty="0">
                <a:solidFill>
                  <a:srgbClr val="FFFF00"/>
                </a:solidFill>
                <a:ea typeface="Segoe UI Black" panose="020B0A02040204020203" pitchFamily="34" charset="0"/>
              </a:rPr>
              <a:t>Tk1:</a:t>
            </a:r>
            <a:r>
              <a:rPr lang="en-US" sz="7200" dirty="0">
                <a:solidFill>
                  <a:schemeClr val="bg1"/>
                </a:solidFill>
                <a:ea typeface="Segoe UI Black" panose="020B0A02040204020203" pitchFamily="34" charset="0"/>
              </a:rPr>
              <a:t> </a:t>
            </a:r>
            <a:r>
              <a:rPr lang="vi-VN" sz="6600" dirty="0">
                <a:solidFill>
                  <a:schemeClr val="bg1"/>
                </a:solidFill>
              </a:rPr>
              <a:t>Gieo niềm tin, gieo tình thương cho muôn người nhận biết Chúa Trời. </a:t>
            </a:r>
            <a:r>
              <a:rPr lang="en-US" sz="6600" dirty="0" err="1">
                <a:solidFill>
                  <a:schemeClr val="bg1"/>
                </a:solidFill>
              </a:rPr>
              <a:t>Gieo</a:t>
            </a:r>
            <a:r>
              <a:rPr lang="en-US" sz="6600" dirty="0">
                <a:solidFill>
                  <a:schemeClr val="bg1"/>
                </a:solidFill>
              </a:rPr>
              <a:t> </a:t>
            </a:r>
            <a:r>
              <a:rPr lang="vi-VN" sz="6600" dirty="0">
                <a:solidFill>
                  <a:schemeClr val="bg1"/>
                </a:solidFill>
              </a:rPr>
              <a:t>niềm tin, gieo tình thương cho muôn người biết Chúa nơi nơi</a:t>
            </a:r>
            <a:r>
              <a:rPr lang="en-US" sz="6600" dirty="0">
                <a:solidFill>
                  <a:schemeClr val="bg1"/>
                </a:solidFill>
              </a:rPr>
              <a:t>.</a:t>
            </a:r>
            <a:endParaRPr lang="en-US" sz="7200" dirty="0">
              <a:solidFill>
                <a:schemeClr val="bg1"/>
              </a:solidFill>
              <a:ea typeface="Segoe UI Black" panose="020B0A02040204020203" pitchFamily="34" charset="0"/>
            </a:endParaRPr>
          </a:p>
        </p:txBody>
      </p:sp>
    </p:spTree>
    <p:extLst>
      <p:ext uri="{BB962C8B-B14F-4D97-AF65-F5344CB8AC3E}">
        <p14:creationId xmlns:p14="http://schemas.microsoft.com/office/powerpoint/2010/main" val="14587375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pPr algn="just"/>
            <a:r>
              <a:rPr lang="en-US" sz="7200" u="sng" dirty="0">
                <a:solidFill>
                  <a:srgbClr val="FFFF00"/>
                </a:solidFill>
                <a:ea typeface="Segoe UI Black" panose="020B0A02040204020203" pitchFamily="34" charset="0"/>
              </a:rPr>
              <a:t>Tk2:</a:t>
            </a:r>
            <a:r>
              <a:rPr lang="en-US" sz="7200" dirty="0">
                <a:solidFill>
                  <a:schemeClr val="bg1"/>
                </a:solidFill>
                <a:ea typeface="Segoe UI Black" panose="020B0A02040204020203" pitchFamily="34" charset="0"/>
              </a:rPr>
              <a:t> </a:t>
            </a:r>
            <a:r>
              <a:rPr lang="vi-VN" sz="7200" dirty="0">
                <a:solidFill>
                  <a:schemeClr val="bg1"/>
                </a:solidFill>
              </a:rPr>
              <a:t>Ta cùng nhau đem tình Cha cho muôn người hợp nhất với Cha. Ta cùng nhau đem tình Cha cho muôn người khắp bốn phương xa</a:t>
            </a:r>
            <a:r>
              <a:rPr lang="en-US" sz="7200" dirty="0">
                <a:solidFill>
                  <a:schemeClr val="bg1"/>
                </a:solidFill>
              </a:rPr>
              <a:t>.</a:t>
            </a:r>
            <a:endParaRPr lang="en-US" sz="7200" dirty="0">
              <a:solidFill>
                <a:schemeClr val="bg1"/>
              </a:solidFill>
              <a:ea typeface="Segoe UI Black" panose="020B0A02040204020203" pitchFamily="34" charset="0"/>
            </a:endParaRPr>
          </a:p>
        </p:txBody>
      </p:sp>
    </p:spTree>
    <p:extLst>
      <p:ext uri="{BB962C8B-B14F-4D97-AF65-F5344CB8AC3E}">
        <p14:creationId xmlns:p14="http://schemas.microsoft.com/office/powerpoint/2010/main" val="5359376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Autofit/>
          </a:bodyPr>
          <a:lstStyle/>
          <a:p>
            <a:pPr algn="just"/>
            <a:r>
              <a:rPr lang="en-US" sz="8000" u="sng" dirty="0" err="1">
                <a:solidFill>
                  <a:srgbClr val="FFFF00"/>
                </a:solidFill>
                <a:ea typeface="Segoe UI Black" panose="020B0A02040204020203" pitchFamily="34" charset="0"/>
              </a:rPr>
              <a:t>Đk</a:t>
            </a:r>
            <a:r>
              <a:rPr lang="en-US" sz="8000" u="sng" dirty="0">
                <a:solidFill>
                  <a:srgbClr val="FFFF00"/>
                </a:solidFill>
                <a:ea typeface="Segoe UI Black" panose="020B0A02040204020203" pitchFamily="34" charset="0"/>
              </a:rPr>
              <a:t>:</a:t>
            </a:r>
            <a:r>
              <a:rPr lang="en-US" sz="8000" dirty="0">
                <a:solidFill>
                  <a:schemeClr val="bg1"/>
                </a:solidFill>
                <a:ea typeface="Segoe UI Black" panose="020B0A02040204020203" pitchFamily="34" charset="0"/>
              </a:rPr>
              <a:t> </a:t>
            </a:r>
            <a:r>
              <a:rPr lang="vi-VN" sz="6600" dirty="0">
                <a:solidFill>
                  <a:schemeClr val="bg1"/>
                </a:solidFill>
              </a:rPr>
              <a:t>Lễ đã hết ta lên đường cùng Giêsu đi về muôn hướng. Lễ đã hết ta lên đường cùng Giêsu đi khắp nẻo quê hương</a:t>
            </a:r>
            <a:endParaRPr lang="en-US" sz="8000" dirty="0">
              <a:solidFill>
                <a:schemeClr val="bg1"/>
              </a:solidFill>
              <a:ea typeface="Segoe UI Black" panose="020B0A02040204020203" pitchFamily="34" charset="0"/>
            </a:endParaRPr>
          </a:p>
        </p:txBody>
      </p:sp>
    </p:spTree>
    <p:extLst>
      <p:ext uri="{BB962C8B-B14F-4D97-AF65-F5344CB8AC3E}">
        <p14:creationId xmlns:p14="http://schemas.microsoft.com/office/powerpoint/2010/main" val="166060497"/>
      </p:ext>
    </p:extLst>
  </p:cSld>
  <p:clrMapOvr>
    <a:masterClrMapping/>
  </p:clrMapOvr>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636</TotalTime>
  <Words>2009</Words>
  <Application>Microsoft Office PowerPoint</Application>
  <PresentationFormat>Widescreen</PresentationFormat>
  <Paragraphs>122</Paragraphs>
  <Slides>74</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74</vt:i4>
      </vt:variant>
    </vt:vector>
  </HeadingPairs>
  <TitlesOfParts>
    <vt:vector size="82" baseType="lpstr">
      <vt:lpstr>Arial</vt:lpstr>
      <vt:lpstr>Calibri</vt:lpstr>
      <vt:lpstr>Calibri Light</vt:lpstr>
      <vt:lpstr>Segoe UI Black</vt:lpstr>
      <vt:lpstr>Times New Roman</vt:lpstr>
      <vt:lpstr>Chủ đề Office</vt:lpstr>
      <vt:lpstr>Office Theme</vt:lpstr>
      <vt:lpstr>2_Office Theme</vt:lpstr>
      <vt:lpstr>PowerPoint Presentation</vt:lpstr>
      <vt:lpstr>PowerPoint Presentation</vt:lpstr>
      <vt:lpstr>PowerPoint Presentation</vt:lpstr>
      <vt:lpstr>PowerPoint Presentation</vt:lpstr>
      <vt:lpstr>PowerPoint Presentation</vt:lpstr>
      <vt:lpstr> </vt:lpstr>
      <vt:lpstr>PowerPoint Presentation</vt:lpstr>
      <vt:lpstr> </vt:lpstr>
      <vt:lpstr>PowerPoint Presentation</vt:lpstr>
      <vt:lpstr> </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Kết Lễ LÊN ĐƯỜNG CÙNG GIÊSU Sr. Hương Đan  </vt:lpstr>
      <vt:lpstr>Đk: Lễ đã hết ta lên đường cùng Giêsu đi về muôn hướng. Lễ đã hết ta lên đường cùng Giêsu đi khắp nẻo quê hương</vt:lpstr>
      <vt:lpstr>Tk1: Gieo niềm tin, gieo tình thương cho muôn người nhận biết Chúa Trời. Gieo niềm tin, gieo tình thương cho muôn người biết Chúa nơi nơi.</vt:lpstr>
      <vt:lpstr>Tk2: Ta cùng nhau đem tình Cha cho muôn người hợp nhất với Cha. Ta cùng nhau đem tình Cha cho muôn người khắp bốn phương xa.</vt:lpstr>
      <vt:lpstr>Đk: Lễ đã hết ta lên đường cùng Giêsu đi về muôn hướng. Lễ đã hết ta lên đường cùng Giêsu đi khắp nẻo quê hương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tnttvietnam@outlook.com</dc:creator>
  <cp:lastModifiedBy>Nam Hung</cp:lastModifiedBy>
  <cp:revision>115</cp:revision>
  <dcterms:created xsi:type="dcterms:W3CDTF">2026-07-07T02:26:41Z</dcterms:created>
  <dcterms:modified xsi:type="dcterms:W3CDTF">2026-09-24T03:50:33Z</dcterms:modified>
</cp:coreProperties>
</file>