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92" r:id="rId3"/>
    <p:sldMasterId id="2147483704" r:id="rId4"/>
    <p:sldMasterId id="2147483928" r:id="rId5"/>
    <p:sldMasterId id="2147484024" r:id="rId6"/>
    <p:sldMasterId id="2147484132" r:id="rId7"/>
    <p:sldMasterId id="2147484180" r:id="rId8"/>
    <p:sldMasterId id="2147484192" r:id="rId9"/>
  </p:sldMasterIdLst>
  <p:notesMasterIdLst>
    <p:notesMasterId r:id="rId85"/>
  </p:notesMasterIdLst>
  <p:sldIdLst>
    <p:sldId id="507" r:id="rId10"/>
    <p:sldId id="553" r:id="rId11"/>
    <p:sldId id="585" r:id="rId12"/>
    <p:sldId id="443" r:id="rId13"/>
    <p:sldId id="9797" r:id="rId14"/>
    <p:sldId id="676" r:id="rId15"/>
    <p:sldId id="9798" r:id="rId16"/>
    <p:sldId id="9754" r:id="rId17"/>
    <p:sldId id="9755" r:id="rId18"/>
    <p:sldId id="9756" r:id="rId19"/>
    <p:sldId id="9757" r:id="rId20"/>
    <p:sldId id="9758" r:id="rId21"/>
    <p:sldId id="9759" r:id="rId22"/>
    <p:sldId id="9760" r:id="rId23"/>
    <p:sldId id="9761" r:id="rId24"/>
    <p:sldId id="9763" r:id="rId25"/>
    <p:sldId id="9764" r:id="rId26"/>
    <p:sldId id="9765" r:id="rId27"/>
    <p:sldId id="9766" r:id="rId28"/>
    <p:sldId id="9767" r:id="rId29"/>
    <p:sldId id="9768" r:id="rId30"/>
    <p:sldId id="9769" r:id="rId31"/>
    <p:sldId id="9770" r:id="rId32"/>
    <p:sldId id="9793" r:id="rId33"/>
    <p:sldId id="649" r:id="rId34"/>
    <p:sldId id="701" r:id="rId35"/>
    <p:sldId id="702" r:id="rId36"/>
    <p:sldId id="703" r:id="rId37"/>
    <p:sldId id="713" r:id="rId38"/>
    <p:sldId id="704" r:id="rId39"/>
    <p:sldId id="714" r:id="rId40"/>
    <p:sldId id="705" r:id="rId41"/>
    <p:sldId id="715" r:id="rId42"/>
    <p:sldId id="706" r:id="rId43"/>
    <p:sldId id="716" r:id="rId44"/>
    <p:sldId id="9805" r:id="rId45"/>
    <p:sldId id="707" r:id="rId46"/>
    <p:sldId id="723" r:id="rId47"/>
    <p:sldId id="9772" r:id="rId48"/>
    <p:sldId id="9773" r:id="rId49"/>
    <p:sldId id="9774" r:id="rId50"/>
    <p:sldId id="9775" r:id="rId51"/>
    <p:sldId id="9776" r:id="rId52"/>
    <p:sldId id="9777" r:id="rId53"/>
    <p:sldId id="9778" r:id="rId54"/>
    <p:sldId id="9779" r:id="rId55"/>
    <p:sldId id="9780" r:id="rId56"/>
    <p:sldId id="9781" r:id="rId57"/>
    <p:sldId id="9782" r:id="rId58"/>
    <p:sldId id="9783" r:id="rId59"/>
    <p:sldId id="9784" r:id="rId60"/>
    <p:sldId id="9785" r:id="rId61"/>
    <p:sldId id="558" r:id="rId62"/>
    <p:sldId id="559" r:id="rId63"/>
    <p:sldId id="561" r:id="rId64"/>
    <p:sldId id="9799" r:id="rId65"/>
    <p:sldId id="614" r:id="rId66"/>
    <p:sldId id="9800" r:id="rId67"/>
    <p:sldId id="276" r:id="rId68"/>
    <p:sldId id="9794" r:id="rId69"/>
    <p:sldId id="277" r:id="rId70"/>
    <p:sldId id="279" r:id="rId71"/>
    <p:sldId id="632" r:id="rId72"/>
    <p:sldId id="728" r:id="rId73"/>
    <p:sldId id="9801" r:id="rId74"/>
    <p:sldId id="729" r:id="rId75"/>
    <p:sldId id="9802" r:id="rId76"/>
    <p:sldId id="730" r:id="rId77"/>
    <p:sldId id="9803" r:id="rId78"/>
    <p:sldId id="9795" r:id="rId79"/>
    <p:sldId id="293" r:id="rId80"/>
    <p:sldId id="9804" r:id="rId81"/>
    <p:sldId id="564" r:id="rId82"/>
    <p:sldId id="563" r:id="rId83"/>
    <p:sldId id="9796" r:id="rId8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33CC33"/>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78" autoAdjust="0"/>
    <p:restoredTop sz="94654" autoAdjust="0"/>
  </p:normalViewPr>
  <p:slideViewPr>
    <p:cSldViewPr>
      <p:cViewPr>
        <p:scale>
          <a:sx n="150" d="100"/>
          <a:sy n="150" d="100"/>
        </p:scale>
        <p:origin x="1950" y="546"/>
      </p:cViewPr>
      <p:guideLst>
        <p:guide orient="horz" pos="1620"/>
        <p:guide pos="2880"/>
      </p:guideLst>
    </p:cSldViewPr>
  </p:slideViewPr>
  <p:outlineViewPr>
    <p:cViewPr>
      <p:scale>
        <a:sx n="33" d="100"/>
        <a:sy n="33" d="100"/>
      </p:scale>
      <p:origin x="0" y="-4663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tableStyles" Target="tableStyles.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slide" Target="slides/slide60.xml"/><Relationship Id="rId77" Type="http://schemas.openxmlformats.org/officeDocument/2006/relationships/slide" Target="slides/slide68.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62.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viewProps" Target="viewProp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9/10/2026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13443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4656505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33441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5803271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544624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857638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513738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66472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49533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9982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068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89415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2380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89058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8720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228531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102706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867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1686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839270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29100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931170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547454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76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453855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84478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014511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0186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5771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0103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967927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01615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28222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997880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361952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284344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88862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04716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4979699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0618684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590205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37091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700665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49242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01221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453049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6604640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01729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70698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80993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028539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6746025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514408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5588550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1993225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7687034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1159469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2132371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81361132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994923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64606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14142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jp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3.jp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5" Type="http://schemas.openxmlformats.org/officeDocument/2006/relationships/slideLayout" Target="../slideLayouts/slideLayout34.xml"/><Relationship Id="rId4" Type="http://schemas.openxmlformats.org/officeDocument/2006/relationships/slideLayout" Target="../slideLayouts/slideLayout33.xml"/><Relationship Id="rId9" Type="http://schemas.openxmlformats.org/officeDocument/2006/relationships/image" Target="../media/image3.jp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image" Target="../media/image1.jpg"/><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5.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4.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9/10/2026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92057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7940846"/>
      </p:ext>
    </p:extLst>
  </p:cSld>
  <p:clrMap bg1="lt1" tx1="dk1" bg2="lt2" tx2="dk2" accent1="accent1" accent2="accent2" accent3="accent3" accent4="accent4" accent5="accent5" accent6="accent6" hlink="hlink" folHlink="folHlink"/>
  <p:sldLayoutIdLst>
    <p:sldLayoutId id="2147483929" r:id="rId1"/>
    <p:sldLayoutId id="2147483930" r:id="rId2"/>
    <p:sldLayoutId id="2147483931" r:id="rId3"/>
    <p:sldLayoutId id="2147483932" r:id="rId4"/>
    <p:sldLayoutId id="2147483933" r:id="rId5"/>
    <p:sldLayoutId id="2147483934" r:id="rId6"/>
    <p:sldLayoutId id="2147483935" r:id="rId7"/>
    <p:sldLayoutId id="2147483936" r:id="rId8"/>
    <p:sldLayoutId id="2147483937" r:id="rId9"/>
    <p:sldLayoutId id="2147483938" r:id="rId10"/>
    <p:sldLayoutId id="21474839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11043320"/>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13405"/>
      </p:ext>
    </p:extLst>
  </p:cSld>
  <p:clrMap bg1="lt1" tx1="dk1" bg2="lt2" tx2="dk2" accent1="accent1" accent2="accent2" accent3="accent3" accent4="accent4" accent5="accent5" accent6="accent6" hlink="hlink" folHlink="folHlink"/>
  <p:sldLayoutIdLst>
    <p:sldLayoutId id="2147484133" r:id="rId1"/>
    <p:sldLayoutId id="2147484134" r:id="rId2"/>
    <p:sldLayoutId id="2147484135" r:id="rId3"/>
    <p:sldLayoutId id="2147484136" r:id="rId4"/>
    <p:sldLayoutId id="2147484137" r:id="rId5"/>
    <p:sldLayoutId id="2147484138" r:id="rId6"/>
    <p:sldLayoutId id="2147484139" r:id="rId7"/>
    <p:sldLayoutId id="2147484140" r:id="rId8"/>
    <p:sldLayoutId id="2147484141" r:id="rId9"/>
    <p:sldLayoutId id="2147484142" r:id="rId10"/>
    <p:sldLayoutId id="21474841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9/10/2026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0931936"/>
      </p:ext>
    </p:extLst>
  </p:cSld>
  <p:clrMap bg1="lt1" tx1="dk1" bg2="lt2" tx2="dk2" accent1="accent1" accent2="accent2" accent3="accent3" accent4="accent4" accent5="accent5" accent6="accent6" hlink="hlink" folHlink="folHlink"/>
  <p:sldLayoutIdLst>
    <p:sldLayoutId id="2147484181" r:id="rId1"/>
    <p:sldLayoutId id="2147484182" r:id="rId2"/>
    <p:sldLayoutId id="2147484183" r:id="rId3"/>
    <p:sldLayoutId id="2147484184" r:id="rId4"/>
    <p:sldLayoutId id="2147484185" r:id="rId5"/>
    <p:sldLayoutId id="2147484186" r:id="rId6"/>
    <p:sldLayoutId id="2147484187" r:id="rId7"/>
    <p:sldLayoutId id="2147484188" r:id="rId8"/>
    <p:sldLayoutId id="2147484189" r:id="rId9"/>
    <p:sldLayoutId id="2147484190" r:id="rId10"/>
    <p:sldLayoutId id="21474841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9/10/2026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263668655"/>
      </p:ext>
    </p:extLst>
  </p:cSld>
  <p:clrMap bg1="lt1" tx1="dk1" bg2="lt2" tx2="dk2" accent1="accent1" accent2="accent2" accent3="accent3" accent4="accent4" accent5="accent5" accent6="accent6" hlink="hlink" folHlink="folHlink"/>
  <p:sldLayoutIdLst>
    <p:sldLayoutId id="2147484193" r:id="rId1"/>
    <p:sldLayoutId id="2147484194" r:id="rId2"/>
    <p:sldLayoutId id="2147484195" r:id="rId3"/>
    <p:sldLayoutId id="2147484196" r:id="rId4"/>
    <p:sldLayoutId id="2147484197" r:id="rId5"/>
    <p:sldLayoutId id="2147484198" r:id="rId6"/>
    <p:sldLayoutId id="2147484199" r:id="rId7"/>
    <p:sldLayoutId id="2147484200" r:id="rId8"/>
    <p:sldLayoutId id="2147484201" r:id="rId9"/>
    <p:sldLayoutId id="2147484202" r:id="rId10"/>
    <p:sldLayoutId id="21474842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1.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81.xml"/></Relationships>
</file>

<file path=ppt/slides/_rels/slide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1ED695-F680-6357-1CD2-403BB7DF29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186081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br>
              <a:rPr lang="en-US" sz="6000" b="0" i="0" dirty="0">
                <a:solidFill>
                  <a:srgbClr val="FFFF00"/>
                </a:solidFill>
                <a:effectLst/>
                <a:latin typeface="+mj-lt"/>
              </a:rPr>
            </a:br>
            <a:r>
              <a:rPr lang="en-US" sz="8000" b="0" i="0" dirty="0">
                <a:solidFill>
                  <a:srgbClr val="FFFF00"/>
                </a:solidFill>
                <a:effectLst/>
                <a:latin typeface="+mj-lt"/>
              </a:rPr>
              <a:t>Ca </a:t>
            </a:r>
            <a:r>
              <a:rPr lang="en-US" sz="8000" b="0" i="0" dirty="0" err="1">
                <a:solidFill>
                  <a:srgbClr val="FFFF00"/>
                </a:solidFill>
                <a:effectLst/>
                <a:latin typeface="+mj-lt"/>
              </a:rPr>
              <a:t>Nhập</a:t>
            </a:r>
            <a:r>
              <a:rPr lang="en-US" sz="8000" b="0" i="0" dirty="0">
                <a:solidFill>
                  <a:srgbClr val="FFFF00"/>
                </a:solidFill>
                <a:effectLst/>
                <a:latin typeface="+mj-lt"/>
              </a:rPr>
              <a:t> </a:t>
            </a:r>
            <a:r>
              <a:rPr lang="en-US" sz="8000" b="0" i="0" dirty="0" err="1">
                <a:solidFill>
                  <a:srgbClr val="FFFF00"/>
                </a:solidFill>
                <a:effectLst/>
                <a:latin typeface="+mj-lt"/>
              </a:rPr>
              <a:t>Lễ</a:t>
            </a:r>
            <a:br>
              <a:rPr lang="en-US" sz="8000" b="0" i="0" dirty="0">
                <a:solidFill>
                  <a:srgbClr val="FFFF00"/>
                </a:solidFill>
                <a:effectLst/>
                <a:latin typeface="+mj-lt"/>
              </a:rPr>
            </a:br>
            <a:r>
              <a:rPr lang="en-US" sz="4000" dirty="0">
                <a:solidFill>
                  <a:srgbClr val="FFFF00"/>
                </a:solidFill>
              </a:rPr>
              <a:t>ĐÂU CÓ TÌNH YÊU THƯƠNG</a:t>
            </a:r>
            <a:br>
              <a:rPr lang="en-US" sz="8000" dirty="0">
                <a:solidFill>
                  <a:srgbClr val="FFFF00"/>
                </a:solidFill>
              </a:rPr>
            </a:br>
            <a:r>
              <a:rPr lang="en-US" sz="6000" dirty="0">
                <a:solidFill>
                  <a:schemeClr val="bg1"/>
                </a:solidFill>
              </a:rPr>
              <a:t>Vinh </a:t>
            </a:r>
            <a:r>
              <a:rPr lang="en-US" sz="6000" dirty="0" err="1">
                <a:solidFill>
                  <a:schemeClr val="bg1"/>
                </a:solidFill>
              </a:rPr>
              <a:t>Hạnh</a:t>
            </a:r>
            <a:br>
              <a:rPr lang="en-US" sz="6000" b="0" i="0" dirty="0">
                <a:solidFill>
                  <a:schemeClr val="bg1"/>
                </a:solidFill>
                <a:effectLst/>
                <a:latin typeface="+mj-lt"/>
              </a:rPr>
            </a:br>
            <a:endParaRPr lang="en-US" sz="6000" b="0" i="0" dirty="0">
              <a:solidFill>
                <a:schemeClr val="bg1"/>
              </a:solidFill>
              <a:effectLst/>
              <a:latin typeface="+mj-lt"/>
            </a:endParaRPr>
          </a:p>
        </p:txBody>
      </p:sp>
    </p:spTree>
    <p:extLst>
      <p:ext uri="{BB962C8B-B14F-4D97-AF65-F5344CB8AC3E}">
        <p14:creationId xmlns:p14="http://schemas.microsoft.com/office/powerpoint/2010/main" val="1148415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i="0" u="sng" dirty="0" err="1">
                <a:solidFill>
                  <a:srgbClr val="FFFF00"/>
                </a:solidFill>
                <a:effectLst/>
                <a:latin typeface="+mj-lt"/>
              </a:rPr>
              <a:t>Đk</a:t>
            </a:r>
            <a:r>
              <a:rPr lang="vi-VN" sz="5000" b="0" i="0" u="sng" dirty="0">
                <a:solidFill>
                  <a:srgbClr val="FFFF00"/>
                </a:solidFill>
                <a:effectLst/>
                <a:latin typeface="+mj-lt"/>
              </a:rPr>
              <a:t>:</a:t>
            </a:r>
            <a:r>
              <a:rPr lang="vi-VN" sz="5000" b="0" i="0" dirty="0">
                <a:solidFill>
                  <a:schemeClr val="bg1"/>
                </a:solidFill>
                <a:effectLst/>
                <a:latin typeface="+mj-lt"/>
              </a:rPr>
              <a:t> </a:t>
            </a:r>
            <a:r>
              <a:rPr lang="en-US" sz="5000" dirty="0">
                <a:solidFill>
                  <a:schemeClr val="bg1"/>
                </a:solidFill>
                <a:latin typeface="+mj-lt"/>
              </a:rPr>
              <a:t>Đ</a:t>
            </a:r>
            <a:r>
              <a:rPr lang="vi-VN" sz="5000" b="0" i="0" dirty="0">
                <a:solidFill>
                  <a:schemeClr val="bg1"/>
                </a:solidFill>
                <a:effectLst/>
                <a:latin typeface="+mj-lt"/>
              </a:rPr>
              <a:t>âu có tình yêu thương ở đấy có </a:t>
            </a:r>
            <a:r>
              <a:rPr lang="en-US" sz="5000" dirty="0">
                <a:solidFill>
                  <a:schemeClr val="bg1"/>
                </a:solidFill>
                <a:latin typeface="+mj-lt"/>
              </a:rPr>
              <a:t>Đ</a:t>
            </a:r>
            <a:r>
              <a:rPr lang="vi-VN" sz="5000" b="0" i="0" dirty="0">
                <a:solidFill>
                  <a:schemeClr val="bg1"/>
                </a:solidFill>
                <a:effectLst/>
                <a:latin typeface="+mj-lt"/>
              </a:rPr>
              <a:t>ức Chúa Trời. Ðâu có lòng từ bi là đấy có ân sủng Người. </a:t>
            </a:r>
            <a:r>
              <a:rPr lang="en-US" sz="5000" dirty="0">
                <a:solidFill>
                  <a:schemeClr val="bg1"/>
                </a:solidFill>
                <a:latin typeface="+mj-lt"/>
              </a:rPr>
              <a:t>Đ</a:t>
            </a:r>
            <a:r>
              <a:rPr lang="vi-VN" sz="5000" b="0" i="0" dirty="0">
                <a:solidFill>
                  <a:schemeClr val="bg1"/>
                </a:solidFill>
                <a:effectLst/>
                <a:latin typeface="+mj-lt"/>
              </a:rPr>
              <a:t>âu có tình bác ái thì Chúa chúc lành không ngơi. </a:t>
            </a:r>
            <a:r>
              <a:rPr lang="en-US" sz="5000" dirty="0">
                <a:solidFill>
                  <a:schemeClr val="bg1"/>
                </a:solidFill>
                <a:latin typeface="+mj-lt"/>
              </a:rPr>
              <a:t>Đ</a:t>
            </a:r>
            <a:r>
              <a:rPr lang="vi-VN" sz="5000" b="0" i="0" dirty="0">
                <a:solidFill>
                  <a:schemeClr val="bg1"/>
                </a:solidFill>
                <a:effectLst/>
                <a:latin typeface="+mj-lt"/>
              </a:rPr>
              <a:t>âu ý hợp tâm đầu ở đấy chứa chan nguồn vui.</a:t>
            </a:r>
          </a:p>
        </p:txBody>
      </p:sp>
    </p:spTree>
    <p:extLst>
      <p:ext uri="{BB962C8B-B14F-4D97-AF65-F5344CB8AC3E}">
        <p14:creationId xmlns:p14="http://schemas.microsoft.com/office/powerpoint/2010/main" val="1519906175"/>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i="0" u="sng" dirty="0">
                <a:solidFill>
                  <a:srgbClr val="FFFF00"/>
                </a:solidFill>
                <a:effectLst/>
                <a:latin typeface="+mj-lt"/>
              </a:rPr>
              <a:t>Tk1</a:t>
            </a:r>
            <a:r>
              <a:rPr lang="vi-VN" sz="5000" b="0" i="0" u="sng" dirty="0">
                <a:solidFill>
                  <a:srgbClr val="FFFF00"/>
                </a:solidFill>
                <a:effectLst/>
                <a:latin typeface="+mj-lt"/>
              </a:rPr>
              <a:t>:</a:t>
            </a:r>
            <a:r>
              <a:rPr lang="en-US" sz="5000" b="0" i="0" dirty="0">
                <a:solidFill>
                  <a:schemeClr val="bg1"/>
                </a:solidFill>
                <a:effectLst/>
                <a:latin typeface="+mj-lt"/>
              </a:rPr>
              <a:t> </a:t>
            </a:r>
            <a:r>
              <a:rPr lang="vi-VN" sz="5000" b="0" i="0" dirty="0">
                <a:solidFill>
                  <a:schemeClr val="bg1"/>
                </a:solidFill>
                <a:effectLst/>
              </a:rPr>
              <a:t>Nài xin tha thiết Thượng Ðế muôn tình lân ái. Xin hãy đổ đầy linh hồn tình yêu thiết tha. Yêu Chúa hết lòng hết sức hết cả trí khôn. Cùng yêu anh em như Chúa mến yêu chúng con.</a:t>
            </a:r>
            <a:endParaRPr lang="vi-VN" sz="5000" b="0" i="0" dirty="0">
              <a:solidFill>
                <a:schemeClr val="bg1"/>
              </a:solidFill>
              <a:effectLst/>
              <a:latin typeface="+mj-lt"/>
            </a:endParaRPr>
          </a:p>
        </p:txBody>
      </p:sp>
    </p:spTree>
    <p:extLst>
      <p:ext uri="{BB962C8B-B14F-4D97-AF65-F5344CB8AC3E}">
        <p14:creationId xmlns:p14="http://schemas.microsoft.com/office/powerpoint/2010/main" val="231503272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821D1B9-B346-2F42-EB60-AA9D1D438F3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740F775-4118-287F-2F3B-A31904D900F2}"/>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i="0" u="sng" dirty="0" err="1">
                <a:solidFill>
                  <a:srgbClr val="FFFF00"/>
                </a:solidFill>
                <a:effectLst/>
                <a:latin typeface="+mj-lt"/>
              </a:rPr>
              <a:t>Đk</a:t>
            </a:r>
            <a:r>
              <a:rPr lang="vi-VN" sz="5000" b="0" i="0" u="sng" dirty="0">
                <a:solidFill>
                  <a:srgbClr val="FFFF00"/>
                </a:solidFill>
                <a:effectLst/>
                <a:latin typeface="+mj-lt"/>
              </a:rPr>
              <a:t>:</a:t>
            </a:r>
            <a:r>
              <a:rPr lang="vi-VN" sz="5000" b="0" i="0" dirty="0">
                <a:solidFill>
                  <a:schemeClr val="bg1"/>
                </a:solidFill>
                <a:effectLst/>
                <a:latin typeface="+mj-lt"/>
              </a:rPr>
              <a:t> </a:t>
            </a:r>
            <a:r>
              <a:rPr lang="en-US" sz="5000" dirty="0">
                <a:solidFill>
                  <a:schemeClr val="bg1"/>
                </a:solidFill>
                <a:latin typeface="+mj-lt"/>
              </a:rPr>
              <a:t>Đ</a:t>
            </a:r>
            <a:r>
              <a:rPr lang="vi-VN" sz="5000" b="0" i="0" dirty="0">
                <a:solidFill>
                  <a:schemeClr val="bg1"/>
                </a:solidFill>
                <a:effectLst/>
                <a:latin typeface="+mj-lt"/>
              </a:rPr>
              <a:t>âu có tình yêu thương ở đấy có </a:t>
            </a:r>
            <a:r>
              <a:rPr lang="en-US" sz="5000" dirty="0">
                <a:solidFill>
                  <a:schemeClr val="bg1"/>
                </a:solidFill>
                <a:latin typeface="+mj-lt"/>
              </a:rPr>
              <a:t>Đ</a:t>
            </a:r>
            <a:r>
              <a:rPr lang="vi-VN" sz="5000" b="0" i="0" dirty="0">
                <a:solidFill>
                  <a:schemeClr val="bg1"/>
                </a:solidFill>
                <a:effectLst/>
                <a:latin typeface="+mj-lt"/>
              </a:rPr>
              <a:t>ức Chúa Trời. Ðâu có lòng từ bi là đấy có ân sủng Người. </a:t>
            </a:r>
            <a:r>
              <a:rPr lang="en-US" sz="5000" dirty="0">
                <a:solidFill>
                  <a:schemeClr val="bg1"/>
                </a:solidFill>
                <a:latin typeface="+mj-lt"/>
              </a:rPr>
              <a:t>Đ</a:t>
            </a:r>
            <a:r>
              <a:rPr lang="vi-VN" sz="5000" b="0" i="0" dirty="0">
                <a:solidFill>
                  <a:schemeClr val="bg1"/>
                </a:solidFill>
                <a:effectLst/>
                <a:latin typeface="+mj-lt"/>
              </a:rPr>
              <a:t>âu có tình bác ái thì Chúa chúc lành không ngơi. </a:t>
            </a:r>
            <a:r>
              <a:rPr lang="en-US" sz="5000" dirty="0">
                <a:solidFill>
                  <a:schemeClr val="bg1"/>
                </a:solidFill>
                <a:latin typeface="+mj-lt"/>
              </a:rPr>
              <a:t>Đ</a:t>
            </a:r>
            <a:r>
              <a:rPr lang="vi-VN" sz="5000" b="0" i="0" dirty="0">
                <a:solidFill>
                  <a:schemeClr val="bg1"/>
                </a:solidFill>
                <a:effectLst/>
                <a:latin typeface="+mj-lt"/>
              </a:rPr>
              <a:t>âu ý hợp tâm đầu ở đấy chứa chan nguồn vui.</a:t>
            </a:r>
          </a:p>
        </p:txBody>
      </p:sp>
    </p:spTree>
    <p:extLst>
      <p:ext uri="{BB962C8B-B14F-4D97-AF65-F5344CB8AC3E}">
        <p14:creationId xmlns:p14="http://schemas.microsoft.com/office/powerpoint/2010/main" val="88984461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200" b="0" i="0" u="sng" dirty="0">
                <a:solidFill>
                  <a:srgbClr val="FFFF00"/>
                </a:solidFill>
                <a:effectLst/>
                <a:latin typeface="+mj-lt"/>
              </a:rPr>
              <a:t>Tk2</a:t>
            </a:r>
            <a:r>
              <a:rPr lang="vi-VN" sz="5200" b="0" i="0" u="sng" dirty="0">
                <a:solidFill>
                  <a:srgbClr val="FFFF00"/>
                </a:solidFill>
                <a:effectLst/>
                <a:latin typeface="+mj-lt"/>
              </a:rPr>
              <a:t>:</a:t>
            </a:r>
            <a:r>
              <a:rPr lang="en-US" sz="5200" b="0" i="0" dirty="0">
                <a:solidFill>
                  <a:schemeClr val="bg1"/>
                </a:solidFill>
                <a:effectLst/>
                <a:latin typeface="+mj-lt"/>
              </a:rPr>
              <a:t> </a:t>
            </a:r>
            <a:r>
              <a:rPr lang="vi-VN" sz="5200" b="0" i="0" dirty="0">
                <a:solidFill>
                  <a:schemeClr val="bg1"/>
                </a:solidFill>
                <a:effectLst/>
                <a:latin typeface="+mj-lt"/>
              </a:rPr>
              <a:t>Nguyện xin Thiên Chúa đoàn kết muôn người một ý. Xin hãy duy trì trí lòng hòa hợp mến yêu. Diệt tan căm thù chia rẽ oán hờn ghét ghen. Gìn giữ đức Ái yêu Chúa mến thương anh em.</a:t>
            </a:r>
          </a:p>
        </p:txBody>
      </p:sp>
    </p:spTree>
    <p:extLst>
      <p:ext uri="{BB962C8B-B14F-4D97-AF65-F5344CB8AC3E}">
        <p14:creationId xmlns:p14="http://schemas.microsoft.com/office/powerpoint/2010/main" val="2805845330"/>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5A300C-5CA3-CBEF-6932-3A77653E8DB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3CE60F7-A5CD-B596-C91A-69261E7331C1}"/>
              </a:ext>
            </a:extLst>
          </p:cNvPr>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000" b="0" i="0" u="sng" dirty="0" err="1">
                <a:solidFill>
                  <a:srgbClr val="FFFF00"/>
                </a:solidFill>
                <a:effectLst/>
                <a:latin typeface="+mj-lt"/>
              </a:rPr>
              <a:t>Đk</a:t>
            </a:r>
            <a:r>
              <a:rPr lang="vi-VN" sz="5000" b="0" i="0" u="sng" dirty="0">
                <a:solidFill>
                  <a:srgbClr val="FFFF00"/>
                </a:solidFill>
                <a:effectLst/>
                <a:latin typeface="+mj-lt"/>
              </a:rPr>
              <a:t>:</a:t>
            </a:r>
            <a:r>
              <a:rPr lang="vi-VN" sz="5000" b="0" i="0" dirty="0">
                <a:solidFill>
                  <a:schemeClr val="bg1"/>
                </a:solidFill>
                <a:effectLst/>
                <a:latin typeface="+mj-lt"/>
              </a:rPr>
              <a:t> </a:t>
            </a:r>
            <a:r>
              <a:rPr lang="en-US" sz="5000" dirty="0">
                <a:solidFill>
                  <a:schemeClr val="bg1"/>
                </a:solidFill>
                <a:latin typeface="+mj-lt"/>
              </a:rPr>
              <a:t>Đ</a:t>
            </a:r>
            <a:r>
              <a:rPr lang="vi-VN" sz="5000" b="0" i="0" dirty="0">
                <a:solidFill>
                  <a:schemeClr val="bg1"/>
                </a:solidFill>
                <a:effectLst/>
                <a:latin typeface="+mj-lt"/>
              </a:rPr>
              <a:t>âu có tình yêu thương ở đấy có </a:t>
            </a:r>
            <a:r>
              <a:rPr lang="en-US" sz="5000" dirty="0">
                <a:solidFill>
                  <a:schemeClr val="bg1"/>
                </a:solidFill>
                <a:latin typeface="+mj-lt"/>
              </a:rPr>
              <a:t>Đ</a:t>
            </a:r>
            <a:r>
              <a:rPr lang="vi-VN" sz="5000" b="0" i="0" dirty="0">
                <a:solidFill>
                  <a:schemeClr val="bg1"/>
                </a:solidFill>
                <a:effectLst/>
                <a:latin typeface="+mj-lt"/>
              </a:rPr>
              <a:t>ức Chúa Trời. Ðâu có lòng từ bi là đấy có ân sủng Người. </a:t>
            </a:r>
            <a:r>
              <a:rPr lang="en-US" sz="5000" dirty="0">
                <a:solidFill>
                  <a:schemeClr val="bg1"/>
                </a:solidFill>
                <a:latin typeface="+mj-lt"/>
              </a:rPr>
              <a:t>Đ</a:t>
            </a:r>
            <a:r>
              <a:rPr lang="vi-VN" sz="5000" b="0" i="0" dirty="0">
                <a:solidFill>
                  <a:schemeClr val="bg1"/>
                </a:solidFill>
                <a:effectLst/>
                <a:latin typeface="+mj-lt"/>
              </a:rPr>
              <a:t>âu có tình bác ái thì Chúa chúc lành không ngơi. </a:t>
            </a:r>
            <a:r>
              <a:rPr lang="en-US" sz="5000" dirty="0">
                <a:solidFill>
                  <a:schemeClr val="bg1"/>
                </a:solidFill>
                <a:latin typeface="+mj-lt"/>
              </a:rPr>
              <a:t>Đ</a:t>
            </a:r>
            <a:r>
              <a:rPr lang="vi-VN" sz="5000" b="0" i="0" dirty="0">
                <a:solidFill>
                  <a:schemeClr val="bg1"/>
                </a:solidFill>
                <a:effectLst/>
                <a:latin typeface="+mj-lt"/>
              </a:rPr>
              <a:t>âu ý hợp tâm đầu ở đấy chứa chan nguồn vui.</a:t>
            </a:r>
          </a:p>
        </p:txBody>
      </p:sp>
    </p:spTree>
    <p:extLst>
      <p:ext uri="{BB962C8B-B14F-4D97-AF65-F5344CB8AC3E}">
        <p14:creationId xmlns:p14="http://schemas.microsoft.com/office/powerpoint/2010/main" val="330797251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i="0" dirty="0">
              <a:solidFill>
                <a:srgbClr val="FFFF00"/>
              </a:solidFill>
              <a:effectLst/>
              <a:latin typeface="+mj-lt"/>
              <a:cs typeface="Times New Roman" panose="02020603050405020304" pitchFamily="18" charset="0"/>
            </a:endParaRPr>
          </a:p>
          <a:p>
            <a:pPr eaLnBrk="1" hangingPunct="1"/>
            <a:r>
              <a:rPr lang="en-US" sz="7200" b="0" i="0" dirty="0">
                <a:solidFill>
                  <a:srgbClr val="FFFF00"/>
                </a:solidFill>
                <a:effectLst/>
                <a:latin typeface="+mj-lt"/>
                <a:cs typeface="Times New Roman" panose="02020603050405020304" pitchFamily="18" charset="0"/>
              </a:rPr>
              <a:t>KINH VINH DANH</a:t>
            </a:r>
          </a:p>
          <a:p>
            <a:pPr eaLnBrk="1" hangingPunct="1"/>
            <a:r>
              <a:rPr lang="en-US" sz="7200" b="0" i="0" dirty="0" err="1">
                <a:solidFill>
                  <a:srgbClr val="FFFF00"/>
                </a:solidFill>
                <a:effectLst/>
                <a:latin typeface="+mj-lt"/>
                <a:cs typeface="Times New Roman" panose="02020603050405020304" pitchFamily="18" charset="0"/>
              </a:rPr>
              <a:t>Ca</a:t>
            </a:r>
            <a:r>
              <a:rPr lang="en-US" sz="7200" b="0" i="0" dirty="0">
                <a:solidFill>
                  <a:srgbClr val="FFFF00"/>
                </a:solidFill>
                <a:effectLst/>
                <a:latin typeface="+mj-lt"/>
                <a:cs typeface="Times New Roman" panose="02020603050405020304" pitchFamily="18" charset="0"/>
              </a:rPr>
              <a:t> </a:t>
            </a:r>
            <a:r>
              <a:rPr lang="en-US" sz="7200" b="0" i="0" dirty="0" err="1">
                <a:solidFill>
                  <a:srgbClr val="FFFF00"/>
                </a:solidFill>
                <a:effectLst/>
                <a:latin typeface="+mj-lt"/>
                <a:cs typeface="Times New Roman" panose="02020603050405020304" pitchFamily="18" charset="0"/>
              </a:rPr>
              <a:t>Lên</a:t>
            </a:r>
            <a:r>
              <a:rPr lang="en-US" sz="7200" b="0" i="0" dirty="0">
                <a:solidFill>
                  <a:srgbClr val="FFFF00"/>
                </a:solidFill>
                <a:effectLst/>
                <a:latin typeface="+mj-lt"/>
                <a:cs typeface="Times New Roman" panose="02020603050405020304" pitchFamily="18" charset="0"/>
              </a:rPr>
              <a:t> </a:t>
            </a:r>
            <a:r>
              <a:rPr lang="en-US" sz="7200" b="0" i="0" dirty="0" err="1">
                <a:solidFill>
                  <a:srgbClr val="FFFF00"/>
                </a:solidFill>
                <a:effectLst/>
                <a:latin typeface="+mj-lt"/>
                <a:cs typeface="Times New Roman" panose="02020603050405020304" pitchFamily="18" charset="0"/>
              </a:rPr>
              <a:t>Đi</a:t>
            </a:r>
            <a:r>
              <a:rPr lang="en-US" sz="7200" b="0" i="0" dirty="0">
                <a:solidFill>
                  <a:srgbClr val="FFFF00"/>
                </a:solidFill>
                <a:effectLst/>
                <a:latin typeface="+mj-lt"/>
                <a:cs typeface="Times New Roman" panose="02020603050405020304" pitchFamily="18" charset="0"/>
              </a:rPr>
              <a:t> 2</a:t>
            </a:r>
            <a:endParaRPr lang="vi-VN" sz="7200" b="0" i="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b="0" i="0" u="sng" dirty="0">
              <a:solidFill>
                <a:schemeClr val="bg1"/>
              </a:solidFill>
              <a:effectLst/>
              <a:latin typeface="+mj-lt"/>
              <a:cs typeface="Times New Roman" panose="02020603050405020304" pitchFamily="18" charset="0"/>
            </a:endParaRPr>
          </a:p>
          <a:p>
            <a:pPr algn="just" eaLnBrk="1" hangingPunct="1"/>
            <a:r>
              <a:rPr lang="vi-VN" sz="6000" b="0" i="0" u="sng" dirty="0">
                <a:solidFill>
                  <a:srgbClr val="FFFF00"/>
                </a:solidFill>
                <a:effectLst/>
                <a:latin typeface="+mj-lt"/>
                <a:cs typeface="Times New Roman" panose="02020603050405020304" pitchFamily="18" charset="0"/>
              </a:rPr>
              <a:t>Chủ tế:</a:t>
            </a:r>
            <a:r>
              <a:rPr lang="vi-VN" sz="6000" b="0" i="0" dirty="0">
                <a:solidFill>
                  <a:srgbClr val="FFFF00"/>
                </a:solidFill>
                <a:effectLst/>
                <a:latin typeface="+mj-lt"/>
                <a:cs typeface="Times New Roman" panose="02020603050405020304" pitchFamily="18" charset="0"/>
              </a:rPr>
              <a:t> Vinh danh Thiên Chúa trên các tầng trời. </a:t>
            </a:r>
            <a:endParaRPr lang="en-US" sz="6000" b="0" i="0" dirty="0">
              <a:solidFill>
                <a:srgbClr val="FFFF00"/>
              </a:solidFill>
              <a:effectLst/>
              <a:latin typeface="+mj-lt"/>
              <a:cs typeface="Times New Roman" panose="02020603050405020304" pitchFamily="18" charset="0"/>
            </a:endParaRPr>
          </a:p>
          <a:p>
            <a:pPr algn="just" eaLnBrk="1" hangingPunct="1"/>
            <a:endParaRPr lang="en-US" sz="4300" b="0" i="0" dirty="0">
              <a:solidFill>
                <a:schemeClr val="bg1"/>
              </a:solidFill>
              <a:effectLst/>
              <a:latin typeface="+mj-lt"/>
              <a:cs typeface="Times New Roman" panose="02020603050405020304" pitchFamily="18" charset="0"/>
            </a:endParaRPr>
          </a:p>
          <a:p>
            <a:pPr algn="just" eaLnBrk="1" hangingPunct="1"/>
            <a:r>
              <a:rPr lang="en-US" sz="6000" b="0" i="0" u="sng" dirty="0" err="1">
                <a:solidFill>
                  <a:srgbClr val="92D050"/>
                </a:solidFill>
                <a:effectLst/>
                <a:latin typeface="+mj-lt"/>
                <a:cs typeface="Times New Roman" panose="02020603050405020304" pitchFamily="18" charset="0"/>
              </a:rPr>
              <a:t>Cộng</a:t>
            </a:r>
            <a:r>
              <a:rPr lang="en-US" sz="6000" b="0" i="0" u="sng" dirty="0">
                <a:solidFill>
                  <a:srgbClr val="92D050"/>
                </a:solidFill>
                <a:effectLst/>
                <a:latin typeface="+mj-lt"/>
                <a:cs typeface="Times New Roman" panose="02020603050405020304" pitchFamily="18" charset="0"/>
              </a:rPr>
              <a:t> </a:t>
            </a:r>
            <a:r>
              <a:rPr lang="en-US" sz="6000" b="0" i="0" u="sng" dirty="0" err="1">
                <a:solidFill>
                  <a:srgbClr val="92D050"/>
                </a:solidFill>
                <a:effectLst/>
                <a:latin typeface="+mj-lt"/>
                <a:cs typeface="Times New Roman" panose="02020603050405020304" pitchFamily="18" charset="0"/>
              </a:rPr>
              <a:t>đoàn</a:t>
            </a:r>
            <a:r>
              <a:rPr lang="en-US" sz="6000" b="0" i="0" u="sng" dirty="0">
                <a:solidFill>
                  <a:srgbClr val="92D050"/>
                </a:solidFill>
                <a:effectLst/>
                <a:latin typeface="+mj-lt"/>
                <a:cs typeface="Times New Roman" panose="02020603050405020304" pitchFamily="18" charset="0"/>
              </a:rPr>
              <a:t>:</a:t>
            </a:r>
            <a:r>
              <a:rPr lang="en-US" sz="6000" b="0" i="0" dirty="0">
                <a:solidFill>
                  <a:srgbClr val="92D050"/>
                </a:solidFill>
                <a:effectLst/>
                <a:latin typeface="+mj-lt"/>
                <a:cs typeface="Times New Roman" panose="02020603050405020304" pitchFamily="18" charset="0"/>
              </a:rPr>
              <a:t> </a:t>
            </a:r>
            <a:r>
              <a:rPr lang="vi-VN" sz="6000" b="0" i="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b="0" i="0" u="sng" dirty="0">
              <a:solidFill>
                <a:schemeClr val="bg1"/>
              </a:solidFill>
              <a:effectLst/>
              <a:latin typeface="+mj-l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Chúng con ca ngợi Chúa.</a:t>
            </a:r>
            <a:endParaRPr lang="en-US" sz="60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Chúng con chúc tụng Chúa.</a:t>
            </a:r>
            <a:endParaRPr lang="en-US" sz="60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Chúng con thờ lạy Chúa.</a:t>
            </a:r>
            <a:endParaRPr lang="en-US" sz="60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Chúng con tôn vinh Chúa.</a:t>
            </a:r>
            <a:endParaRPr lang="vi-VN" sz="6000" b="0" i="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b="0" i="0" dirty="0">
                <a:solidFill>
                  <a:schemeClr val="bg1"/>
                </a:solidFill>
                <a:effectLst/>
                <a:latin typeface="+mj-lt"/>
                <a:cs typeface="Times New Roman" panose="02020603050405020304" pitchFamily="18" charset="0"/>
              </a:rPr>
              <a:t>Chúng con cảm tạ Chúa vì vinh quang cao cả Chúa.</a:t>
            </a:r>
            <a:endParaRPr lang="en-US" sz="6000" b="0" i="0" dirty="0">
              <a:solidFill>
                <a:schemeClr val="bg1"/>
              </a:solidFill>
              <a:effectLst/>
              <a:latin typeface="+mj-lt"/>
              <a:cs typeface="Times New Roman" panose="02020603050405020304" pitchFamily="18" charset="0"/>
            </a:endParaRPr>
          </a:p>
          <a:p>
            <a:pPr algn="just"/>
            <a:r>
              <a:rPr lang="vi-VN" sz="6000" b="0" i="0" dirty="0">
                <a:solidFill>
                  <a:schemeClr val="bg1"/>
                </a:solidFill>
                <a:effectLst/>
                <a:latin typeface="+mj-lt"/>
                <a:cs typeface="Times New Roman" panose="02020603050405020304" pitchFamily="18" charset="0"/>
              </a:rPr>
              <a:t>Lạy Chúa là Thiên Chúa, là Vua trên trời, là Chúa Cha toàn năng. </a:t>
            </a:r>
            <a:endParaRPr lang="en-US" sz="6000" b="0" i="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b="0" i="0" dirty="0">
                <a:solidFill>
                  <a:schemeClr val="bg1"/>
                </a:solidFill>
                <a:effectLst/>
                <a:latin typeface="+mj-lt"/>
                <a:cs typeface="Times New Roman" panose="02020603050405020304" pitchFamily="18" charset="0"/>
              </a:rPr>
              <a:t>Lạy Con Một Thiên Chúa </a:t>
            </a:r>
            <a:r>
              <a:rPr lang="vi-VN" sz="6000" b="0" i="0" dirty="0">
                <a:solidFill>
                  <a:srgbClr val="FFFF00"/>
                </a:solidFill>
                <a:effectLst/>
                <a:latin typeface="+mj-lt"/>
                <a:cs typeface="Times New Roman" panose="02020603050405020304" pitchFamily="18" charset="0"/>
              </a:rPr>
              <a:t>Chúa Giê-su Ki-tô. </a:t>
            </a:r>
            <a:endParaRPr lang="en-US" sz="6000" b="0" i="0" dirty="0">
              <a:solidFill>
                <a:srgbClr val="FFFF00"/>
              </a:solidFill>
              <a:effectLst/>
              <a:latin typeface="+mj-lt"/>
              <a:cs typeface="Times New Roman" panose="02020603050405020304" pitchFamily="18" charset="0"/>
            </a:endParaRPr>
          </a:p>
          <a:p>
            <a:pPr algn="just"/>
            <a:r>
              <a:rPr lang="vi-VN" sz="6000" b="0" i="0" dirty="0">
                <a:solidFill>
                  <a:schemeClr val="bg1"/>
                </a:solidFill>
                <a:effectLst/>
                <a:latin typeface="+mj-lt"/>
                <a:cs typeface="Times New Roman" panose="02020603050405020304" pitchFamily="18" charset="0"/>
              </a:rPr>
              <a:t>Lạy Chúa là Thiên Chúa, là Chiên Thiên Chúa, là Con Đức Chúa Cha. </a:t>
            </a:r>
            <a:endParaRPr lang="en-US" sz="6000" b="0" i="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Chúa xoá tội trần gian, xin thương, xin thương, xin thương xót chúng con.</a:t>
            </a:r>
            <a:endParaRPr lang="en-US" sz="6000" b="0" i="0" dirty="0">
              <a:solidFill>
                <a:schemeClr val="bg1"/>
              </a:solidFill>
              <a:effectLst/>
              <a:cs typeface="Times New Roman" panose="02020603050405020304" pitchFamily="18" charset="0"/>
            </a:endParaRPr>
          </a:p>
          <a:p>
            <a:pPr algn="just"/>
            <a:r>
              <a:rPr lang="vi-VN" sz="6000" b="0" i="0" dirty="0">
                <a:solidFill>
                  <a:schemeClr val="bg1"/>
                </a:solidFill>
                <a:effectLst/>
                <a:cs typeface="Times New Roman" panose="02020603050405020304" pitchFamily="18" charset="0"/>
              </a:rPr>
              <a:t>Chúa xoá tội trần gian, </a:t>
            </a:r>
            <a:r>
              <a:rPr lang="en-US" sz="6000" b="0" i="0" dirty="0">
                <a:solidFill>
                  <a:schemeClr val="bg1"/>
                </a:solidFill>
                <a:effectLst/>
                <a:cs typeface="Times New Roman" panose="02020603050405020304" pitchFamily="18" charset="0"/>
              </a:rPr>
              <a:t>x</a:t>
            </a:r>
            <a:r>
              <a:rPr lang="vi-VN" sz="6000" b="0" i="0" dirty="0">
                <a:solidFill>
                  <a:schemeClr val="bg1"/>
                </a:solidFill>
                <a:effectLst/>
                <a:cs typeface="Times New Roman" panose="02020603050405020304" pitchFamily="18" charset="0"/>
              </a:rPr>
              <a:t>in nhận lời chúng con cầu khẩn. </a:t>
            </a:r>
            <a:endParaRPr lang="en-US" sz="6000" b="0" i="0" dirty="0">
              <a:solidFill>
                <a:schemeClr val="bg1"/>
              </a:solidFill>
              <a:effectLst/>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b="0" i="0" dirty="0">
              <a:solidFill>
                <a:schemeClr val="bg1"/>
              </a:solidFill>
              <a:effectLst/>
              <a:cs typeface="Times New Roman" panose="02020603050405020304" pitchFamily="18" charset="0"/>
            </a:endParaRPr>
          </a:p>
          <a:p>
            <a:pPr algn="just"/>
            <a:r>
              <a:rPr lang="vi-VN" sz="6600" b="0" i="0" dirty="0">
                <a:solidFill>
                  <a:schemeClr val="bg1"/>
                </a:solidFill>
                <a:effectLst/>
                <a:cs typeface="Times New Roman" panose="02020603050405020304" pitchFamily="18" charset="0"/>
              </a:rPr>
              <a:t>Chúa ngự bên hữu Đức Chúa Cha, xin thương, xin thương, xin thương xót chúng con</a:t>
            </a:r>
            <a:r>
              <a:rPr lang="en-US" sz="6600" b="0" i="0" dirty="0">
                <a:solidFill>
                  <a:schemeClr val="bg1"/>
                </a:solidFill>
                <a:effectLst/>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b="0" i="0" dirty="0">
                <a:solidFill>
                  <a:schemeClr val="bg1"/>
                </a:solidFill>
                <a:effectLst/>
                <a:cs typeface="Times New Roman" panose="02020603050405020304" pitchFamily="18" charset="0"/>
              </a:rPr>
              <a:t>Vì lạy </a:t>
            </a:r>
            <a:r>
              <a:rPr lang="vi-VN" sz="5400" b="0" i="0" dirty="0">
                <a:solidFill>
                  <a:srgbClr val="FFFF00"/>
                </a:solidFill>
                <a:effectLst/>
                <a:cs typeface="Times New Roman" panose="02020603050405020304" pitchFamily="18" charset="0"/>
              </a:rPr>
              <a:t>Chúa Giê-su Ki-tô,</a:t>
            </a:r>
            <a:r>
              <a:rPr lang="vi-VN" sz="5400" b="0" i="0" dirty="0">
                <a:solidFill>
                  <a:schemeClr val="bg1"/>
                </a:solidFill>
                <a:effectLst/>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b="0" i="0" dirty="0">
                <a:solidFill>
                  <a:srgbClr val="FFFF00"/>
                </a:solidFill>
                <a:effectLst/>
                <a:cs typeface="Times New Roman" panose="02020603050405020304" pitchFamily="18" charset="0"/>
              </a:rPr>
              <a:t>A-men. A-men. </a:t>
            </a:r>
            <a:endParaRPr lang="vi-VN" sz="5400" b="0" i="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i="0" dirty="0">
              <a:solidFill>
                <a:srgbClr val="FFFF00"/>
              </a:solidFill>
              <a:effectLst/>
              <a:latin typeface="+mj-lt"/>
              <a:cs typeface="Times New Roman" panose="02020603050405020304" pitchFamily="18" charset="0"/>
            </a:endParaRPr>
          </a:p>
          <a:p>
            <a:pPr eaLnBrk="1" hangingPunct="1">
              <a:lnSpc>
                <a:spcPct val="150000"/>
              </a:lnSpc>
            </a:pPr>
            <a:r>
              <a:rPr lang="en-US" sz="7200" b="0" i="0" dirty="0">
                <a:solidFill>
                  <a:srgbClr val="FFFF00"/>
                </a:solidFill>
                <a:effectLst/>
                <a:latin typeface="+mj-lt"/>
                <a:cs typeface="Times New Roman" panose="02020603050405020304" pitchFamily="18" charset="0"/>
              </a:rPr>
              <a:t>KINH VINH DANH</a:t>
            </a:r>
            <a:endParaRPr lang="vi-VN" sz="7200" b="0" i="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i="0" u="sng" dirty="0" err="1">
                <a:solidFill>
                  <a:srgbClr val="FFFF00"/>
                </a:solidFill>
                <a:effectLst/>
                <a:latin typeface="+mj-lt"/>
                <a:cs typeface="Times New Roman" panose="02020603050405020304" pitchFamily="18" charset="0"/>
              </a:rPr>
              <a:t>Chủ</a:t>
            </a:r>
            <a:r>
              <a:rPr lang="en-US" sz="4000" b="0" i="0" u="sng" dirty="0">
                <a:solidFill>
                  <a:srgbClr val="FFFF00"/>
                </a:solidFill>
                <a:effectLst/>
                <a:latin typeface="+mj-lt"/>
                <a:cs typeface="Times New Roman" panose="02020603050405020304" pitchFamily="18" charset="0"/>
              </a:rPr>
              <a:t> </a:t>
            </a:r>
            <a:r>
              <a:rPr lang="en-US" sz="4000" b="0" i="0" u="sng" dirty="0" err="1">
                <a:solidFill>
                  <a:srgbClr val="FFFF00"/>
                </a:solidFill>
                <a:effectLst/>
                <a:latin typeface="+mj-lt"/>
                <a:cs typeface="Times New Roman" panose="02020603050405020304" pitchFamily="18" charset="0"/>
              </a:rPr>
              <a:t>tế</a:t>
            </a:r>
            <a:r>
              <a:rPr lang="en-US" sz="4000" b="0" i="0" u="sng" dirty="0">
                <a:solidFill>
                  <a:srgbClr val="FFFF00"/>
                </a:solidFill>
                <a:effectLst/>
                <a:latin typeface="+mj-lt"/>
                <a:cs typeface="Times New Roman" panose="02020603050405020304" pitchFamily="18" charset="0"/>
              </a:rPr>
              <a:t>:</a:t>
            </a:r>
            <a:r>
              <a:rPr lang="en-US" sz="40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Vinh</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danh</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Thiên</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Chúa</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trên</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các</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tầng</a:t>
            </a:r>
            <a:r>
              <a:rPr lang="en-US" sz="5400" b="0" i="0" dirty="0">
                <a:solidFill>
                  <a:srgbClr val="FFFF00"/>
                </a:solidFill>
                <a:effectLst/>
                <a:latin typeface="+mj-lt"/>
                <a:cs typeface="Times New Roman" panose="02020603050405020304" pitchFamily="18" charset="0"/>
              </a:rPr>
              <a:t> </a:t>
            </a:r>
            <a:r>
              <a:rPr lang="en-US" sz="5400" b="0" i="0" dirty="0" err="1">
                <a:solidFill>
                  <a:srgbClr val="FFFF00"/>
                </a:solidFill>
                <a:effectLst/>
                <a:latin typeface="+mj-lt"/>
                <a:cs typeface="Times New Roman" panose="02020603050405020304" pitchFamily="18" charset="0"/>
              </a:rPr>
              <a:t>trời</a:t>
            </a:r>
            <a:r>
              <a:rPr lang="en-US" sz="5400" b="0" i="0" dirty="0">
                <a:solidFill>
                  <a:srgbClr val="FFFF00"/>
                </a:solidFill>
                <a:effectLst/>
                <a:latin typeface="+mj-lt"/>
                <a:cs typeface="Times New Roman" panose="02020603050405020304" pitchFamily="18" charset="0"/>
              </a:rPr>
              <a:t>.</a:t>
            </a:r>
            <a:br>
              <a:rPr lang="en-US" sz="5400" b="0" i="0" dirty="0">
                <a:solidFill>
                  <a:srgbClr val="FFFF00"/>
                </a:solidFill>
                <a:effectLst/>
                <a:latin typeface="+mj-lt"/>
                <a:cs typeface="Times New Roman" panose="02020603050405020304" pitchFamily="18" charset="0"/>
              </a:rPr>
            </a:br>
            <a:r>
              <a:rPr lang="vi-VN" sz="5400" b="0" i="0" dirty="0">
                <a:solidFill>
                  <a:srgbClr val="FFFF00"/>
                </a:solidFill>
                <a:effectLst/>
                <a:latin typeface="+mj-lt"/>
                <a:cs typeface="Times New Roman" panose="02020603050405020304" pitchFamily="18" charset="0"/>
              </a:rPr>
              <a:t>A+B:</a:t>
            </a:r>
            <a:r>
              <a:rPr lang="vi-VN" sz="5400" b="0" i="0" dirty="0">
                <a:solidFill>
                  <a:schemeClr val="bg1"/>
                </a:solidFill>
                <a:effectLst/>
                <a:latin typeface="+mj-lt"/>
                <a:cs typeface="Times New Roman" panose="02020603050405020304" pitchFamily="18" charset="0"/>
              </a:rPr>
              <a:t> Và bình an dưới thế cho người thiện tâm</a:t>
            </a:r>
            <a:r>
              <a:rPr lang="en-US" sz="5400" b="0" i="0" dirty="0">
                <a:solidFill>
                  <a:schemeClr val="bg1"/>
                </a:solidFill>
                <a:effectLst/>
                <a:latin typeface="+mj-lt"/>
                <a:cs typeface="Times New Roman" panose="02020603050405020304" pitchFamily="18" charset="0"/>
              </a:rPr>
              <a:t>.</a:t>
            </a:r>
            <a:endParaRPr lang="vi-VN" sz="5400" b="0" i="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i="0" dirty="0">
                <a:solidFill>
                  <a:schemeClr val="bg1"/>
                </a:solidFill>
                <a:effectLst/>
                <a:latin typeface="+mj-lt"/>
              </a:rPr>
            </a:br>
            <a:endParaRPr lang="en-US" b="0" i="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i="0" u="sng" dirty="0">
                <a:solidFill>
                  <a:srgbClr val="FFFF00"/>
                </a:solidFill>
                <a:effectLst/>
                <a:latin typeface="+mj-lt"/>
                <a:cs typeface="Times New Roman" panose="02020603050405020304" pitchFamily="18" charset="0"/>
              </a:rPr>
              <a:t>A:</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Chúng</a:t>
            </a:r>
            <a:r>
              <a:rPr lang="en-US" sz="5000" b="0" i="0" dirty="0">
                <a:solidFill>
                  <a:schemeClr val="bg1"/>
                </a:solidFill>
                <a:effectLst/>
                <a:latin typeface="+mj-lt"/>
                <a:cs typeface="Times New Roman" panose="02020603050405020304" pitchFamily="18" charset="0"/>
              </a:rPr>
              <a:t> con </a:t>
            </a:r>
            <a:r>
              <a:rPr lang="en-US" sz="5000" b="0" i="0" dirty="0" err="1">
                <a:solidFill>
                  <a:schemeClr val="bg1"/>
                </a:solidFill>
                <a:effectLst/>
                <a:latin typeface="+mj-lt"/>
                <a:cs typeface="Times New Roman" panose="02020603050405020304" pitchFamily="18" charset="0"/>
              </a:rPr>
              <a:t>ca</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ngợi</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Chúa</a:t>
            </a:r>
            <a:r>
              <a:rPr lang="en-US" sz="5000" b="0" i="0" dirty="0">
                <a:solidFill>
                  <a:schemeClr val="bg1"/>
                </a:solidFill>
                <a:effectLst/>
                <a:latin typeface="+mj-lt"/>
                <a:cs typeface="Times New Roman" panose="02020603050405020304" pitchFamily="18" charset="0"/>
              </a:rPr>
              <a:t>.</a:t>
            </a:r>
          </a:p>
          <a:p>
            <a:pPr algn="l" eaLnBrk="1" hangingPunct="1">
              <a:lnSpc>
                <a:spcPct val="140000"/>
              </a:lnSpc>
            </a:pPr>
            <a:r>
              <a:rPr lang="en-US" sz="5000" b="0" i="0" u="sng" dirty="0">
                <a:solidFill>
                  <a:srgbClr val="FFFF00"/>
                </a:solidFill>
                <a:effectLst/>
                <a:latin typeface="+mj-lt"/>
                <a:cs typeface="Times New Roman" panose="02020603050405020304" pitchFamily="18" charset="0"/>
              </a:rPr>
              <a:t>B:</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Chúng</a:t>
            </a:r>
            <a:r>
              <a:rPr lang="en-US" sz="5000" b="0" i="0" dirty="0">
                <a:solidFill>
                  <a:schemeClr val="bg1"/>
                </a:solidFill>
                <a:effectLst/>
                <a:latin typeface="+mj-lt"/>
                <a:cs typeface="Times New Roman" panose="02020603050405020304" pitchFamily="18" charset="0"/>
              </a:rPr>
              <a:t> con </a:t>
            </a:r>
            <a:r>
              <a:rPr lang="en-US" sz="5000" b="0" i="0" dirty="0" err="1">
                <a:solidFill>
                  <a:schemeClr val="bg1"/>
                </a:solidFill>
                <a:effectLst/>
                <a:latin typeface="+mj-lt"/>
                <a:cs typeface="Times New Roman" panose="02020603050405020304" pitchFamily="18" charset="0"/>
              </a:rPr>
              <a:t>chúc</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tụng</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Chúa</a:t>
            </a:r>
            <a:r>
              <a:rPr lang="en-US" sz="5000" b="0" i="0" dirty="0">
                <a:solidFill>
                  <a:schemeClr val="bg1"/>
                </a:solidFill>
                <a:effectLst/>
                <a:latin typeface="+mj-lt"/>
                <a:cs typeface="Times New Roman" panose="02020603050405020304" pitchFamily="18" charset="0"/>
              </a:rPr>
              <a:t>. </a:t>
            </a:r>
            <a:br>
              <a:rPr lang="en-US" sz="5000" b="0" i="0" dirty="0">
                <a:solidFill>
                  <a:schemeClr val="bg1"/>
                </a:solidFill>
                <a:effectLst/>
                <a:latin typeface="+mj-lt"/>
                <a:cs typeface="Times New Roman" panose="02020603050405020304" pitchFamily="18" charset="0"/>
              </a:rPr>
            </a:br>
            <a:r>
              <a:rPr lang="en-US" sz="5000" b="0" i="0" dirty="0">
                <a:solidFill>
                  <a:srgbClr val="FFFF00"/>
                </a:solidFill>
                <a:effectLst/>
                <a:latin typeface="+mj-lt"/>
                <a:cs typeface="Times New Roman" panose="02020603050405020304" pitchFamily="18" charset="0"/>
              </a:rPr>
              <a:t>A:</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Chúng</a:t>
            </a:r>
            <a:r>
              <a:rPr lang="en-US" sz="5000" b="0" i="0" dirty="0">
                <a:solidFill>
                  <a:schemeClr val="bg1"/>
                </a:solidFill>
                <a:effectLst/>
                <a:latin typeface="+mj-lt"/>
                <a:cs typeface="Times New Roman" panose="02020603050405020304" pitchFamily="18" charset="0"/>
              </a:rPr>
              <a:t> con </a:t>
            </a:r>
            <a:r>
              <a:rPr lang="en-US" sz="5000" b="0" i="0" dirty="0" err="1">
                <a:solidFill>
                  <a:schemeClr val="bg1"/>
                </a:solidFill>
                <a:effectLst/>
                <a:latin typeface="+mj-lt"/>
                <a:cs typeface="Times New Roman" panose="02020603050405020304" pitchFamily="18" charset="0"/>
              </a:rPr>
              <a:t>thờ</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lạy</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Chúa</a:t>
            </a:r>
            <a:r>
              <a:rPr lang="en-US" sz="5000" b="0" i="0" dirty="0">
                <a:solidFill>
                  <a:schemeClr val="bg1"/>
                </a:solidFill>
                <a:effectLst/>
                <a:latin typeface="+mj-lt"/>
                <a:cs typeface="Times New Roman" panose="02020603050405020304" pitchFamily="18" charset="0"/>
              </a:rPr>
              <a:t>. </a:t>
            </a:r>
          </a:p>
          <a:p>
            <a:pPr algn="l" eaLnBrk="1" hangingPunct="1">
              <a:lnSpc>
                <a:spcPct val="140000"/>
              </a:lnSpc>
            </a:pPr>
            <a:r>
              <a:rPr lang="en-US" sz="5000" b="0" i="0" dirty="0">
                <a:solidFill>
                  <a:srgbClr val="FFFF00"/>
                </a:solidFill>
                <a:effectLst/>
                <a:latin typeface="+mj-lt"/>
                <a:cs typeface="Times New Roman" panose="02020603050405020304" pitchFamily="18" charset="0"/>
              </a:rPr>
              <a:t>B:</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Chúng</a:t>
            </a:r>
            <a:r>
              <a:rPr lang="en-US" sz="5000" b="0" i="0" dirty="0">
                <a:solidFill>
                  <a:schemeClr val="bg1"/>
                </a:solidFill>
                <a:effectLst/>
                <a:latin typeface="+mj-lt"/>
                <a:cs typeface="Times New Roman" panose="02020603050405020304" pitchFamily="18" charset="0"/>
              </a:rPr>
              <a:t> con </a:t>
            </a:r>
            <a:r>
              <a:rPr lang="en-US" sz="5000" b="0" i="0" dirty="0" err="1">
                <a:solidFill>
                  <a:schemeClr val="bg1"/>
                </a:solidFill>
                <a:effectLst/>
                <a:latin typeface="+mj-lt"/>
                <a:cs typeface="Times New Roman" panose="02020603050405020304" pitchFamily="18" charset="0"/>
              </a:rPr>
              <a:t>tôn</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vinh</a:t>
            </a:r>
            <a:r>
              <a:rPr lang="en-US" sz="5000" b="0" i="0" dirty="0">
                <a:solidFill>
                  <a:schemeClr val="bg1"/>
                </a:solidFill>
                <a:effectLst/>
                <a:latin typeface="+mj-lt"/>
                <a:cs typeface="Times New Roman" panose="02020603050405020304" pitchFamily="18" charset="0"/>
              </a:rPr>
              <a:t> </a:t>
            </a:r>
            <a:r>
              <a:rPr lang="en-US" sz="5000" b="0" i="0" dirty="0" err="1">
                <a:solidFill>
                  <a:schemeClr val="bg1"/>
                </a:solidFill>
                <a:effectLst/>
                <a:latin typeface="+mj-lt"/>
                <a:cs typeface="Times New Roman" panose="02020603050405020304" pitchFamily="18" charset="0"/>
              </a:rPr>
              <a:t>Chúa</a:t>
            </a:r>
            <a:r>
              <a:rPr lang="en-US" sz="5000" b="0" i="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i="0" u="sng" dirty="0">
                <a:solidFill>
                  <a:srgbClr val="FFFF00"/>
                </a:solidFill>
                <a:effectLst/>
                <a:latin typeface="+mj-lt"/>
                <a:cs typeface="Times New Roman" panose="02020603050405020304" pitchFamily="18" charset="0"/>
              </a:rPr>
              <a:t>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Chúng</a:t>
            </a:r>
            <a:r>
              <a:rPr lang="en-US" sz="4800" b="0" i="0" dirty="0">
                <a:solidFill>
                  <a:schemeClr val="bg1"/>
                </a:solidFill>
                <a:effectLst/>
                <a:latin typeface="+mj-lt"/>
                <a:cs typeface="Times New Roman" panose="02020603050405020304" pitchFamily="18" charset="0"/>
              </a:rPr>
              <a:t> con </a:t>
            </a:r>
            <a:r>
              <a:rPr lang="en-US" sz="4800" b="0" i="0" dirty="0" err="1">
                <a:solidFill>
                  <a:schemeClr val="bg1"/>
                </a:solidFill>
                <a:effectLst/>
                <a:latin typeface="+mj-lt"/>
                <a:cs typeface="Times New Roman" panose="02020603050405020304" pitchFamily="18" charset="0"/>
              </a:rPr>
              <a:t>cảm</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tạ</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vì</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vinh</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quang</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cao</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cả</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i="0" dirty="0">
                <a:solidFill>
                  <a:srgbClr val="FFFF00"/>
                </a:solidFill>
                <a:effectLst/>
                <a:latin typeface="+mj-lt"/>
                <a:cs typeface="Times New Roman" panose="02020603050405020304" pitchFamily="18" charset="0"/>
              </a:rPr>
              <a:t>B:</a:t>
            </a:r>
            <a:r>
              <a:rPr lang="vi-VN" sz="4800" b="0" i="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i="0" u="sng" dirty="0">
                <a:solidFill>
                  <a:srgbClr val="FFFF00"/>
                </a:solidFill>
                <a:effectLst/>
                <a:latin typeface="+mj-lt"/>
                <a:cs typeface="Times New Roman" panose="02020603050405020304" pitchFamily="18" charset="0"/>
              </a:rPr>
              <a:t>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Lạy</a:t>
            </a:r>
            <a:r>
              <a:rPr lang="en-US" sz="4800" b="0" i="0" dirty="0">
                <a:solidFill>
                  <a:schemeClr val="bg1"/>
                </a:solidFill>
                <a:effectLst/>
                <a:latin typeface="+mj-lt"/>
                <a:cs typeface="Times New Roman" panose="02020603050405020304" pitchFamily="18" charset="0"/>
              </a:rPr>
              <a:t> con </a:t>
            </a:r>
            <a:r>
              <a:rPr lang="en-US" sz="4800" b="0" i="0" dirty="0" err="1">
                <a:solidFill>
                  <a:schemeClr val="bg1"/>
                </a:solidFill>
                <a:effectLst/>
                <a:latin typeface="+mj-lt"/>
                <a:cs typeface="Times New Roman" panose="02020603050405020304" pitchFamily="18" charset="0"/>
              </a:rPr>
              <a:t>một</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Thiên</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Giêsu</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Kitô</a:t>
            </a:r>
            <a:r>
              <a:rPr lang="en-US" sz="4800" b="0" i="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i="0" dirty="0">
                <a:solidFill>
                  <a:srgbClr val="FFFF00"/>
                </a:solidFill>
                <a:effectLst/>
                <a:latin typeface="+mj-lt"/>
                <a:cs typeface="Times New Roman" panose="02020603050405020304" pitchFamily="18" charset="0"/>
              </a:rPr>
              <a:t>B:</a:t>
            </a:r>
            <a:r>
              <a:rPr lang="vi-VN" sz="4800" b="0" i="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i="0" u="sng" dirty="0">
                <a:solidFill>
                  <a:srgbClr val="FFFF00"/>
                </a:solidFill>
                <a:effectLst/>
                <a:latin typeface="+mj-lt"/>
                <a:cs typeface="Times New Roman" panose="02020603050405020304" pitchFamily="18" charset="0"/>
              </a:rPr>
              <a:t>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Chúa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xóa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tội</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trần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gian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xin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thương</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xót</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chúng</a:t>
            </a:r>
            <a:r>
              <a:rPr lang="en-US" sz="5400" b="0" i="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i="0" u="sng" dirty="0">
                <a:solidFill>
                  <a:srgbClr val="FFFF00"/>
                </a:solidFill>
                <a:effectLst/>
                <a:latin typeface="+mj-lt"/>
                <a:cs typeface="Times New Roman" panose="02020603050405020304" pitchFamily="18" charset="0"/>
              </a:rPr>
              <a:t>B:</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Chúa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xóa</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tội</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trần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gian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xin</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nhậm</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lời</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chúng</a:t>
            </a:r>
            <a:r>
              <a:rPr lang="en-US" sz="5400" b="0" i="0" dirty="0">
                <a:solidFill>
                  <a:schemeClr val="bg1"/>
                </a:solidFill>
                <a:effectLst/>
                <a:latin typeface="+mj-lt"/>
                <a:cs typeface="Times New Roman" panose="02020603050405020304" pitchFamily="18" charset="0"/>
              </a:rPr>
              <a:t> con </a:t>
            </a:r>
            <a:r>
              <a:rPr lang="en-US" sz="5400" b="0" i="0" dirty="0" err="1">
                <a:solidFill>
                  <a:schemeClr val="bg1"/>
                </a:solidFill>
                <a:effectLst/>
                <a:latin typeface="+mj-lt"/>
                <a:cs typeface="Times New Roman" panose="02020603050405020304" pitchFamily="18" charset="0"/>
              </a:rPr>
              <a:t>cầu</a:t>
            </a:r>
            <a:r>
              <a:rPr lang="en-US" sz="5400" b="0" i="0" dirty="0">
                <a:solidFill>
                  <a:schemeClr val="bg1"/>
                </a:solidFill>
                <a:effectLst/>
                <a:latin typeface="+mj-lt"/>
                <a:cs typeface="Times New Roman" panose="02020603050405020304" pitchFamily="18" charset="0"/>
              </a:rPr>
              <a:t> </a:t>
            </a:r>
            <a:r>
              <a:rPr lang="en-US" sz="5400" b="0" i="0" dirty="0" err="1">
                <a:solidFill>
                  <a:schemeClr val="bg1"/>
                </a:solidFill>
                <a:effectLst/>
                <a:latin typeface="+mj-lt"/>
                <a:cs typeface="Times New Roman" panose="02020603050405020304" pitchFamily="18" charset="0"/>
              </a:rPr>
              <a:t>khẩn</a:t>
            </a:r>
            <a:r>
              <a:rPr lang="en-US" sz="5400" b="0" i="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i="0" u="sng" dirty="0">
                <a:solidFill>
                  <a:srgbClr val="FFFF00"/>
                </a:solidFill>
                <a:effectLst/>
                <a:latin typeface="+mj-lt"/>
                <a:cs typeface="Times New Roman" panose="02020603050405020304" pitchFamily="18" charset="0"/>
              </a:rPr>
              <a:t>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ngự</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bên</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hữu</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Đức</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Chúa</a:t>
            </a:r>
            <a:r>
              <a:rPr lang="en-US" sz="4800" b="0" i="0" dirty="0">
                <a:solidFill>
                  <a:schemeClr val="bg1"/>
                </a:solidFill>
                <a:effectLst/>
                <a:latin typeface="+mj-lt"/>
                <a:cs typeface="Times New Roman" panose="02020603050405020304" pitchFamily="18" charset="0"/>
              </a:rPr>
              <a:t> Cha, </a:t>
            </a:r>
            <a:r>
              <a:rPr lang="en-US" sz="4800" b="0" i="0" dirty="0" err="1">
                <a:solidFill>
                  <a:schemeClr val="bg1"/>
                </a:solidFill>
                <a:effectLst/>
                <a:latin typeface="+mj-lt"/>
                <a:cs typeface="Times New Roman" panose="02020603050405020304" pitchFamily="18" charset="0"/>
              </a:rPr>
              <a:t>xin</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thương</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xót</a:t>
            </a:r>
            <a:r>
              <a:rPr lang="en-US" sz="4800" b="0" i="0" dirty="0">
                <a:solidFill>
                  <a:schemeClr val="bg1"/>
                </a:solidFill>
                <a:effectLst/>
                <a:latin typeface="+mj-lt"/>
                <a:cs typeface="Times New Roman" panose="02020603050405020304" pitchFamily="18" charset="0"/>
              </a:rPr>
              <a:t> </a:t>
            </a:r>
            <a:r>
              <a:rPr lang="en-US" sz="4800" b="0" i="0" dirty="0" err="1">
                <a:solidFill>
                  <a:schemeClr val="bg1"/>
                </a:solidFill>
                <a:effectLst/>
                <a:latin typeface="+mj-lt"/>
                <a:cs typeface="Times New Roman" panose="02020603050405020304" pitchFamily="18" charset="0"/>
              </a:rPr>
              <a:t>chúng</a:t>
            </a:r>
            <a:r>
              <a:rPr lang="en-US" sz="4800" b="0" i="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i="0" u="sng" dirty="0">
                <a:solidFill>
                  <a:srgbClr val="FFFF00"/>
                </a:solidFill>
                <a:effectLst/>
                <a:latin typeface="+mj-lt"/>
                <a:cs typeface="Times New Roman" panose="02020603050405020304" pitchFamily="18" charset="0"/>
              </a:rPr>
              <a:t>B:</a:t>
            </a:r>
            <a:r>
              <a:rPr lang="vi-VN" sz="4800" b="0" i="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i="0" dirty="0">
                <a:solidFill>
                  <a:schemeClr val="bg1"/>
                </a:solidFill>
                <a:effectLst/>
                <a:latin typeface="+mj-lt"/>
              </a:rPr>
            </a:br>
            <a:endParaRPr lang="en-US" sz="4000" b="0" i="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i="0" dirty="0" err="1">
                <a:solidFill>
                  <a:schemeClr val="bg1"/>
                </a:solidFill>
                <a:effectLst/>
                <a:latin typeface="+mj-lt"/>
                <a:cs typeface="Times New Roman" panose="02020603050405020304" pitchFamily="18" charset="0"/>
              </a:rPr>
              <a:t>Chỉ</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có</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Chúa</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là</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Chúa</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chỉ</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có</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Chúa</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là</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đấng</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tối</a:t>
            </a:r>
            <a:r>
              <a:rPr lang="en-US" sz="4400" b="0" i="0" dirty="0">
                <a:solidFill>
                  <a:schemeClr val="bg1"/>
                </a:solidFill>
                <a:effectLst/>
                <a:latin typeface="+mj-lt"/>
                <a:cs typeface="Times New Roman" panose="02020603050405020304" pitchFamily="18" charset="0"/>
              </a:rPr>
              <a:t> </a:t>
            </a:r>
            <a:r>
              <a:rPr lang="en-US" sz="4400" b="0" i="0" dirty="0" err="1">
                <a:solidFill>
                  <a:schemeClr val="bg1"/>
                </a:solidFill>
                <a:effectLst/>
                <a:latin typeface="+mj-lt"/>
                <a:cs typeface="Times New Roman" panose="02020603050405020304" pitchFamily="18" charset="0"/>
              </a:rPr>
              <a:t>cao</a:t>
            </a:r>
            <a:r>
              <a:rPr lang="en-US" sz="4400" b="0" i="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i="0" u="sng" dirty="0">
                <a:solidFill>
                  <a:srgbClr val="FFFF00"/>
                </a:solidFill>
                <a:effectLst/>
                <a:latin typeface="+mj-lt"/>
                <a:cs typeface="Times New Roman" panose="02020603050405020304" pitchFamily="18" charset="0"/>
              </a:rPr>
              <a:t>A+</a:t>
            </a:r>
            <a:r>
              <a:rPr lang="en-US" sz="4400" b="0" i="0" u="sng" dirty="0">
                <a:solidFill>
                  <a:srgbClr val="FFFF00"/>
                </a:solidFill>
                <a:effectLst/>
                <a:latin typeface="+mj-lt"/>
                <a:cs typeface="Times New Roman" panose="02020603050405020304" pitchFamily="18" charset="0"/>
              </a:rPr>
              <a:t>B</a:t>
            </a:r>
            <a:r>
              <a:rPr lang="vi-VN" sz="4400" b="0" i="0" u="sng" dirty="0">
                <a:solidFill>
                  <a:srgbClr val="FFFF00"/>
                </a:solidFill>
                <a:effectLst/>
                <a:latin typeface="+mj-lt"/>
                <a:cs typeface="Times New Roman" panose="02020603050405020304" pitchFamily="18" charset="0"/>
              </a:rPr>
              <a:t>:</a:t>
            </a:r>
            <a:r>
              <a:rPr lang="vi-VN" sz="4400" b="0" i="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i="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18E5AB9-CC05-BC5B-97B2-93AED6B5B24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D16F507A-D00B-1680-AFB3-3207683667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297369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605E02-6FDF-8A6C-6E08-4CC9A36919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34501000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b="0" i="0" dirty="0" err="1">
                <a:solidFill>
                  <a:srgbClr val="FFFF00"/>
                </a:solidFill>
                <a:effectLst/>
              </a:rPr>
              <a:t>Thánh</a:t>
            </a:r>
            <a:r>
              <a:rPr lang="en-US" b="0" i="0" dirty="0">
                <a:solidFill>
                  <a:srgbClr val="FFFF00"/>
                </a:solidFill>
                <a:effectLst/>
              </a:rPr>
              <a:t> </a:t>
            </a:r>
            <a:r>
              <a:rPr lang="en-US" b="0" i="0" dirty="0" err="1">
                <a:solidFill>
                  <a:srgbClr val="FFFF00"/>
                </a:solidFill>
                <a:effectLst/>
              </a:rPr>
              <a:t>Vịnh</a:t>
            </a:r>
            <a:r>
              <a:rPr lang="en-US" b="0" i="0" dirty="0">
                <a:solidFill>
                  <a:srgbClr val="FFFF00"/>
                </a:solidFill>
                <a:effectLst/>
              </a:rPr>
              <a:t> 102</a:t>
            </a:r>
            <a:br>
              <a:rPr lang="en-US" b="0" i="0" dirty="0">
                <a:solidFill>
                  <a:srgbClr val="FFFF00"/>
                </a:solidFill>
                <a:effectLst/>
              </a:rPr>
            </a:br>
            <a:r>
              <a:rPr lang="en-US" b="0" i="0" dirty="0">
                <a:solidFill>
                  <a:srgbClr val="FFFF00"/>
                </a:solidFill>
                <a:effectLst/>
              </a:rPr>
              <a:t>Chúa </a:t>
            </a:r>
            <a:r>
              <a:rPr lang="en-US" b="0" i="0" dirty="0" err="1">
                <a:solidFill>
                  <a:srgbClr val="FFFF00"/>
                </a:solidFill>
                <a:effectLst/>
              </a:rPr>
              <a:t>Nhật</a:t>
            </a:r>
            <a:r>
              <a:rPr lang="en-US" b="0" i="0" dirty="0">
                <a:solidFill>
                  <a:srgbClr val="FFFF00"/>
                </a:solidFill>
                <a:effectLst/>
              </a:rPr>
              <a:t> XXIV </a:t>
            </a:r>
            <a:r>
              <a:rPr lang="en-US" b="0" i="0" dirty="0" err="1">
                <a:solidFill>
                  <a:srgbClr val="FFFF00"/>
                </a:solidFill>
                <a:effectLst/>
              </a:rPr>
              <a:t>Thường</a:t>
            </a:r>
            <a:r>
              <a:rPr lang="en-US" b="0" i="0" dirty="0">
                <a:solidFill>
                  <a:srgbClr val="FFFF00"/>
                </a:solidFill>
                <a:effectLst/>
              </a:rPr>
              <a:t> </a:t>
            </a:r>
            <a:r>
              <a:rPr lang="en-US" b="0" i="0" dirty="0" err="1">
                <a:solidFill>
                  <a:srgbClr val="FFFF00"/>
                </a:solidFill>
                <a:effectLst/>
              </a:rPr>
              <a:t>Niên</a:t>
            </a:r>
            <a:br>
              <a:rPr lang="en-US" b="0" i="0" dirty="0">
                <a:solidFill>
                  <a:srgbClr val="FFFF00"/>
                </a:solidFill>
                <a:effectLst/>
              </a:rPr>
            </a:br>
            <a:r>
              <a:rPr lang="en-US" b="0" i="0" dirty="0" err="1">
                <a:solidFill>
                  <a:srgbClr val="FFFF00"/>
                </a:solidFill>
                <a:effectLst/>
              </a:rPr>
              <a:t>Năm</a:t>
            </a:r>
            <a:r>
              <a:rPr lang="en-US" b="0" i="0" dirty="0">
                <a:solidFill>
                  <a:srgbClr val="FFFF00"/>
                </a:solidFill>
                <a:effectLst/>
              </a:rPr>
              <a:t> A</a:t>
            </a:r>
          </a:p>
        </p:txBody>
      </p:sp>
    </p:spTree>
    <p:extLst>
      <p:ext uri="{BB962C8B-B14F-4D97-AF65-F5344CB8AC3E}">
        <p14:creationId xmlns:p14="http://schemas.microsoft.com/office/powerpoint/2010/main" val="38711614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300" b="0" i="0" u="sng" dirty="0">
                <a:solidFill>
                  <a:srgbClr val="FFFF00"/>
                </a:solidFill>
                <a:effectLst/>
              </a:rPr>
              <a:t>Đk:</a:t>
            </a:r>
            <a:r>
              <a:rPr lang="en-US" sz="7300" b="0" i="0" dirty="0">
                <a:solidFill>
                  <a:schemeClr val="bg1"/>
                </a:solidFill>
                <a:effectLst/>
              </a:rPr>
              <a:t> </a:t>
            </a:r>
            <a:r>
              <a:rPr lang="vi-VN" sz="7300" b="0" i="0" dirty="0">
                <a:solidFill>
                  <a:schemeClr val="bg1"/>
                </a:solidFill>
                <a:effectLst/>
              </a:rPr>
              <a:t>Chúa là Đấng từ bi nhân ái, Ngài chậm giận và rất giàu tình thương.</a:t>
            </a:r>
          </a:p>
        </p:txBody>
      </p:sp>
    </p:spTree>
    <p:extLst>
      <p:ext uri="{BB962C8B-B14F-4D97-AF65-F5344CB8AC3E}">
        <p14:creationId xmlns:p14="http://schemas.microsoft.com/office/powerpoint/2010/main" val="31410817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i="0" u="sng" dirty="0">
                <a:solidFill>
                  <a:srgbClr val="FFFF00"/>
                </a:solidFill>
                <a:effectLst/>
              </a:rPr>
              <a:t>Tk1:</a:t>
            </a:r>
            <a:r>
              <a:rPr lang="en-US" sz="5400" b="0" i="0" dirty="0">
                <a:solidFill>
                  <a:schemeClr val="bg1"/>
                </a:solidFill>
                <a:effectLst/>
              </a:rPr>
              <a:t> </a:t>
            </a:r>
            <a:r>
              <a:rPr lang="vi-VN" sz="5400" b="0" i="0" dirty="0">
                <a:solidFill>
                  <a:schemeClr val="bg1"/>
                </a:solidFill>
                <a:effectLst/>
              </a:rPr>
              <a:t>Linh hồn tôi ơi hãy ngợi khen Thiên Chúa, toàn thân tôi tán dương Danh Ngài. Linh hồn tôi ơi hãy ngợi khen Thiên Chúa và đừng quên các ân huệ Ngài.</a:t>
            </a:r>
            <a:endParaRPr lang="en-US" sz="5400" b="0" i="0" dirty="0">
              <a:solidFill>
                <a:schemeClr val="bg1"/>
              </a:solidFill>
              <a:effectLst/>
            </a:endParaRPr>
          </a:p>
        </p:txBody>
      </p:sp>
    </p:spTree>
    <p:extLst>
      <p:ext uri="{BB962C8B-B14F-4D97-AF65-F5344CB8AC3E}">
        <p14:creationId xmlns:p14="http://schemas.microsoft.com/office/powerpoint/2010/main" val="719811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b="0" i="0" u="sng" dirty="0">
                <a:solidFill>
                  <a:srgbClr val="FFFF00"/>
                </a:solidFill>
                <a:effectLst/>
              </a:rPr>
              <a:t>Đk:</a:t>
            </a:r>
            <a:r>
              <a:rPr lang="en-US" sz="7200" b="0" i="0" dirty="0">
                <a:solidFill>
                  <a:schemeClr val="bg1"/>
                </a:solidFill>
                <a:effectLst/>
              </a:rPr>
              <a:t> </a:t>
            </a:r>
            <a:r>
              <a:rPr lang="vi-VN" sz="7200" b="0" i="0" dirty="0">
                <a:solidFill>
                  <a:schemeClr val="bg1"/>
                </a:solidFill>
                <a:effectLst/>
              </a:rPr>
              <a:t>Chúa là Đấng từ bi nhân ái, Ngài chậm giận và rất giàu tình thương.</a:t>
            </a:r>
          </a:p>
        </p:txBody>
      </p:sp>
    </p:spTree>
    <p:extLst>
      <p:ext uri="{BB962C8B-B14F-4D97-AF65-F5344CB8AC3E}">
        <p14:creationId xmlns:p14="http://schemas.microsoft.com/office/powerpoint/2010/main" val="5353142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b="0" i="0" u="sng" dirty="0">
                <a:solidFill>
                  <a:srgbClr val="FFFF00"/>
                </a:solidFill>
                <a:effectLst/>
              </a:rPr>
              <a:t>Tk2:</a:t>
            </a:r>
            <a:r>
              <a:rPr lang="en-US" sz="5400" b="0" i="0" dirty="0">
                <a:solidFill>
                  <a:schemeClr val="bg1"/>
                </a:solidFill>
                <a:effectLst/>
              </a:rPr>
              <a:t> </a:t>
            </a:r>
            <a:r>
              <a:rPr lang="vi-VN" sz="5400" b="0" i="0" dirty="0">
                <a:solidFill>
                  <a:schemeClr val="bg1"/>
                </a:solidFill>
                <a:effectLst/>
              </a:rPr>
              <a:t>Bao tội khiên ngươi Chúa dủ tình tha thứ và còn thương chữa khỏi tật nguyền. Tay Ngài đưa ngươi thoát mồ sâu tăm tối, và rộng ban nghĩa ân hải hà.</a:t>
            </a:r>
            <a:endParaRPr lang="en-US" sz="5400" b="0" i="0" dirty="0">
              <a:solidFill>
                <a:schemeClr val="bg1"/>
              </a:solidFill>
              <a:effectLst/>
            </a:endParaRPr>
          </a:p>
        </p:txBody>
      </p:sp>
    </p:spTree>
    <p:extLst>
      <p:ext uri="{BB962C8B-B14F-4D97-AF65-F5344CB8AC3E}">
        <p14:creationId xmlns:p14="http://schemas.microsoft.com/office/powerpoint/2010/main" val="8378004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b="0" i="0" u="sng" dirty="0">
                <a:solidFill>
                  <a:srgbClr val="FFFF00"/>
                </a:solidFill>
                <a:effectLst/>
              </a:rPr>
              <a:t>Đk:</a:t>
            </a:r>
            <a:r>
              <a:rPr lang="en-US" sz="7200" b="0" i="0" dirty="0">
                <a:solidFill>
                  <a:schemeClr val="bg1"/>
                </a:solidFill>
                <a:effectLst/>
              </a:rPr>
              <a:t> </a:t>
            </a:r>
            <a:r>
              <a:rPr lang="vi-VN" sz="7200" b="0" i="0" dirty="0">
                <a:solidFill>
                  <a:schemeClr val="bg1"/>
                </a:solidFill>
                <a:effectLst/>
              </a:rPr>
              <a:t>Chúa là Đấng từ bi nhân ái, Ngài chậm giận và rất giàu tình thương.</a:t>
            </a:r>
          </a:p>
        </p:txBody>
      </p:sp>
    </p:spTree>
    <p:extLst>
      <p:ext uri="{BB962C8B-B14F-4D97-AF65-F5344CB8AC3E}">
        <p14:creationId xmlns:p14="http://schemas.microsoft.com/office/powerpoint/2010/main" val="5353142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6000" b="0" i="0" u="sng" dirty="0">
                <a:solidFill>
                  <a:srgbClr val="FFFF00"/>
                </a:solidFill>
                <a:effectLst/>
              </a:rPr>
              <a:t>Tk3:</a:t>
            </a:r>
            <a:r>
              <a:rPr lang="en-US" sz="6000" b="0" i="0" dirty="0">
                <a:solidFill>
                  <a:schemeClr val="bg1"/>
                </a:solidFill>
                <a:effectLst/>
              </a:rPr>
              <a:t> </a:t>
            </a:r>
            <a:r>
              <a:rPr lang="vi-VN" sz="6000" b="0" i="0" dirty="0">
                <a:solidFill>
                  <a:schemeClr val="bg1"/>
                </a:solidFill>
                <a:effectLst/>
              </a:rPr>
              <a:t> Đâu Ngài luôn luôn trách hờn rời xa mãi. Nào đang tâm oán ta miên trường. Không xử phân theo những gì ta sai lỗi, chẳng phạt ta đúng như tội tình.</a:t>
            </a:r>
          </a:p>
        </p:txBody>
      </p:sp>
    </p:spTree>
    <p:extLst>
      <p:ext uri="{BB962C8B-B14F-4D97-AF65-F5344CB8AC3E}">
        <p14:creationId xmlns:p14="http://schemas.microsoft.com/office/powerpoint/2010/main" val="4113334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b="0" i="0" u="sng" dirty="0">
                <a:solidFill>
                  <a:srgbClr val="FFFF00"/>
                </a:solidFill>
                <a:effectLst/>
              </a:rPr>
              <a:t>Đk:</a:t>
            </a:r>
            <a:r>
              <a:rPr lang="en-US" sz="7200" b="0" i="0" dirty="0">
                <a:solidFill>
                  <a:schemeClr val="bg1"/>
                </a:solidFill>
                <a:effectLst/>
              </a:rPr>
              <a:t> </a:t>
            </a:r>
            <a:r>
              <a:rPr lang="vi-VN" sz="7200" b="0" i="0" dirty="0">
                <a:solidFill>
                  <a:schemeClr val="bg1"/>
                </a:solidFill>
                <a:effectLst/>
              </a:rPr>
              <a:t>Chúa là Đấng từ bi nhân ái, Ngài chậm giận và rất giàu tình thương.</a:t>
            </a:r>
          </a:p>
        </p:txBody>
      </p:sp>
    </p:spTree>
    <p:extLst>
      <p:ext uri="{BB962C8B-B14F-4D97-AF65-F5344CB8AC3E}">
        <p14:creationId xmlns:p14="http://schemas.microsoft.com/office/powerpoint/2010/main" val="535314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fontScale="90000"/>
          </a:bodyPr>
          <a:lstStyle/>
          <a:p>
            <a:pPr algn="just"/>
            <a:r>
              <a:rPr lang="en-US" sz="6000" b="0" i="0" u="sng" dirty="0">
                <a:solidFill>
                  <a:srgbClr val="FFFF00"/>
                </a:solidFill>
                <a:effectLst/>
              </a:rPr>
              <a:t>Tk4:</a:t>
            </a:r>
            <a:r>
              <a:rPr lang="en-US" sz="6000" b="0" i="0" dirty="0">
                <a:solidFill>
                  <a:schemeClr val="bg1"/>
                </a:solidFill>
                <a:effectLst/>
              </a:rPr>
              <a:t> </a:t>
            </a:r>
            <a:r>
              <a:rPr lang="vi-VN" sz="6000" b="0" i="0" dirty="0">
                <a:solidFill>
                  <a:schemeClr val="bg1"/>
                </a:solidFill>
                <a:effectLst/>
              </a:rPr>
              <a:t>Như trời cao xa trổi vượt trên mặt đất, Ngài rộng thương kẻ tôn sợ Ngài. Bao tội khiên ta Chúa liệng xa ta mãi, tựa phương đông các xa phương đoài.</a:t>
            </a:r>
          </a:p>
        </p:txBody>
      </p:sp>
    </p:spTree>
    <p:extLst>
      <p:ext uri="{BB962C8B-B14F-4D97-AF65-F5344CB8AC3E}">
        <p14:creationId xmlns:p14="http://schemas.microsoft.com/office/powerpoint/2010/main" val="11225608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rmAutofit/>
          </a:bodyPr>
          <a:lstStyle/>
          <a:p>
            <a:pPr algn="just"/>
            <a:r>
              <a:rPr lang="en-US" sz="7200" b="0" i="0" u="sng" dirty="0">
                <a:solidFill>
                  <a:srgbClr val="FFFF00"/>
                </a:solidFill>
                <a:effectLst/>
              </a:rPr>
              <a:t>Đk:</a:t>
            </a:r>
            <a:r>
              <a:rPr lang="en-US" sz="7200" b="0" i="0" dirty="0">
                <a:solidFill>
                  <a:schemeClr val="bg1"/>
                </a:solidFill>
                <a:effectLst/>
              </a:rPr>
              <a:t> </a:t>
            </a:r>
            <a:r>
              <a:rPr lang="vi-VN" sz="7200" b="0" i="0" dirty="0">
                <a:solidFill>
                  <a:schemeClr val="bg1"/>
                </a:solidFill>
                <a:effectLst/>
              </a:rPr>
              <a:t>Chúa là Đấng từ bi nhân ái, Ngài chậm giận và rất giàu tình thương.</a:t>
            </a:r>
          </a:p>
        </p:txBody>
      </p:sp>
    </p:spTree>
    <p:extLst>
      <p:ext uri="{BB962C8B-B14F-4D97-AF65-F5344CB8AC3E}">
        <p14:creationId xmlns:p14="http://schemas.microsoft.com/office/powerpoint/2010/main" val="535314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F08070-254C-F57B-C6B8-B9E40586EAB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96276C9-319F-E3E6-B34A-3A5CCF11D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8732"/>
            <a:ext cx="9144000" cy="5106036"/>
          </a:xfrm>
          <a:prstGeom prst="rect">
            <a:avLst/>
          </a:prstGeom>
        </p:spPr>
      </p:pic>
    </p:spTree>
    <p:extLst>
      <p:ext uri="{BB962C8B-B14F-4D97-AF65-F5344CB8AC3E}">
        <p14:creationId xmlns:p14="http://schemas.microsoft.com/office/powerpoint/2010/main" val="2711981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742950"/>
            <a:ext cx="9144000" cy="3733800"/>
          </a:xfrm>
        </p:spPr>
        <p:txBody>
          <a:bodyPr>
            <a:noAutofit/>
          </a:bodyPr>
          <a:lstStyle/>
          <a:p>
            <a:pPr algn="just"/>
            <a:r>
              <a:rPr lang="vi-VN" sz="5400" b="0" i="0" dirty="0">
                <a:solidFill>
                  <a:schemeClr val="bg1"/>
                </a:solidFill>
                <a:effectLst/>
              </a:rPr>
              <a:t>Chúa nói: Thầy ban cho các con một điều răn mới là các con hãy yêu thương nhau như Thầy yêu thương các con.</a:t>
            </a:r>
            <a:endParaRPr lang="en-US" sz="5400" b="0" i="0" dirty="0">
              <a:solidFill>
                <a:schemeClr val="bg1"/>
              </a:solidFill>
              <a:effectLst/>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a:solidFill>
                  <a:srgbClr val="FFFF00"/>
                </a:solidFill>
              </a:rPr>
              <a:t>Alleluia - Alleluia:</a:t>
            </a:r>
          </a:p>
        </p:txBody>
      </p:sp>
      <p:sp>
        <p:nvSpPr>
          <p:cNvPr id="4" name="Rectangle 3"/>
          <p:cNvSpPr/>
          <p:nvPr/>
        </p:nvSpPr>
        <p:spPr>
          <a:xfrm>
            <a:off x="6477000" y="4497169"/>
            <a:ext cx="2053767" cy="646331"/>
          </a:xfrm>
          <a:prstGeom prst="rect">
            <a:avLst/>
          </a:prstGeom>
        </p:spPr>
        <p:txBody>
          <a:bodyPr wrap="none">
            <a:spAutoFit/>
          </a:bodyPr>
          <a:lstStyle/>
          <a:p>
            <a:r>
              <a:rPr lang="en-US" sz="3600">
                <a:solidFill>
                  <a:srgbClr val="FFFF00"/>
                </a:solidFill>
              </a:rPr>
              <a:t>Alleluia …</a:t>
            </a:r>
          </a:p>
        </p:txBody>
      </p:sp>
    </p:spTree>
    <p:extLst>
      <p:ext uri="{BB962C8B-B14F-4D97-AF65-F5344CB8AC3E}">
        <p14:creationId xmlns:p14="http://schemas.microsoft.com/office/powerpoint/2010/main" val="2593776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endParaRPr lang="en-US" b="0" i="0" dirty="0">
              <a:effectLst/>
            </a:endParaRPr>
          </a:p>
        </p:txBody>
      </p:sp>
      <p:pic>
        <p:nvPicPr>
          <p:cNvPr id="3" name="Picture 2">
            <a:extLst>
              <a:ext uri="{FF2B5EF4-FFF2-40B4-BE49-F238E27FC236}">
                <a16:creationId xmlns:a16="http://schemas.microsoft.com/office/drawing/2014/main" id="{A473D7EE-960D-96F3-6BF9-8101FC2311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22043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i="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20112582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i="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65268093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i="0" dirty="0" err="1">
                <a:solidFill>
                  <a:schemeClr val="bg1"/>
                </a:solidFill>
                <a:effectLst/>
                <a:latin typeface="+mj-lt"/>
                <a:cs typeface="Times New Roman" pitchFamily="18" charset="0"/>
              </a:rPr>
              <a:t>Tôi</a:t>
            </a:r>
            <a:r>
              <a:rPr lang="en-US" sz="6600" b="0" i="0" dirty="0">
                <a:solidFill>
                  <a:schemeClr val="bg1"/>
                </a:solidFill>
                <a:effectLst/>
                <a:latin typeface="+mj-lt"/>
                <a:cs typeface="Times New Roman" pitchFamily="18" charset="0"/>
              </a:rPr>
              <a:t> tin </a:t>
            </a:r>
            <a:r>
              <a:rPr lang="en-US" sz="6600" b="0" i="0" dirty="0" err="1">
                <a:solidFill>
                  <a:schemeClr val="bg1"/>
                </a:solidFill>
                <a:effectLst/>
                <a:latin typeface="+mj-lt"/>
                <a:cs typeface="Times New Roman" pitchFamily="18" charset="0"/>
              </a:rPr>
              <a:t>kính</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một</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Chúa</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Giêsu</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Kitô</a:t>
            </a:r>
            <a:r>
              <a:rPr lang="en-US" sz="6600" b="0" i="0" dirty="0">
                <a:solidFill>
                  <a:schemeClr val="bg1"/>
                </a:solidFill>
                <a:effectLst/>
                <a:latin typeface="+mj-lt"/>
                <a:cs typeface="Times New Roman" pitchFamily="18" charset="0"/>
              </a:rPr>
              <a:t>, Con </a:t>
            </a:r>
            <a:r>
              <a:rPr lang="en-US" sz="6600" b="0" i="0" dirty="0" err="1">
                <a:solidFill>
                  <a:schemeClr val="bg1"/>
                </a:solidFill>
                <a:effectLst/>
                <a:latin typeface="+mj-lt"/>
                <a:cs typeface="Times New Roman" pitchFamily="18" charset="0"/>
              </a:rPr>
              <a:t>Một</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Thiên</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Chúa</a:t>
            </a:r>
            <a:r>
              <a:rPr lang="en-US" sz="6600" b="0" i="0" dirty="0">
                <a:solidFill>
                  <a:schemeClr val="bg1"/>
                </a:solidFill>
                <a:effectLst/>
                <a:latin typeface="+mj-lt"/>
                <a:cs typeface="Times New Roman" pitchFamily="18" charset="0"/>
              </a:rPr>
              <a:t>, </a:t>
            </a:r>
            <a:r>
              <a:rPr lang="vi-VN" sz="6600" b="0" i="0" dirty="0">
                <a:solidFill>
                  <a:schemeClr val="bg1"/>
                </a:solidFill>
                <a:effectLst/>
                <a:latin typeface="+mj-lt"/>
                <a:cs typeface="Times New Roman" pitchFamily="18" charset="0"/>
              </a:rPr>
              <a:t>Sinh bởi Đức Chúa Cha từ trước muôn đời. </a:t>
            </a:r>
            <a:endParaRPr lang="en-US" sz="66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1403663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i="0" dirty="0">
                <a:solidFill>
                  <a:schemeClr val="bg1"/>
                </a:solidFill>
                <a:effectLst/>
                <a:latin typeface="+mj-lt"/>
                <a:cs typeface="Times New Roman" pitchFamily="18" charset="0"/>
              </a:rPr>
              <a:t>Người là Thiên Chúa bởi Thiên Chúa, Ánh Sáng bởi Ánh Sáng,</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Thiên</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Chúa</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thật</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bởi</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Thiên</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Chúa</a:t>
            </a:r>
            <a:r>
              <a:rPr lang="en-US" sz="6600" b="0" i="0" dirty="0">
                <a:solidFill>
                  <a:schemeClr val="bg1"/>
                </a:solidFill>
                <a:effectLst/>
                <a:latin typeface="+mj-lt"/>
                <a:cs typeface="Times New Roman" pitchFamily="18" charset="0"/>
              </a:rPr>
              <a:t> </a:t>
            </a:r>
            <a:r>
              <a:rPr lang="en-US" sz="6600" b="0" i="0" dirty="0" err="1">
                <a:solidFill>
                  <a:schemeClr val="bg1"/>
                </a:solidFill>
                <a:effectLst/>
                <a:latin typeface="+mj-lt"/>
                <a:cs typeface="Times New Roman" pitchFamily="18" charset="0"/>
              </a:rPr>
              <a:t>thật</a:t>
            </a:r>
            <a:r>
              <a:rPr lang="en-US" sz="6600" b="0" i="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30714616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i="0" dirty="0">
                <a:solidFill>
                  <a:schemeClr val="bg1"/>
                </a:solidFill>
                <a:effectLst/>
                <a:latin typeface="+mj-lt"/>
              </a:rPr>
              <a:t>được sinh ra mà không phải được tạo thành, đồng bản thể với Đức Chúa Cha: nhờ Người mà muôn vật được tạo thành. </a:t>
            </a:r>
            <a:endParaRPr lang="en-US" sz="6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7248815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i="0" dirty="0">
                <a:solidFill>
                  <a:schemeClr val="bg1"/>
                </a:solidFill>
                <a:effectLst/>
                <a:latin typeface="+mj-lt"/>
              </a:rPr>
              <a:t>Vì loài người chúng ta và để cứu độ chúng ta,</a:t>
            </a:r>
            <a:r>
              <a:rPr lang="en-US" sz="7200" b="0" i="0" dirty="0">
                <a:solidFill>
                  <a:schemeClr val="bg1"/>
                </a:solidFill>
                <a:effectLst/>
                <a:latin typeface="+mj-lt"/>
              </a:rPr>
              <a:t> </a:t>
            </a:r>
            <a:r>
              <a:rPr lang="vi-VN" sz="7200" b="0" i="0" dirty="0">
                <a:solidFill>
                  <a:schemeClr val="bg1"/>
                </a:solidFill>
                <a:effectLst/>
                <a:latin typeface="+mj-lt"/>
                <a:cs typeface="Times New Roman" pitchFamily="18" charset="0"/>
              </a:rPr>
              <a:t>Người đã từ trời xuống thế. </a:t>
            </a:r>
            <a:endParaRPr lang="en-US" sz="72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86806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i="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i="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3243321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i="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857252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i="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019956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i="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4491499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i="0" dirty="0">
                <a:solidFill>
                  <a:schemeClr val="bg1"/>
                </a:solidFill>
                <a:effectLst/>
                <a:latin typeface="+mj-lt"/>
              </a:rPr>
              <a:t>Người được phụng thờ và tôn vinh cùng với Đức Chúa Cha và Đức Chúa Con: Người đã dùng các tiên tri mà phán dạy. </a:t>
            </a:r>
            <a:endParaRPr lang="en-US" sz="6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742874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i="0" dirty="0">
                <a:solidFill>
                  <a:schemeClr val="bg1"/>
                </a:solidFill>
                <a:effectLst/>
                <a:latin typeface="+mj-lt"/>
              </a:rPr>
              <a:t>Tôi tin Hội Thánh duy nhất thánh thiện công giáo và tông truyền.</a:t>
            </a:r>
            <a:endParaRPr lang="en-US" sz="8000" b="0" i="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063799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i="0" dirty="0">
                <a:solidFill>
                  <a:schemeClr val="bg1"/>
                </a:solidFill>
                <a:effectLst/>
                <a:latin typeface="+mj-lt"/>
                <a:cs typeface="Times New Roman" pitchFamily="18" charset="0"/>
              </a:rPr>
              <a:t>Tôi tuyên xưng có một Phép Rửa để tha tội. Tôi trông đợi kẻ chết sống lại và sự</a:t>
            </a:r>
            <a:r>
              <a:rPr lang="en-US" sz="6600" b="0" i="0" dirty="0">
                <a:solidFill>
                  <a:schemeClr val="bg1"/>
                </a:solidFill>
                <a:effectLst/>
                <a:latin typeface="+mj-lt"/>
                <a:cs typeface="Times New Roman" pitchFamily="18" charset="0"/>
              </a:rPr>
              <a:t> </a:t>
            </a:r>
            <a:r>
              <a:rPr lang="vi-VN" sz="6600" b="0" i="0" dirty="0">
                <a:solidFill>
                  <a:schemeClr val="bg1"/>
                </a:solidFill>
                <a:effectLst/>
                <a:latin typeface="+mj-lt"/>
                <a:cs typeface="Times New Roman" pitchFamily="18" charset="0"/>
              </a:rPr>
              <a:t>sống đời sau. </a:t>
            </a:r>
            <a:r>
              <a:rPr lang="vi-VN" sz="6600" b="0" i="0" u="sng" dirty="0">
                <a:solidFill>
                  <a:srgbClr val="FFFF00"/>
                </a:solidFill>
                <a:effectLst/>
                <a:latin typeface="+mj-lt"/>
                <a:cs typeface="Times New Roman" pitchFamily="18" charset="0"/>
              </a:rPr>
              <a:t>Amen.</a:t>
            </a:r>
            <a:endParaRPr lang="en-US" sz="6600" b="0" i="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3069602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i="0" u="sng" dirty="0">
                <a:solidFill>
                  <a:schemeClr val="bg1"/>
                </a:solidFill>
                <a:effectLst/>
                <a:latin typeface="+mj-lt"/>
                <a:cs typeface="Times New Roman" panose="02020603050405020304" pitchFamily="18" charset="0"/>
              </a:rPr>
            </a:br>
            <a:endParaRPr lang="en-US" sz="6600" b="0" i="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1454972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3886200" y="1428750"/>
            <a:ext cx="5181600" cy="1938992"/>
          </a:xfrm>
          <a:prstGeom prst="rect">
            <a:avLst/>
          </a:prstGeom>
        </p:spPr>
        <p:txBody>
          <a:bodyPr wrap="square">
            <a:spAutoFit/>
          </a:bodyPr>
          <a:lstStyle/>
          <a:p>
            <a:pPr algn="ctr"/>
            <a:r>
              <a:rPr lang="en-US" sz="4000" b="1" dirty="0">
                <a:solidFill>
                  <a:srgbClr val="FFFF00"/>
                </a:solidFill>
              </a:rPr>
              <a:t>CA DÂNG LỄ</a:t>
            </a:r>
          </a:p>
          <a:p>
            <a:pPr algn="ctr"/>
            <a:r>
              <a:rPr lang="en-US" sz="4000" b="1" dirty="0">
                <a:solidFill>
                  <a:srgbClr val="FFFF00"/>
                </a:solidFill>
              </a:rPr>
              <a:t>LỄ VẬT TÌNH YÊU</a:t>
            </a:r>
          </a:p>
          <a:p>
            <a:pPr algn="ctr"/>
            <a:r>
              <a:rPr lang="en-US" sz="4000" b="1" i="1" dirty="0">
                <a:solidFill>
                  <a:schemeClr val="bg1"/>
                </a:solidFill>
              </a:rPr>
              <a:t>Mi </a:t>
            </a:r>
            <a:r>
              <a:rPr lang="en-US" sz="4000" b="1" i="1" dirty="0" err="1">
                <a:solidFill>
                  <a:schemeClr val="bg1"/>
                </a:solidFill>
              </a:rPr>
              <a:t>Trầm</a:t>
            </a:r>
            <a:endParaRPr lang="en-US" sz="4000" b="1" i="1" dirty="0">
              <a:solidFill>
                <a:schemeClr val="bg1"/>
              </a:solidFill>
            </a:endParaRPr>
          </a:p>
        </p:txBody>
      </p:sp>
      <p:pic>
        <p:nvPicPr>
          <p:cNvPr id="6" name="Picture 5">
            <a:extLst>
              <a:ext uri="{FF2B5EF4-FFF2-40B4-BE49-F238E27FC236}">
                <a16:creationId xmlns:a16="http://schemas.microsoft.com/office/drawing/2014/main" id="{BFEF1D15-D108-F9ED-DE5C-0C324E5C66C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519" y="409575"/>
            <a:ext cx="3659681" cy="4324350"/>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i="0" u="sng" dirty="0" err="1">
                <a:solidFill>
                  <a:srgbClr val="FFFF00"/>
                </a:solidFill>
                <a:effectLst/>
              </a:rPr>
              <a:t>Đk</a:t>
            </a:r>
            <a:r>
              <a:rPr lang="en-US" sz="6000" b="0" i="0" u="sng" dirty="0">
                <a:solidFill>
                  <a:srgbClr val="FFFF00"/>
                </a:solidFill>
                <a:effectLst/>
              </a:rPr>
              <a:t>:</a:t>
            </a:r>
            <a:r>
              <a:rPr lang="en-US" sz="6000" b="0" i="0" dirty="0">
                <a:solidFill>
                  <a:schemeClr val="bg1"/>
                </a:solidFill>
                <a:effectLst/>
              </a:rPr>
              <a:t> </a:t>
            </a:r>
            <a:r>
              <a:rPr lang="vi-VN" sz="6000" b="0" i="0" dirty="0">
                <a:solidFill>
                  <a:schemeClr val="bg1"/>
                </a:solidFill>
                <a:effectLst/>
              </a:rPr>
              <a:t>Nếu ai bất hòa, xin để lại đây lễ vật dâng Chúa. Hãy mau quay về làm hòa với nhau rồi dâng lễ vật.</a:t>
            </a:r>
            <a:endParaRPr lang="en-US" sz="6000" b="0" i="0" dirty="0">
              <a:solidFill>
                <a:schemeClr val="bg1"/>
              </a:solidFill>
              <a:effectLst/>
            </a:endParaRPr>
          </a:p>
        </p:txBody>
      </p:sp>
    </p:spTree>
    <p:extLst>
      <p:ext uri="{BB962C8B-B14F-4D97-AF65-F5344CB8AC3E}">
        <p14:creationId xmlns:p14="http://schemas.microsoft.com/office/powerpoint/2010/main" val="37593992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i="0" u="sng" dirty="0">
                <a:solidFill>
                  <a:srgbClr val="FFFF00"/>
                </a:solidFill>
                <a:effectLst/>
              </a:rPr>
              <a:t>Tk1:</a:t>
            </a:r>
            <a:r>
              <a:rPr lang="en-US" sz="6000" b="0" i="0" dirty="0">
                <a:solidFill>
                  <a:schemeClr val="bg1"/>
                </a:solidFill>
                <a:effectLst/>
              </a:rPr>
              <a:t> </a:t>
            </a:r>
            <a:r>
              <a:rPr lang="vi-VN" sz="6000" b="0" i="0" dirty="0">
                <a:solidFill>
                  <a:schemeClr val="bg1"/>
                </a:solidFill>
                <a:effectLst/>
              </a:rPr>
              <a:t>Này đây lễ vật, lễ vật tình yêu, thắp sáng an bình, xóa tan bất hòa. Này đây lễ vật, lễ vật dâng Chúa là những tâm tình hòa bình.</a:t>
            </a:r>
            <a:endParaRPr lang="en-US" sz="6000" b="0" i="0" dirty="0">
              <a:solidFill>
                <a:schemeClr val="bg1"/>
              </a:solidFill>
              <a:effectLst/>
            </a:endParaRPr>
          </a:p>
        </p:txBody>
      </p:sp>
    </p:spTree>
    <p:extLst>
      <p:ext uri="{BB962C8B-B14F-4D97-AF65-F5344CB8AC3E}">
        <p14:creationId xmlns:p14="http://schemas.microsoft.com/office/powerpoint/2010/main" val="22009098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7BDDD8-6B13-5952-8933-48A2EFDDD0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40E8D1-A0AB-89A3-84D7-599FA5454325}"/>
              </a:ext>
            </a:extLst>
          </p:cNvPr>
          <p:cNvSpPr>
            <a:spLocks noGrp="1"/>
          </p:cNvSpPr>
          <p:nvPr>
            <p:ph type="ctrTitle"/>
          </p:nvPr>
        </p:nvSpPr>
        <p:spPr>
          <a:xfrm>
            <a:off x="0" y="1"/>
            <a:ext cx="9144000" cy="5143499"/>
          </a:xfrm>
        </p:spPr>
        <p:txBody>
          <a:bodyPr>
            <a:noAutofit/>
          </a:bodyPr>
          <a:lstStyle/>
          <a:p>
            <a:pPr algn="just"/>
            <a:r>
              <a:rPr lang="en-US" sz="6000" b="0" i="0" u="sng" dirty="0" err="1">
                <a:solidFill>
                  <a:srgbClr val="FFFF00"/>
                </a:solidFill>
                <a:effectLst/>
              </a:rPr>
              <a:t>Đk</a:t>
            </a:r>
            <a:r>
              <a:rPr lang="en-US" sz="6000" b="0" i="0" u="sng" dirty="0">
                <a:solidFill>
                  <a:srgbClr val="FFFF00"/>
                </a:solidFill>
                <a:effectLst/>
              </a:rPr>
              <a:t>:</a:t>
            </a:r>
            <a:r>
              <a:rPr lang="en-US" sz="6000" b="0" i="0" dirty="0">
                <a:solidFill>
                  <a:schemeClr val="bg1"/>
                </a:solidFill>
                <a:effectLst/>
              </a:rPr>
              <a:t> </a:t>
            </a:r>
            <a:r>
              <a:rPr lang="vi-VN" sz="6000" b="0" i="0" dirty="0">
                <a:solidFill>
                  <a:schemeClr val="bg1"/>
                </a:solidFill>
                <a:effectLst/>
              </a:rPr>
              <a:t>Nếu ai bất hòa, xin để lại đây lễ vật dâng Chúa. Hãy mau quay về làm hòa với nhau rồi dâng lễ vật.</a:t>
            </a:r>
            <a:endParaRPr lang="en-US" sz="6000" b="0" i="0" dirty="0">
              <a:solidFill>
                <a:schemeClr val="bg1"/>
              </a:solidFill>
              <a:effectLst/>
            </a:endParaRPr>
          </a:p>
        </p:txBody>
      </p:sp>
    </p:spTree>
    <p:extLst>
      <p:ext uri="{BB962C8B-B14F-4D97-AF65-F5344CB8AC3E}">
        <p14:creationId xmlns:p14="http://schemas.microsoft.com/office/powerpoint/2010/main" val="35088350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6000" b="0" i="0" u="sng" dirty="0">
                <a:solidFill>
                  <a:srgbClr val="FFFF00"/>
                </a:solidFill>
                <a:effectLst/>
              </a:rPr>
              <a:t>Tk2:</a:t>
            </a:r>
            <a:r>
              <a:rPr lang="en-US" sz="6000" b="0" i="0" dirty="0">
                <a:solidFill>
                  <a:srgbClr val="FFFF00"/>
                </a:solidFill>
                <a:effectLst/>
              </a:rPr>
              <a:t> </a:t>
            </a:r>
            <a:r>
              <a:rPr lang="vi-VN" sz="6000" b="0" i="0" dirty="0">
                <a:solidFill>
                  <a:schemeClr val="bg1"/>
                </a:solidFill>
                <a:effectLst/>
              </a:rPr>
              <a:t>Này đây lễ vật, lễ vật tình yêu: Kính tiến lên Ngài phút giây giao hòa. Này đây lễ vật, lễ vật hiệp nhất, đời thắm tâm tình hòa bình.</a:t>
            </a:r>
          </a:p>
        </p:txBody>
      </p:sp>
    </p:spTree>
    <p:extLst>
      <p:ext uri="{BB962C8B-B14F-4D97-AF65-F5344CB8AC3E}">
        <p14:creationId xmlns:p14="http://schemas.microsoft.com/office/powerpoint/2010/main" val="219970942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D324D-FB14-E443-0E06-A579469AB3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E3F2C3-FA14-EC06-2CD1-F217A922EEE8}"/>
              </a:ext>
            </a:extLst>
          </p:cNvPr>
          <p:cNvSpPr>
            <a:spLocks noGrp="1"/>
          </p:cNvSpPr>
          <p:nvPr>
            <p:ph type="ctrTitle"/>
          </p:nvPr>
        </p:nvSpPr>
        <p:spPr>
          <a:xfrm>
            <a:off x="0" y="1"/>
            <a:ext cx="9144000" cy="5143499"/>
          </a:xfrm>
        </p:spPr>
        <p:txBody>
          <a:bodyPr>
            <a:noAutofit/>
          </a:bodyPr>
          <a:lstStyle/>
          <a:p>
            <a:pPr algn="just"/>
            <a:r>
              <a:rPr lang="en-US" sz="6000" b="0" i="0" u="sng" dirty="0" err="1">
                <a:solidFill>
                  <a:srgbClr val="FFFF00"/>
                </a:solidFill>
                <a:effectLst/>
              </a:rPr>
              <a:t>Đk</a:t>
            </a:r>
            <a:r>
              <a:rPr lang="en-US" sz="6000" b="0" i="0" u="sng" dirty="0">
                <a:solidFill>
                  <a:srgbClr val="FFFF00"/>
                </a:solidFill>
                <a:effectLst/>
              </a:rPr>
              <a:t>:</a:t>
            </a:r>
            <a:r>
              <a:rPr lang="en-US" sz="6000" b="0" i="0" dirty="0">
                <a:solidFill>
                  <a:schemeClr val="bg1"/>
                </a:solidFill>
                <a:effectLst/>
              </a:rPr>
              <a:t> </a:t>
            </a:r>
            <a:r>
              <a:rPr lang="vi-VN" sz="6000" b="0" i="0" dirty="0">
                <a:solidFill>
                  <a:schemeClr val="bg1"/>
                </a:solidFill>
                <a:effectLst/>
              </a:rPr>
              <a:t>Nếu ai bất hòa, xin để lại đây lễ vật dâng Chúa. Hãy mau quay về làm hòa với nhau rồi dâng lễ vật.</a:t>
            </a:r>
            <a:endParaRPr lang="en-US" sz="6000" b="0" i="0" dirty="0">
              <a:solidFill>
                <a:schemeClr val="bg1"/>
              </a:solidFill>
              <a:effectLst/>
            </a:endParaRPr>
          </a:p>
        </p:txBody>
      </p:sp>
    </p:spTree>
    <p:extLst>
      <p:ext uri="{BB962C8B-B14F-4D97-AF65-F5344CB8AC3E}">
        <p14:creationId xmlns:p14="http://schemas.microsoft.com/office/powerpoint/2010/main" val="11397246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C6FFE28-F6E5-A8C1-11A0-AB919E0ABC4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B42D320-40B7-86F5-DA78-D4CBD07443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254057252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6600" b="0" i="0" dirty="0">
                <a:solidFill>
                  <a:srgbClr val="FFFF00"/>
                </a:solidFill>
                <a:effectLst/>
                <a:latin typeface="+mj-lt"/>
              </a:rPr>
              <a:t>Ca </a:t>
            </a:r>
            <a:r>
              <a:rPr lang="en-US" sz="6600" b="0" i="0" dirty="0" err="1">
                <a:solidFill>
                  <a:srgbClr val="FFFF00"/>
                </a:solidFill>
                <a:effectLst/>
                <a:latin typeface="+mj-lt"/>
              </a:rPr>
              <a:t>Nguyện</a:t>
            </a:r>
            <a:r>
              <a:rPr lang="en-US" sz="6600" b="0" i="0" dirty="0">
                <a:solidFill>
                  <a:srgbClr val="FFFF00"/>
                </a:solidFill>
                <a:effectLst/>
                <a:latin typeface="+mj-lt"/>
              </a:rPr>
              <a:t> </a:t>
            </a:r>
            <a:r>
              <a:rPr lang="en-US" sz="6600" b="0" i="0" dirty="0" err="1">
                <a:solidFill>
                  <a:srgbClr val="FFFF00"/>
                </a:solidFill>
                <a:effectLst/>
                <a:latin typeface="+mj-lt"/>
              </a:rPr>
              <a:t>Hiệp</a:t>
            </a:r>
            <a:r>
              <a:rPr lang="en-US" sz="6600" b="0" i="0" dirty="0">
                <a:solidFill>
                  <a:srgbClr val="FFFF00"/>
                </a:solidFill>
                <a:effectLst/>
                <a:latin typeface="+mj-lt"/>
              </a:rPr>
              <a:t> </a:t>
            </a:r>
            <a:r>
              <a:rPr lang="en-US" sz="6600" b="0" i="0" dirty="0" err="1">
                <a:solidFill>
                  <a:srgbClr val="FFFF00"/>
                </a:solidFill>
                <a:effectLst/>
                <a:latin typeface="+mj-lt"/>
              </a:rPr>
              <a:t>Lễ</a:t>
            </a:r>
            <a:br>
              <a:rPr lang="en-US" sz="6600" b="0" i="0" dirty="0">
                <a:solidFill>
                  <a:srgbClr val="FFFF00"/>
                </a:solidFill>
                <a:effectLst/>
                <a:latin typeface="+mj-lt"/>
              </a:rPr>
            </a:br>
            <a:r>
              <a:rPr lang="en-US" sz="6600" b="0" i="0" dirty="0">
                <a:solidFill>
                  <a:srgbClr val="FFFF00"/>
                </a:solidFill>
                <a:effectLst/>
              </a:rPr>
              <a:t>CHÚA ĐÃ THỨ THA</a:t>
            </a:r>
            <a:br>
              <a:rPr lang="en-US" sz="6600" b="0" i="0" dirty="0">
                <a:solidFill>
                  <a:srgbClr val="FFFF00"/>
                </a:solidFill>
                <a:effectLst/>
                <a:latin typeface="+mj-lt"/>
              </a:rPr>
            </a:br>
            <a:r>
              <a:rPr lang="en-US" sz="6000" dirty="0">
                <a:solidFill>
                  <a:schemeClr val="bg1"/>
                </a:solidFill>
              </a:rPr>
              <a:t>La </a:t>
            </a:r>
            <a:r>
              <a:rPr lang="en-US" sz="6000" dirty="0" err="1">
                <a:solidFill>
                  <a:schemeClr val="bg1"/>
                </a:solidFill>
              </a:rPr>
              <a:t>Thập</a:t>
            </a:r>
            <a:r>
              <a:rPr lang="en-US" sz="6000" dirty="0">
                <a:solidFill>
                  <a:schemeClr val="bg1"/>
                </a:solidFill>
              </a:rPr>
              <a:t> </a:t>
            </a:r>
            <a:r>
              <a:rPr lang="en-US" sz="6000" dirty="0" err="1">
                <a:solidFill>
                  <a:schemeClr val="bg1"/>
                </a:solidFill>
              </a:rPr>
              <a:t>Tự</a:t>
            </a:r>
            <a:endParaRPr lang="en-US" sz="9600" b="0" i="0" dirty="0">
              <a:solidFill>
                <a:schemeClr val="bg1"/>
              </a:solidFill>
              <a:effectLst/>
              <a:latin typeface="+mj-lt"/>
            </a:endParaRPr>
          </a:p>
        </p:txBody>
      </p:sp>
    </p:spTree>
    <p:extLst>
      <p:ext uri="{BB962C8B-B14F-4D97-AF65-F5344CB8AC3E}">
        <p14:creationId xmlns:p14="http://schemas.microsoft.com/office/powerpoint/2010/main" val="35387842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i="0" u="sng" dirty="0">
                <a:solidFill>
                  <a:srgbClr val="FFFF00"/>
                </a:solidFill>
                <a:effectLst/>
              </a:rPr>
              <a:t>Tk1:</a:t>
            </a:r>
            <a:r>
              <a:rPr lang="en-US" sz="4800" b="0" i="0" dirty="0">
                <a:solidFill>
                  <a:schemeClr val="bg1"/>
                </a:solidFill>
                <a:effectLst/>
              </a:rPr>
              <a:t> </a:t>
            </a:r>
            <a:r>
              <a:rPr lang="vi-VN" sz="4800" b="0" i="0" dirty="0">
                <a:solidFill>
                  <a:schemeClr val="bg1"/>
                </a:solidFill>
                <a:effectLst/>
                <a:ea typeface="Tahoma" pitchFamily="34" charset="0"/>
                <a:cs typeface="Times New Roman" panose="02020603050405020304" pitchFamily="18" charset="0"/>
              </a:rPr>
              <a:t>Chúa đã thứ tha tội con biết bao ngày qua. Chúa đã thứ tha tội con vui bước đường xưa. Đôi khi hôm nay con quên rồi, không theo gương Ngài. Để thứ tha cho anh em con lỗi phạm đến con.</a:t>
            </a:r>
            <a:endParaRPr lang="en-US" sz="4800" b="0" i="0" dirty="0">
              <a:solidFill>
                <a:schemeClr val="bg1"/>
              </a:solidFill>
              <a:effectLst/>
            </a:endParaRPr>
          </a:p>
        </p:txBody>
      </p:sp>
    </p:spTree>
    <p:extLst>
      <p:ext uri="{BB962C8B-B14F-4D97-AF65-F5344CB8AC3E}">
        <p14:creationId xmlns:p14="http://schemas.microsoft.com/office/powerpoint/2010/main" val="17187707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i="0" u="sng" dirty="0" err="1">
                <a:solidFill>
                  <a:srgbClr val="FFFF00"/>
                </a:solidFill>
                <a:effectLst/>
              </a:rPr>
              <a:t>Đk</a:t>
            </a:r>
            <a:r>
              <a:rPr lang="en-US" sz="4800" b="0" i="0" u="sng" dirty="0">
                <a:solidFill>
                  <a:srgbClr val="FFFF00"/>
                </a:solidFill>
                <a:effectLst/>
              </a:rPr>
              <a:t>:</a:t>
            </a:r>
            <a:r>
              <a:rPr lang="en-US" sz="4800" b="0" i="0" dirty="0">
                <a:solidFill>
                  <a:schemeClr val="bg1"/>
                </a:solidFill>
                <a:effectLst/>
              </a:rPr>
              <a:t> </a:t>
            </a:r>
            <a:r>
              <a:rPr lang="vi-VN" sz="4800" b="0" i="0" dirty="0">
                <a:solidFill>
                  <a:schemeClr val="bg1"/>
                </a:solidFill>
                <a:effectLst/>
                <a:ea typeface="Tahoma" pitchFamily="34" charset="0"/>
                <a:cs typeface="Times New Roman" panose="02020603050405020304" pitchFamily="18" charset="0"/>
              </a:rPr>
              <a:t>Lạy Chúa, xin biến đổi con, để con thấy mình thấp hèn, tội lỗi vong thân. Lạy Chúa, xin đốt tim con một ngọn lửa hồng; để con thương yêu, cho dầu nhân thế lỗi phạm đến con</a:t>
            </a:r>
            <a:r>
              <a:rPr lang="en-US" sz="4800" b="0" i="0" dirty="0">
                <a:solidFill>
                  <a:schemeClr val="bg1"/>
                </a:solidFill>
                <a:effectLst/>
                <a:ea typeface="Tahoma" pitchFamily="34" charset="0"/>
                <a:cs typeface="Times New Roman" panose="02020603050405020304" pitchFamily="18" charset="0"/>
              </a:rPr>
              <a:t>.</a:t>
            </a:r>
            <a:endParaRPr lang="en-US" sz="4800" b="0" i="0" dirty="0">
              <a:solidFill>
                <a:schemeClr val="bg1"/>
              </a:solidFill>
              <a:effectLst/>
            </a:endParaRPr>
          </a:p>
        </p:txBody>
      </p:sp>
    </p:spTree>
    <p:extLst>
      <p:ext uri="{BB962C8B-B14F-4D97-AF65-F5344CB8AC3E}">
        <p14:creationId xmlns:p14="http://schemas.microsoft.com/office/powerpoint/2010/main" val="22950375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0" i="0" u="sng" dirty="0">
                <a:solidFill>
                  <a:srgbClr val="FFFF00"/>
                </a:solidFill>
                <a:effectLst/>
              </a:rPr>
              <a:t>Tk2:</a:t>
            </a:r>
            <a:r>
              <a:rPr lang="en-US" sz="4800" b="0" i="0" dirty="0">
                <a:solidFill>
                  <a:schemeClr val="bg1"/>
                </a:solidFill>
                <a:effectLst/>
              </a:rPr>
              <a:t> </a:t>
            </a:r>
            <a:r>
              <a:rPr lang="vi-VN" sz="4800" b="0" i="0" dirty="0">
                <a:solidFill>
                  <a:schemeClr val="bg1"/>
                </a:solidFill>
                <a:effectLst/>
                <a:ea typeface="Tahoma" pitchFamily="34" charset="0"/>
                <a:cs typeface="Times New Roman" panose="02020603050405020304" pitchFamily="18" charset="0"/>
              </a:rPr>
              <a:t>Để được thứ tha tội ta vướng nhơ cùng Cha. Chính là thứ tha những ai đã xúc phạm ta. Xin cho quên đi bao căm hờn, nghi nan xin đừng. Để Chúa khoan nhân thương tha cho lỗi phạm đã qua.</a:t>
            </a:r>
            <a:endParaRPr lang="en-US" sz="4800" b="0" i="0" dirty="0">
              <a:solidFill>
                <a:schemeClr val="bg1"/>
              </a:solidFill>
              <a:effectLst/>
            </a:endParaRPr>
          </a:p>
        </p:txBody>
      </p:sp>
    </p:spTree>
    <p:extLst>
      <p:ext uri="{BB962C8B-B14F-4D97-AF65-F5344CB8AC3E}">
        <p14:creationId xmlns:p14="http://schemas.microsoft.com/office/powerpoint/2010/main" val="38790606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3A7360A-4E8D-16EF-F368-48FEA00B9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38BFD-BAB7-34B4-797C-1E5A9BE03627}"/>
              </a:ext>
            </a:extLst>
          </p:cNvPr>
          <p:cNvSpPr>
            <a:spLocks noGrp="1"/>
          </p:cNvSpPr>
          <p:nvPr>
            <p:ph type="ctrTitle"/>
          </p:nvPr>
        </p:nvSpPr>
        <p:spPr>
          <a:xfrm>
            <a:off x="0" y="1"/>
            <a:ext cx="9144000" cy="5143499"/>
          </a:xfrm>
        </p:spPr>
        <p:txBody>
          <a:bodyPr>
            <a:noAutofit/>
          </a:bodyPr>
          <a:lstStyle/>
          <a:p>
            <a:pPr algn="just"/>
            <a:r>
              <a:rPr lang="en-US" sz="4800" b="0" i="0" u="sng" dirty="0" err="1">
                <a:solidFill>
                  <a:srgbClr val="FFFF00"/>
                </a:solidFill>
                <a:effectLst/>
              </a:rPr>
              <a:t>Đk</a:t>
            </a:r>
            <a:r>
              <a:rPr lang="en-US" sz="4800" b="0" i="0" u="sng" dirty="0">
                <a:solidFill>
                  <a:srgbClr val="FFFF00"/>
                </a:solidFill>
                <a:effectLst/>
              </a:rPr>
              <a:t>:</a:t>
            </a:r>
            <a:r>
              <a:rPr lang="en-US" sz="4800" b="0" i="0" dirty="0">
                <a:solidFill>
                  <a:schemeClr val="bg1"/>
                </a:solidFill>
                <a:effectLst/>
              </a:rPr>
              <a:t> </a:t>
            </a:r>
            <a:r>
              <a:rPr lang="vi-VN" sz="4800" b="0" i="0" dirty="0">
                <a:solidFill>
                  <a:schemeClr val="bg1"/>
                </a:solidFill>
                <a:effectLst/>
                <a:ea typeface="Tahoma" pitchFamily="34" charset="0"/>
                <a:cs typeface="Times New Roman" panose="02020603050405020304" pitchFamily="18" charset="0"/>
              </a:rPr>
              <a:t>Lạy Chúa, xin biến đổi con, để con thấy mình thấp hèn, tội lỗi vong thân. Lạy Chúa, xin đốt tim con một ngọn lửa hồng; để con thương yêu, cho dầu nhân thế lỗi phạm đến con</a:t>
            </a:r>
            <a:r>
              <a:rPr lang="en-US" sz="4800" b="0" i="0" dirty="0">
                <a:solidFill>
                  <a:schemeClr val="bg1"/>
                </a:solidFill>
                <a:effectLst/>
                <a:ea typeface="Tahoma" pitchFamily="34" charset="0"/>
                <a:cs typeface="Times New Roman" panose="02020603050405020304" pitchFamily="18" charset="0"/>
              </a:rPr>
              <a:t>.</a:t>
            </a:r>
            <a:endParaRPr lang="en-US" sz="4800" b="0" i="0" dirty="0">
              <a:solidFill>
                <a:schemeClr val="bg1"/>
              </a:solidFill>
              <a:effectLst/>
            </a:endParaRPr>
          </a:p>
        </p:txBody>
      </p:sp>
    </p:spTree>
    <p:extLst>
      <p:ext uri="{BB962C8B-B14F-4D97-AF65-F5344CB8AC3E}">
        <p14:creationId xmlns:p14="http://schemas.microsoft.com/office/powerpoint/2010/main" val="1491332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700" b="0" i="0" u="sng" dirty="0">
                <a:solidFill>
                  <a:srgbClr val="FFFF00"/>
                </a:solidFill>
                <a:effectLst/>
              </a:rPr>
              <a:t>Tk3:</a:t>
            </a:r>
            <a:r>
              <a:rPr lang="en-US" sz="4700" b="0" i="0" dirty="0">
                <a:solidFill>
                  <a:schemeClr val="bg1"/>
                </a:solidFill>
                <a:effectLst/>
              </a:rPr>
              <a:t> </a:t>
            </a:r>
            <a:r>
              <a:rPr lang="vi-VN" sz="4700" b="0" i="0" dirty="0">
                <a:solidFill>
                  <a:schemeClr val="bg1"/>
                </a:solidFill>
                <a:effectLst/>
                <a:ea typeface="Tahoma" pitchFamily="34" charset="0"/>
                <a:cs typeface="Times New Roman" panose="02020603050405020304" pitchFamily="18" charset="0"/>
              </a:rPr>
              <a:t>Hãy nhìn Chúa ta bị treo chết trên đồi cao. Nhắc người nhớ cho tội ta ghê gớm dường bao. Nhưng trong yêu thương quên đi rồi, nhân gian muôn tội. Ngài nói cho ta luôn thương tha Nước Trời mở ra</a:t>
            </a:r>
            <a:r>
              <a:rPr lang="en-US" sz="4700" b="0" i="0" dirty="0">
                <a:solidFill>
                  <a:schemeClr val="bg1"/>
                </a:solidFill>
                <a:effectLst/>
                <a:ea typeface="Tahoma" pitchFamily="34" charset="0"/>
                <a:cs typeface="Times New Roman" panose="02020603050405020304" pitchFamily="18" charset="0"/>
              </a:rPr>
              <a:t>.</a:t>
            </a:r>
            <a:endParaRPr lang="en-US" sz="4700" b="0" i="0" dirty="0">
              <a:solidFill>
                <a:schemeClr val="bg1"/>
              </a:solidFill>
              <a:effectLst/>
            </a:endParaRPr>
          </a:p>
        </p:txBody>
      </p:sp>
    </p:spTree>
    <p:extLst>
      <p:ext uri="{BB962C8B-B14F-4D97-AF65-F5344CB8AC3E}">
        <p14:creationId xmlns:p14="http://schemas.microsoft.com/office/powerpoint/2010/main" val="4101658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2B5B2E-B091-1FD3-4BDC-36846D605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0B83C-3DA6-DA34-A1DD-8C0B103B44F4}"/>
              </a:ext>
            </a:extLst>
          </p:cNvPr>
          <p:cNvSpPr>
            <a:spLocks noGrp="1"/>
          </p:cNvSpPr>
          <p:nvPr>
            <p:ph type="ctrTitle"/>
          </p:nvPr>
        </p:nvSpPr>
        <p:spPr>
          <a:xfrm>
            <a:off x="0" y="1"/>
            <a:ext cx="9144000" cy="5143499"/>
          </a:xfrm>
        </p:spPr>
        <p:txBody>
          <a:bodyPr>
            <a:noAutofit/>
          </a:bodyPr>
          <a:lstStyle/>
          <a:p>
            <a:pPr algn="just"/>
            <a:r>
              <a:rPr lang="en-US" sz="4800" b="0" i="0" u="sng" dirty="0" err="1">
                <a:solidFill>
                  <a:srgbClr val="FFFF00"/>
                </a:solidFill>
                <a:effectLst/>
              </a:rPr>
              <a:t>Đk</a:t>
            </a:r>
            <a:r>
              <a:rPr lang="en-US" sz="4800" b="0" i="0" u="sng" dirty="0">
                <a:solidFill>
                  <a:srgbClr val="FFFF00"/>
                </a:solidFill>
                <a:effectLst/>
              </a:rPr>
              <a:t>:</a:t>
            </a:r>
            <a:r>
              <a:rPr lang="en-US" sz="4800" b="0" i="0" dirty="0">
                <a:solidFill>
                  <a:schemeClr val="bg1"/>
                </a:solidFill>
                <a:effectLst/>
              </a:rPr>
              <a:t> </a:t>
            </a:r>
            <a:r>
              <a:rPr lang="vi-VN" sz="4800" b="0" i="0" dirty="0">
                <a:solidFill>
                  <a:schemeClr val="bg1"/>
                </a:solidFill>
                <a:effectLst/>
                <a:ea typeface="Tahoma" pitchFamily="34" charset="0"/>
                <a:cs typeface="Times New Roman" panose="02020603050405020304" pitchFamily="18" charset="0"/>
              </a:rPr>
              <a:t>Lạy Chúa, xin biến đổi con, để con thấy mình thấp hèn, tội lỗi vong thân. Lạy Chúa, xin đốt tim con một ngọn lửa hồng; để con thương yêu, cho dầu nhân thế lỗi phạm đến con</a:t>
            </a:r>
            <a:r>
              <a:rPr lang="en-US" sz="4800" b="0" i="0" dirty="0">
                <a:solidFill>
                  <a:schemeClr val="bg1"/>
                </a:solidFill>
                <a:effectLst/>
                <a:ea typeface="Tahoma" pitchFamily="34" charset="0"/>
                <a:cs typeface="Times New Roman" panose="02020603050405020304" pitchFamily="18" charset="0"/>
              </a:rPr>
              <a:t>.</a:t>
            </a:r>
            <a:endParaRPr lang="en-US" sz="4800" b="0" i="0" dirty="0">
              <a:solidFill>
                <a:schemeClr val="bg1"/>
              </a:solidFill>
              <a:effectLst/>
            </a:endParaRPr>
          </a:p>
        </p:txBody>
      </p:sp>
    </p:spTree>
    <p:extLst>
      <p:ext uri="{BB962C8B-B14F-4D97-AF65-F5344CB8AC3E}">
        <p14:creationId xmlns:p14="http://schemas.microsoft.com/office/powerpoint/2010/main" val="32393302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600" b="0" i="0" u="sng" dirty="0">
                <a:solidFill>
                  <a:srgbClr val="FFFF00"/>
                </a:solidFill>
                <a:effectLst/>
              </a:rPr>
              <a:t>Tk4:</a:t>
            </a:r>
            <a:r>
              <a:rPr lang="en-US" sz="4600" b="0" i="0" dirty="0">
                <a:solidFill>
                  <a:schemeClr val="bg1"/>
                </a:solidFill>
                <a:effectLst/>
              </a:rPr>
              <a:t> </a:t>
            </a:r>
            <a:r>
              <a:rPr lang="vi-VN" sz="4600" b="0" i="0" dirty="0">
                <a:solidFill>
                  <a:schemeClr val="bg1"/>
                </a:solidFill>
                <a:effectLst/>
                <a:ea typeface="Tahoma" pitchFamily="34" charset="0"/>
                <a:cs typeface="Times New Roman" panose="02020603050405020304" pitchFamily="18" charset="0"/>
              </a:rPr>
              <a:t>Chớ hờn ghét nhau mà thương mến nhau nhiều hơn. Chớ thù oán nhau mà luôn tha thứ là hơn. Hôm nay thân con van xin Ngài, cho con nhân từ. Tựa Chúa hôm xưa luôn khoan nhân thứ tội chúng con.</a:t>
            </a:r>
            <a:endParaRPr lang="en-US" sz="4600" b="0" i="0" dirty="0">
              <a:solidFill>
                <a:schemeClr val="bg1"/>
              </a:solidFill>
              <a:effectLst/>
            </a:endParaRPr>
          </a:p>
        </p:txBody>
      </p:sp>
    </p:spTree>
    <p:extLst>
      <p:ext uri="{BB962C8B-B14F-4D97-AF65-F5344CB8AC3E}">
        <p14:creationId xmlns:p14="http://schemas.microsoft.com/office/powerpoint/2010/main" val="38112114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76BE16A-A809-D836-619E-F82199F2FA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31186D-CC10-CD5C-065E-F3FE9A5540C4}"/>
              </a:ext>
            </a:extLst>
          </p:cNvPr>
          <p:cNvSpPr>
            <a:spLocks noGrp="1"/>
          </p:cNvSpPr>
          <p:nvPr>
            <p:ph type="ctrTitle"/>
          </p:nvPr>
        </p:nvSpPr>
        <p:spPr>
          <a:xfrm>
            <a:off x="0" y="1"/>
            <a:ext cx="9144000" cy="5143499"/>
          </a:xfrm>
        </p:spPr>
        <p:txBody>
          <a:bodyPr>
            <a:noAutofit/>
          </a:bodyPr>
          <a:lstStyle/>
          <a:p>
            <a:pPr algn="just"/>
            <a:r>
              <a:rPr lang="en-US" sz="4800" b="0" i="0" u="sng" dirty="0" err="1">
                <a:solidFill>
                  <a:srgbClr val="FFFF00"/>
                </a:solidFill>
                <a:effectLst/>
              </a:rPr>
              <a:t>Đk</a:t>
            </a:r>
            <a:r>
              <a:rPr lang="en-US" sz="4800" b="0" i="0" u="sng" dirty="0">
                <a:solidFill>
                  <a:srgbClr val="FFFF00"/>
                </a:solidFill>
                <a:effectLst/>
              </a:rPr>
              <a:t>:</a:t>
            </a:r>
            <a:r>
              <a:rPr lang="en-US" sz="4800" b="0" i="0" dirty="0">
                <a:solidFill>
                  <a:schemeClr val="bg1"/>
                </a:solidFill>
                <a:effectLst/>
              </a:rPr>
              <a:t> </a:t>
            </a:r>
            <a:r>
              <a:rPr lang="vi-VN" sz="4800" b="0" i="0" dirty="0">
                <a:solidFill>
                  <a:schemeClr val="bg1"/>
                </a:solidFill>
                <a:effectLst/>
                <a:ea typeface="Tahoma" pitchFamily="34" charset="0"/>
                <a:cs typeface="Times New Roman" panose="02020603050405020304" pitchFamily="18" charset="0"/>
              </a:rPr>
              <a:t>Lạy Chúa, xin biến đổi con, để con thấy mình thấp hèn, tội lỗi vong thân. Lạy Chúa, xin đốt tim con một ngọn lửa hồng; để con thương yêu, cho dầu nhân thế lỗi phạm đến con</a:t>
            </a:r>
            <a:r>
              <a:rPr lang="en-US" sz="4800" b="0" i="0" dirty="0">
                <a:solidFill>
                  <a:schemeClr val="bg1"/>
                </a:solidFill>
                <a:effectLst/>
                <a:ea typeface="Tahoma" pitchFamily="34" charset="0"/>
                <a:cs typeface="Times New Roman" panose="02020603050405020304" pitchFamily="18" charset="0"/>
              </a:rPr>
              <a:t>.</a:t>
            </a:r>
            <a:endParaRPr lang="en-US" sz="4800" b="0" i="0" dirty="0">
              <a:solidFill>
                <a:schemeClr val="bg1"/>
              </a:solidFill>
              <a:effectLst/>
            </a:endParaRPr>
          </a:p>
        </p:txBody>
      </p:sp>
    </p:spTree>
    <p:extLst>
      <p:ext uri="{BB962C8B-B14F-4D97-AF65-F5344CB8AC3E}">
        <p14:creationId xmlns:p14="http://schemas.microsoft.com/office/powerpoint/2010/main" val="17591005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A2BF658-3F7F-E9B3-34C1-39812F5B51C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174361E-E969-621C-CABF-BBF1166CBB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6908839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50"/>
            <a:ext cx="9144000" cy="4400550"/>
          </a:xfrm>
        </p:spPr>
        <p:txBody>
          <a:bodyPr>
            <a:normAutofit/>
          </a:bodyPr>
          <a:lstStyle/>
          <a:p>
            <a:r>
              <a:rPr lang="en-US" sz="8000" b="0" i="0" dirty="0">
                <a:solidFill>
                  <a:srgbClr val="FFFF00"/>
                </a:solidFill>
                <a:effectLst/>
                <a:latin typeface="+mj-lt"/>
              </a:rPr>
              <a:t>Ca </a:t>
            </a:r>
            <a:r>
              <a:rPr lang="en-US" sz="8000" b="0" i="0" dirty="0" err="1">
                <a:solidFill>
                  <a:srgbClr val="FFFF00"/>
                </a:solidFill>
                <a:effectLst/>
                <a:latin typeface="+mj-lt"/>
              </a:rPr>
              <a:t>Kết</a:t>
            </a:r>
            <a:r>
              <a:rPr lang="en-US" sz="8000" b="0" i="0" dirty="0">
                <a:solidFill>
                  <a:srgbClr val="FFFF00"/>
                </a:solidFill>
                <a:effectLst/>
                <a:latin typeface="+mj-lt"/>
              </a:rPr>
              <a:t> </a:t>
            </a:r>
            <a:r>
              <a:rPr lang="en-US" sz="8000" b="0" i="0" dirty="0" err="1">
                <a:solidFill>
                  <a:srgbClr val="FFFF00"/>
                </a:solidFill>
                <a:effectLst/>
                <a:latin typeface="+mj-lt"/>
              </a:rPr>
              <a:t>Lễ</a:t>
            </a:r>
            <a:br>
              <a:rPr lang="en-US" sz="8000" b="0" i="0" dirty="0">
                <a:solidFill>
                  <a:srgbClr val="FFFF00"/>
                </a:solidFill>
                <a:effectLst/>
                <a:latin typeface="+mj-lt"/>
              </a:rPr>
            </a:br>
            <a:r>
              <a:rPr lang="en-US" sz="6600" b="0" i="0" dirty="0">
                <a:solidFill>
                  <a:srgbClr val="FFFF00"/>
                </a:solidFill>
                <a:effectLst/>
                <a:latin typeface="+mj-lt"/>
              </a:rPr>
              <a:t>XIN DÂNG LÊN MẸ</a:t>
            </a:r>
            <a:br>
              <a:rPr lang="en-US" sz="6600" b="0" i="0" dirty="0">
                <a:solidFill>
                  <a:srgbClr val="FFFF00"/>
                </a:solidFill>
                <a:effectLst/>
                <a:latin typeface="+mj-lt"/>
              </a:rPr>
            </a:br>
            <a:r>
              <a:rPr lang="en-US" sz="5400" b="0" i="0" dirty="0">
                <a:solidFill>
                  <a:schemeClr val="bg1"/>
                </a:solidFill>
                <a:effectLst/>
              </a:rPr>
              <a:t>Giang </a:t>
            </a:r>
            <a:r>
              <a:rPr lang="en-US" sz="5400" b="0" i="0" dirty="0" err="1">
                <a:solidFill>
                  <a:schemeClr val="bg1"/>
                </a:solidFill>
                <a:effectLst/>
              </a:rPr>
              <a:t>Ân</a:t>
            </a:r>
            <a:endParaRPr lang="en-US" sz="6000" b="0" i="0" dirty="0">
              <a:solidFill>
                <a:schemeClr val="bg1"/>
              </a:solidFill>
              <a:effectLst/>
              <a:latin typeface="+mj-lt"/>
            </a:endParaRPr>
          </a:p>
        </p:txBody>
      </p:sp>
    </p:spTree>
    <p:extLst>
      <p:ext uri="{BB962C8B-B14F-4D97-AF65-F5344CB8AC3E}">
        <p14:creationId xmlns:p14="http://schemas.microsoft.com/office/powerpoint/2010/main" val="3508502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488B9A-0261-562F-137B-A560FEB4E7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9F6C46-C18D-4E8C-2F56-6FAA9912B843}"/>
              </a:ext>
            </a:extLst>
          </p:cNvPr>
          <p:cNvSpPr>
            <a:spLocks noGrp="1"/>
          </p:cNvSpPr>
          <p:nvPr>
            <p:ph type="ctrTitle"/>
          </p:nvPr>
        </p:nvSpPr>
        <p:spPr>
          <a:xfrm>
            <a:off x="0" y="1"/>
            <a:ext cx="9144000" cy="5143499"/>
          </a:xfrm>
        </p:spPr>
        <p:txBody>
          <a:bodyPr>
            <a:noAutofit/>
          </a:bodyPr>
          <a:lstStyle/>
          <a:p>
            <a:pPr algn="just"/>
            <a:r>
              <a:rPr lang="en-US" sz="4000" b="0" i="0" u="sng" dirty="0" err="1">
                <a:solidFill>
                  <a:srgbClr val="FFFF00"/>
                </a:solidFill>
                <a:effectLst/>
              </a:rPr>
              <a:t>Đk</a:t>
            </a:r>
            <a:r>
              <a:rPr lang="en-US" sz="4000" b="0" i="0" u="sng" dirty="0">
                <a:solidFill>
                  <a:srgbClr val="FFFF00"/>
                </a:solidFill>
                <a:effectLst/>
              </a:rPr>
              <a:t>:</a:t>
            </a:r>
            <a:r>
              <a:rPr lang="en-US" sz="4000" b="0" i="0" dirty="0">
                <a:solidFill>
                  <a:schemeClr val="bg1"/>
                </a:solidFill>
                <a:effectLst/>
              </a:rPr>
              <a:t> </a:t>
            </a:r>
            <a:r>
              <a:rPr lang="vi-VN" sz="4000" b="0" i="0" dirty="0">
                <a:solidFill>
                  <a:schemeClr val="bg1"/>
                </a:solidFill>
                <a:effectLst/>
              </a:rPr>
              <a:t>Xin dâng lên Mẹ cuộc đời chúng con.</a:t>
            </a:r>
            <a:r>
              <a:rPr lang="en-US" sz="4000" b="0" i="0" dirty="0">
                <a:solidFill>
                  <a:schemeClr val="bg1"/>
                </a:solidFill>
                <a:effectLst/>
              </a:rPr>
              <a:t> </a:t>
            </a:r>
            <a:r>
              <a:rPr lang="vi-VN" sz="4000" b="0" i="0" dirty="0">
                <a:solidFill>
                  <a:schemeClr val="bg1"/>
                </a:solidFill>
                <a:effectLst/>
              </a:rPr>
              <a:t>Xin dâng lên Mẹ hạnh phúc vơi đầy,</a:t>
            </a:r>
            <a:r>
              <a:rPr lang="en-US" sz="4000" b="0" i="0" dirty="0">
                <a:solidFill>
                  <a:schemeClr val="bg1"/>
                </a:solidFill>
                <a:effectLst/>
              </a:rPr>
              <a:t> </a:t>
            </a:r>
            <a:r>
              <a:rPr lang="vi-VN" sz="4000" b="0" i="0" dirty="0">
                <a:solidFill>
                  <a:schemeClr val="bg1"/>
                </a:solidFill>
                <a:effectLst/>
              </a:rPr>
              <a:t>trong giây phút này ngập tràn sướng vui bình an.</a:t>
            </a:r>
            <a:r>
              <a:rPr lang="en-US" sz="4000" b="0" i="0" dirty="0">
                <a:solidFill>
                  <a:schemeClr val="bg1"/>
                </a:solidFill>
                <a:effectLst/>
              </a:rPr>
              <a:t> </a:t>
            </a:r>
            <a:r>
              <a:rPr lang="vi-VN" sz="4000" b="0" i="0" dirty="0">
                <a:solidFill>
                  <a:schemeClr val="bg1"/>
                </a:solidFill>
                <a:effectLst/>
              </a:rPr>
              <a:t>Xin dâng lên Mẹ tình con thiết tha.</a:t>
            </a:r>
            <a:r>
              <a:rPr lang="en-US" sz="4000" b="0" i="0" dirty="0">
                <a:solidFill>
                  <a:schemeClr val="bg1"/>
                </a:solidFill>
                <a:effectLst/>
              </a:rPr>
              <a:t> </a:t>
            </a:r>
            <a:r>
              <a:rPr lang="vi-VN" sz="4000" b="0" i="0" dirty="0">
                <a:solidFill>
                  <a:schemeClr val="bg1"/>
                </a:solidFill>
                <a:effectLst/>
              </a:rPr>
              <a:t>Qua bao thăng trầm Mẹ luôn nâng đỡ.</a:t>
            </a:r>
            <a:r>
              <a:rPr lang="en-US" sz="4000" b="0" i="0" dirty="0">
                <a:solidFill>
                  <a:schemeClr val="bg1"/>
                </a:solidFill>
                <a:effectLst/>
              </a:rPr>
              <a:t> </a:t>
            </a:r>
            <a:r>
              <a:rPr lang="vi-VN" sz="4000" b="0" i="0" dirty="0">
                <a:solidFill>
                  <a:schemeClr val="bg1"/>
                </a:solidFill>
                <a:effectLst/>
              </a:rPr>
              <a:t>Xin dâng lên Mẹ, xin dâng lên Mẹ tình yêu con thơ.</a:t>
            </a:r>
          </a:p>
        </p:txBody>
      </p:sp>
    </p:spTree>
    <p:extLst>
      <p:ext uri="{BB962C8B-B14F-4D97-AF65-F5344CB8AC3E}">
        <p14:creationId xmlns:p14="http://schemas.microsoft.com/office/powerpoint/2010/main" val="37577461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0" i="0" u="sng" dirty="0">
                <a:solidFill>
                  <a:srgbClr val="FFFF00"/>
                </a:solidFill>
                <a:effectLst/>
              </a:rPr>
              <a:t>Tk1:</a:t>
            </a:r>
            <a:r>
              <a:rPr lang="en-US" sz="5400" b="0" i="0" dirty="0">
                <a:solidFill>
                  <a:schemeClr val="bg1"/>
                </a:solidFill>
                <a:effectLst/>
              </a:rPr>
              <a:t> </a:t>
            </a:r>
            <a:r>
              <a:rPr lang="vi-VN" sz="5400" b="0" i="0" dirty="0">
                <a:solidFill>
                  <a:schemeClr val="bg1"/>
                </a:solidFill>
                <a:effectLst/>
              </a:rPr>
              <a:t>Mẹ ơi, con nguyện theo bước chân Mẹ.</a:t>
            </a:r>
            <a:r>
              <a:rPr lang="en-US" sz="5400" b="0" i="0" dirty="0">
                <a:solidFill>
                  <a:schemeClr val="bg1"/>
                </a:solidFill>
                <a:effectLst/>
              </a:rPr>
              <a:t> </a:t>
            </a:r>
            <a:r>
              <a:rPr lang="vi-VN" sz="5400" b="0" i="0" dirty="0">
                <a:solidFill>
                  <a:schemeClr val="bg1"/>
                </a:solidFill>
                <a:effectLst/>
              </a:rPr>
              <a:t>Luôn thưa “xin vâng” dù bao khó nguy.</a:t>
            </a:r>
            <a:r>
              <a:rPr lang="en-US" sz="5400" b="0" i="0" dirty="0">
                <a:solidFill>
                  <a:schemeClr val="bg1"/>
                </a:solidFill>
                <a:effectLst/>
              </a:rPr>
              <a:t> </a:t>
            </a:r>
            <a:r>
              <a:rPr lang="vi-VN" sz="5400" b="0" i="0" dirty="0">
                <a:solidFill>
                  <a:schemeClr val="bg1"/>
                </a:solidFill>
                <a:effectLst/>
              </a:rPr>
              <a:t>Con không lo chi, nhịp chân bước đi,</a:t>
            </a:r>
            <a:r>
              <a:rPr lang="en-US" sz="5400" b="0" i="0" dirty="0">
                <a:solidFill>
                  <a:schemeClr val="bg1"/>
                </a:solidFill>
                <a:effectLst/>
              </a:rPr>
              <a:t> </a:t>
            </a:r>
            <a:r>
              <a:rPr lang="vi-VN" sz="5400" b="0" i="0" dirty="0">
                <a:solidFill>
                  <a:schemeClr val="bg1"/>
                </a:solidFill>
                <a:effectLst/>
              </a:rPr>
              <a:t>đi trong ân tình, Mẹ thương con mãi.</a:t>
            </a:r>
            <a:endParaRPr lang="en-US" sz="5400" b="0" i="0" dirty="0">
              <a:solidFill>
                <a:schemeClr val="bg1"/>
              </a:solidFill>
              <a:effectLst/>
            </a:endParaRPr>
          </a:p>
        </p:txBody>
      </p:sp>
    </p:spTree>
    <p:extLst>
      <p:ext uri="{BB962C8B-B14F-4D97-AF65-F5344CB8AC3E}">
        <p14:creationId xmlns:p14="http://schemas.microsoft.com/office/powerpoint/2010/main" val="28175316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000" b="0" i="0" u="sng" dirty="0" err="1">
                <a:solidFill>
                  <a:srgbClr val="FFFF00"/>
                </a:solidFill>
                <a:effectLst/>
              </a:rPr>
              <a:t>Đk</a:t>
            </a:r>
            <a:r>
              <a:rPr lang="en-US" sz="4000" b="0" i="0" u="sng" dirty="0">
                <a:solidFill>
                  <a:srgbClr val="FFFF00"/>
                </a:solidFill>
                <a:effectLst/>
              </a:rPr>
              <a:t>:</a:t>
            </a:r>
            <a:r>
              <a:rPr lang="en-US" sz="4000" b="0" i="0" dirty="0">
                <a:solidFill>
                  <a:schemeClr val="bg1"/>
                </a:solidFill>
                <a:effectLst/>
              </a:rPr>
              <a:t> </a:t>
            </a:r>
            <a:r>
              <a:rPr lang="vi-VN" sz="4000" b="0" i="0" dirty="0">
                <a:solidFill>
                  <a:schemeClr val="bg1"/>
                </a:solidFill>
                <a:effectLst/>
              </a:rPr>
              <a:t>Xin dâng lên Mẹ cuộc đời chúng con.</a:t>
            </a:r>
            <a:r>
              <a:rPr lang="en-US" sz="4000" b="0" i="0" dirty="0">
                <a:solidFill>
                  <a:schemeClr val="bg1"/>
                </a:solidFill>
                <a:effectLst/>
              </a:rPr>
              <a:t> </a:t>
            </a:r>
            <a:r>
              <a:rPr lang="vi-VN" sz="4000" b="0" i="0" dirty="0">
                <a:solidFill>
                  <a:schemeClr val="bg1"/>
                </a:solidFill>
                <a:effectLst/>
              </a:rPr>
              <a:t>Xin dâng lên Mẹ hạnh phúc vơi đầy,</a:t>
            </a:r>
            <a:r>
              <a:rPr lang="en-US" sz="4000" b="0" i="0" dirty="0">
                <a:solidFill>
                  <a:schemeClr val="bg1"/>
                </a:solidFill>
                <a:effectLst/>
              </a:rPr>
              <a:t> </a:t>
            </a:r>
            <a:r>
              <a:rPr lang="vi-VN" sz="4000" b="0" i="0" dirty="0">
                <a:solidFill>
                  <a:schemeClr val="bg1"/>
                </a:solidFill>
                <a:effectLst/>
              </a:rPr>
              <a:t>trong giây phút này ngập tràn sướng vui bình an.</a:t>
            </a:r>
            <a:r>
              <a:rPr lang="en-US" sz="4000" b="0" i="0" dirty="0">
                <a:solidFill>
                  <a:schemeClr val="bg1"/>
                </a:solidFill>
                <a:effectLst/>
              </a:rPr>
              <a:t> </a:t>
            </a:r>
            <a:r>
              <a:rPr lang="vi-VN" sz="4000" b="0" i="0" dirty="0">
                <a:solidFill>
                  <a:schemeClr val="bg1"/>
                </a:solidFill>
                <a:effectLst/>
              </a:rPr>
              <a:t>Xin dâng lên Mẹ tình con thiết tha.</a:t>
            </a:r>
            <a:r>
              <a:rPr lang="en-US" sz="4000" b="0" i="0" dirty="0">
                <a:solidFill>
                  <a:schemeClr val="bg1"/>
                </a:solidFill>
                <a:effectLst/>
              </a:rPr>
              <a:t> </a:t>
            </a:r>
            <a:r>
              <a:rPr lang="vi-VN" sz="4000" b="0" i="0" dirty="0">
                <a:solidFill>
                  <a:schemeClr val="bg1"/>
                </a:solidFill>
                <a:effectLst/>
              </a:rPr>
              <a:t>Qua bao thăng trầm Mẹ luôn nâng đỡ.</a:t>
            </a:r>
            <a:r>
              <a:rPr lang="en-US" sz="4000" b="0" i="0" dirty="0">
                <a:solidFill>
                  <a:schemeClr val="bg1"/>
                </a:solidFill>
                <a:effectLst/>
              </a:rPr>
              <a:t> </a:t>
            </a:r>
            <a:r>
              <a:rPr lang="vi-VN" sz="4000" b="0" i="0" dirty="0">
                <a:solidFill>
                  <a:schemeClr val="bg1"/>
                </a:solidFill>
                <a:effectLst/>
              </a:rPr>
              <a:t>Xin dâng lên Mẹ, xin dâng lên Mẹ tình yêu con thơ.</a:t>
            </a:r>
          </a:p>
        </p:txBody>
      </p:sp>
    </p:spTree>
    <p:extLst>
      <p:ext uri="{BB962C8B-B14F-4D97-AF65-F5344CB8AC3E}">
        <p14:creationId xmlns:p14="http://schemas.microsoft.com/office/powerpoint/2010/main" val="42783538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FF86871-D8C2-1AA3-1E59-771B8818E9D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7039BF6-4798-8E5E-B73B-DB1972D5C7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8610023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1109</TotalTime>
  <Words>2070</Words>
  <Application>Microsoft Office PowerPoint</Application>
  <PresentationFormat>On-screen Show (16:9)</PresentationFormat>
  <Paragraphs>110</Paragraphs>
  <Slides>75</Slides>
  <Notes>0</Notes>
  <HiddenSlides>0</HiddenSlides>
  <MMClips>0</MMClips>
  <ScaleCrop>false</ScaleCrop>
  <HeadingPairs>
    <vt:vector size="6" baseType="variant">
      <vt:variant>
        <vt:lpstr>Fonts Used</vt:lpstr>
      </vt:variant>
      <vt:variant>
        <vt:i4>5</vt:i4>
      </vt:variant>
      <vt:variant>
        <vt:lpstr>Theme</vt:lpstr>
      </vt:variant>
      <vt:variant>
        <vt:i4>9</vt:i4>
      </vt:variant>
      <vt:variant>
        <vt:lpstr>Slide Titles</vt:lpstr>
      </vt:variant>
      <vt:variant>
        <vt:i4>75</vt:i4>
      </vt:variant>
    </vt:vector>
  </HeadingPairs>
  <TitlesOfParts>
    <vt:vector size="89" baseType="lpstr">
      <vt:lpstr>Arial</vt:lpstr>
      <vt:lpstr>Calibri</vt:lpstr>
      <vt:lpstr>Tahoma</vt:lpstr>
      <vt:lpstr>Times New Roman</vt:lpstr>
      <vt:lpstr>UTM American Sans</vt:lpstr>
      <vt:lpstr>Office Theme</vt:lpstr>
      <vt:lpstr>36_Default Design</vt:lpstr>
      <vt:lpstr>10_Office Theme</vt:lpstr>
      <vt:lpstr>37_Default Design</vt:lpstr>
      <vt:lpstr>6_Office Theme</vt:lpstr>
      <vt:lpstr>8_Office Theme</vt:lpstr>
      <vt:lpstr>9_Office Theme</vt:lpstr>
      <vt:lpstr>26_Office Theme</vt:lpstr>
      <vt:lpstr>3_Office Theme</vt:lpstr>
      <vt:lpstr>PowerPoint Presentation</vt:lpstr>
      <vt:lpstr> Ca Nhập Lễ ĐÂU CÓ TÌNH YÊU THƯƠNG Vinh Hạnh </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Thánh Vịnh 102 Chúa Nhật XXIV Thường Niên Năm A</vt:lpstr>
      <vt:lpstr>Đk: Chúa là Đấng từ bi nhân ái, Ngài chậm giận và rất giàu tình thương.</vt:lpstr>
      <vt:lpstr>Tk1: Linh hồn tôi ơi hãy ngợi khen Thiên Chúa, toàn thân tôi tán dương Danh Ngài. Linh hồn tôi ơi hãy ngợi khen Thiên Chúa và đừng quên các ân huệ Ngài.</vt:lpstr>
      <vt:lpstr>Đk: Chúa là Đấng từ bi nhân ái, Ngài chậm giận và rất giàu tình thương.</vt:lpstr>
      <vt:lpstr>Tk2: Bao tội khiên ngươi Chúa dủ tình tha thứ và còn thương chữa khỏi tật nguyền. Tay Ngài đưa ngươi thoát mồ sâu tăm tối, và rộng ban nghĩa ân hải hà.</vt:lpstr>
      <vt:lpstr>Đk: Chúa là Đấng từ bi nhân ái, Ngài chậm giận và rất giàu tình thương.</vt:lpstr>
      <vt:lpstr>Tk3:  Đâu Ngài luôn luôn trách hờn rời xa mãi. Nào đang tâm oán ta miên trường. Không xử phân theo những gì ta sai lỗi, chẳng phạt ta đúng như tội tình.</vt:lpstr>
      <vt:lpstr>Đk: Chúa là Đấng từ bi nhân ái, Ngài chậm giận và rất giàu tình thương.</vt:lpstr>
      <vt:lpstr>Tk4: Như trời cao xa trổi vượt trên mặt đất, Ngài rộng thương kẻ tôn sợ Ngài. Bao tội khiên ta Chúa liệng xa ta mãi, tựa phương đông các xa phương đoài.</vt:lpstr>
      <vt:lpstr>Đk: Chúa là Đấng từ bi nhân ái, Ngài chậm giận và rất giàu tình thương.</vt:lpstr>
      <vt:lpstr>PowerPoint Presentation</vt:lpstr>
      <vt:lpstr>Chúa nói: Thầy ban cho các con một điều răn mới là các con hãy yêu thương nhau như Thầy yêu thương các con.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Đk: Nếu ai bất hòa, xin để lại đây lễ vật dâng Chúa. Hãy mau quay về làm hòa với nhau rồi dâng lễ vật.</vt:lpstr>
      <vt:lpstr>Tk1: Này đây lễ vật, lễ vật tình yêu, thắp sáng an bình, xóa tan bất hòa. Này đây lễ vật, lễ vật dâng Chúa là những tâm tình hòa bình.</vt:lpstr>
      <vt:lpstr>Đk: Nếu ai bất hòa, xin để lại đây lễ vật dâng Chúa. Hãy mau quay về làm hòa với nhau rồi dâng lễ vật.</vt:lpstr>
      <vt:lpstr>Tk2: Này đây lễ vật, lễ vật tình yêu: Kính tiến lên Ngài phút giây giao hòa. Này đây lễ vật, lễ vật hiệp nhất, đời thắm tâm tình hòa bình.</vt:lpstr>
      <vt:lpstr>Đk: Nếu ai bất hòa, xin để lại đây lễ vật dâng Chúa. Hãy mau quay về làm hòa với nhau rồi dâng lễ vật.</vt:lpstr>
      <vt:lpstr>PowerPoint Presentation</vt:lpstr>
      <vt:lpstr>PowerPoint Presentation</vt:lpstr>
      <vt:lpstr>Ca Nguyện Hiệp Lễ CHÚA ĐÃ THỨ THA La Thập Tự</vt:lpstr>
      <vt:lpstr>Tk1: Chúa đã thứ tha tội con biết bao ngày qua. Chúa đã thứ tha tội con vui bước đường xưa. Đôi khi hôm nay con quên rồi, không theo gương Ngài. Để thứ tha cho anh em con lỗi phạm đến con.</vt:lpstr>
      <vt:lpstr>Đk: Lạy Chúa, xin biến đổi con, để con thấy mình thấp hèn, tội lỗi vong thân. Lạy Chúa, xin đốt tim con một ngọn lửa hồng; để con thương yêu, cho dầu nhân thế lỗi phạm đến con.</vt:lpstr>
      <vt:lpstr>Tk2: Để được thứ tha tội ta vướng nhơ cùng Cha. Chính là thứ tha những ai đã xúc phạm ta. Xin cho quên đi bao căm hờn, nghi nan xin đừng. Để Chúa khoan nhân thương tha cho lỗi phạm đã qua.</vt:lpstr>
      <vt:lpstr>Đk: Lạy Chúa, xin biến đổi con, để con thấy mình thấp hèn, tội lỗi vong thân. Lạy Chúa, xin đốt tim con một ngọn lửa hồng; để con thương yêu, cho dầu nhân thế lỗi phạm đến con.</vt:lpstr>
      <vt:lpstr>Tk3: Hãy nhìn Chúa ta bị treo chết trên đồi cao. Nhắc người nhớ cho tội ta ghê gớm dường bao. Nhưng trong yêu thương quên đi rồi, nhân gian muôn tội. Ngài nói cho ta luôn thương tha Nước Trời mở ra.</vt:lpstr>
      <vt:lpstr>Đk: Lạy Chúa, xin biến đổi con, để con thấy mình thấp hèn, tội lỗi vong thân. Lạy Chúa, xin đốt tim con một ngọn lửa hồng; để con thương yêu, cho dầu nhân thế lỗi phạm đến con.</vt:lpstr>
      <vt:lpstr>Tk4: Chớ hờn ghét nhau mà thương mến nhau nhiều hơn. Chớ thù oán nhau mà luôn tha thứ là hơn. Hôm nay thân con van xin Ngài, cho con nhân từ. Tựa Chúa hôm xưa luôn khoan nhân thứ tội chúng con.</vt:lpstr>
      <vt:lpstr>Đk: Lạy Chúa, xin biến đổi con, để con thấy mình thấp hèn, tội lỗi vong thân. Lạy Chúa, xin đốt tim con một ngọn lửa hồng; để con thương yêu, cho dầu nhân thế lỗi phạm đến con.</vt:lpstr>
      <vt:lpstr>PowerPoint Presentation</vt:lpstr>
      <vt:lpstr>Ca Kết Lễ XIN DÂNG LÊN MẸ Giang Ân</vt:lpstr>
      <vt:lpstr>Đk: Xin dâng lên Mẹ cuộc đời chúng con. Xin dâng lên Mẹ hạnh phúc vơi đầy, trong giây phút này ngập tràn sướng vui bình an. Xin dâng lên Mẹ tình con thiết tha. Qua bao thăng trầm Mẹ luôn nâng đỡ. Xin dâng lên Mẹ, xin dâng lên Mẹ tình yêu con thơ.</vt:lpstr>
      <vt:lpstr>Tk1: Mẹ ơi, con nguyện theo bước chân Mẹ. Luôn thưa “xin vâng” dù bao khó nguy. Con không lo chi, nhịp chân bước đi, đi trong ân tình, Mẹ thương con mãi.</vt:lpstr>
      <vt:lpstr>Đk: Xin dâng lên Mẹ cuộc đời chúng con. Xin dâng lên Mẹ hạnh phúc vơi đầy, trong giây phút này ngập tràn sướng vui bình an. Xin dâng lên Mẹ tình con thiết tha. Qua bao thăng trầm Mẹ luôn nâng đỡ. Xin dâng lên Mẹ, xin dâng lên Mẹ tình yêu con thơ.</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142</cp:revision>
  <dcterms:created xsi:type="dcterms:W3CDTF">2023-05-21T07:25:42Z</dcterms:created>
  <dcterms:modified xsi:type="dcterms:W3CDTF">2026-09-10T13:37:20Z</dcterms:modified>
</cp:coreProperties>
</file>