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8" r:id="rId2"/>
    <p:sldMasterId id="2147484024" r:id="rId3"/>
    <p:sldMasterId id="2147484228" r:id="rId4"/>
    <p:sldMasterId id="2147484252" r:id="rId5"/>
    <p:sldMasterId id="2147484264" r:id="rId6"/>
    <p:sldMasterId id="2147484272" r:id="rId7"/>
    <p:sldMasterId id="2147484284" r:id="rId8"/>
    <p:sldMasterId id="2147484292" r:id="rId9"/>
  </p:sldMasterIdLst>
  <p:notesMasterIdLst>
    <p:notesMasterId r:id="rId87"/>
  </p:notesMasterIdLst>
  <p:sldIdLst>
    <p:sldId id="9798" r:id="rId10"/>
    <p:sldId id="553" r:id="rId11"/>
    <p:sldId id="585" r:id="rId12"/>
    <p:sldId id="443" r:id="rId13"/>
    <p:sldId id="9801" r:id="rId14"/>
    <p:sldId id="9799" r:id="rId15"/>
    <p:sldId id="9802" r:id="rId16"/>
    <p:sldId id="9800" r:id="rId17"/>
    <p:sldId id="9803" r:id="rId18"/>
    <p:sldId id="9796" r:id="rId19"/>
    <p:sldId id="9754" r:id="rId20"/>
    <p:sldId id="9755" r:id="rId21"/>
    <p:sldId id="9756" r:id="rId22"/>
    <p:sldId id="9757" r:id="rId23"/>
    <p:sldId id="9758" r:id="rId24"/>
    <p:sldId id="9759" r:id="rId25"/>
    <p:sldId id="9760" r:id="rId26"/>
    <p:sldId id="9761" r:id="rId27"/>
    <p:sldId id="9763" r:id="rId28"/>
    <p:sldId id="9764" r:id="rId29"/>
    <p:sldId id="9765" r:id="rId30"/>
    <p:sldId id="9766" r:id="rId31"/>
    <p:sldId id="9767" r:id="rId32"/>
    <p:sldId id="9768" r:id="rId33"/>
    <p:sldId id="9769" r:id="rId34"/>
    <p:sldId id="9770" r:id="rId35"/>
    <p:sldId id="9795" r:id="rId36"/>
    <p:sldId id="649" r:id="rId37"/>
    <p:sldId id="731" r:id="rId38"/>
    <p:sldId id="732" r:id="rId39"/>
    <p:sldId id="733" r:id="rId40"/>
    <p:sldId id="737" r:id="rId41"/>
    <p:sldId id="734" r:id="rId42"/>
    <p:sldId id="738" r:id="rId43"/>
    <p:sldId id="735" r:id="rId44"/>
    <p:sldId id="739" r:id="rId45"/>
    <p:sldId id="653" r:id="rId46"/>
    <p:sldId id="736" r:id="rId47"/>
    <p:sldId id="728" r:id="rId48"/>
    <p:sldId id="9772" r:id="rId49"/>
    <p:sldId id="9773" r:id="rId50"/>
    <p:sldId id="9774" r:id="rId51"/>
    <p:sldId id="9775" r:id="rId52"/>
    <p:sldId id="9776" r:id="rId53"/>
    <p:sldId id="9777" r:id="rId54"/>
    <p:sldId id="9778" r:id="rId55"/>
    <p:sldId id="9779" r:id="rId56"/>
    <p:sldId id="9780" r:id="rId57"/>
    <p:sldId id="9781" r:id="rId58"/>
    <p:sldId id="9782" r:id="rId59"/>
    <p:sldId id="9783" r:id="rId60"/>
    <p:sldId id="9784" r:id="rId61"/>
    <p:sldId id="9785" r:id="rId62"/>
    <p:sldId id="558" r:id="rId63"/>
    <p:sldId id="561" r:id="rId64"/>
    <p:sldId id="559" r:id="rId65"/>
    <p:sldId id="9804" r:id="rId66"/>
    <p:sldId id="614" r:id="rId67"/>
    <p:sldId id="9805" r:id="rId68"/>
    <p:sldId id="276" r:id="rId69"/>
    <p:sldId id="9794" r:id="rId70"/>
    <p:sldId id="277" r:id="rId71"/>
    <p:sldId id="278" r:id="rId72"/>
    <p:sldId id="9806" r:id="rId73"/>
    <p:sldId id="279" r:id="rId74"/>
    <p:sldId id="290" r:id="rId75"/>
    <p:sldId id="9807" r:id="rId76"/>
    <p:sldId id="748" r:id="rId77"/>
    <p:sldId id="632" r:id="rId78"/>
    <p:sldId id="9808" r:id="rId79"/>
    <p:sldId id="749" r:id="rId80"/>
    <p:sldId id="9789" r:id="rId81"/>
    <p:sldId id="293" r:id="rId82"/>
    <p:sldId id="563" r:id="rId83"/>
    <p:sldId id="564" r:id="rId84"/>
    <p:sldId id="750" r:id="rId85"/>
    <p:sldId id="9790" r:id="rId8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p:scale>
          <a:sx n="150" d="100"/>
          <a:sy n="150" d="100"/>
        </p:scale>
        <p:origin x="1950" y="546"/>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viewProps" Target="viewProps.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90" Type="http://schemas.openxmlformats.org/officeDocument/2006/relationships/theme" Target="theme/theme1.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notesMaster" Target="notesMasters/notesMaster1.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9/18/2026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686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927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910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1170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5474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764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385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447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0145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186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5771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758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8442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54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717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29872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278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6492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0630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891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0403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17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7631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62489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24581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71279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9301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04107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1751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37221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5989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9157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37845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4501706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5844029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329793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35081788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0072601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8288267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4795196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13868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5880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9220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5566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39662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4753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9281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4458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8286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70454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1739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227651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421338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2113376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1498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7187253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538784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5426081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659109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5690420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841666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9281475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095484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42205540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518760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4350291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152938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97654564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69877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9" Type="http://schemas.openxmlformats.org/officeDocument/2006/relationships/image" Target="../media/image2.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3.jp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4.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9/18/2026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043320"/>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509030"/>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660944"/>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611544224"/>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2690844"/>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213618539"/>
      </p:ext>
    </p:extLst>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9/18/2026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1841946360"/>
      </p:ext>
    </p:extLst>
  </p:cSld>
  <p:clrMap bg1="lt1" tx1="dk1" bg2="lt2" tx2="dk2" accent1="accent1" accent2="accent2" accent3="accent3" accent4="accent4" accent5="accent5" accent6="accent6" hlink="hlink" folHlink="folHlink"/>
  <p:sldLayoutIdLst>
    <p:sldLayoutId id="2147484293" r:id="rId1"/>
    <p:sldLayoutId id="2147484294" r:id="rId2"/>
    <p:sldLayoutId id="2147484295" r:id="rId3"/>
    <p:sldLayoutId id="2147484296" r:id="rId4"/>
    <p:sldLayoutId id="2147484297" r:id="rId5"/>
    <p:sldLayoutId id="2147484298" r:id="rId6"/>
    <p:sldLayoutId id="2147484299" r:id="rId7"/>
    <p:sldLayoutId id="2147484300" r:id="rId8"/>
    <p:sldLayoutId id="2147484301" r:id="rId9"/>
    <p:sldLayoutId id="2147484302" r:id="rId10"/>
    <p:sldLayoutId id="21474843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4.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81.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1D7492-302D-9054-29EB-0246A862E2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372922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br>
              <a:rPr lang="en-US" sz="6000" b="0" dirty="0">
                <a:solidFill>
                  <a:srgbClr val="FFFF00"/>
                </a:solidFill>
                <a:effectLst/>
                <a:latin typeface="+mj-lt"/>
              </a:rPr>
            </a:br>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8000" b="0" dirty="0">
                <a:solidFill>
                  <a:srgbClr val="FFFF00"/>
                </a:solidFill>
                <a:effectLst/>
                <a:latin typeface="+mj-lt"/>
              </a:rPr>
              <a:t>CA KHÚC LÊN ĐỀN</a:t>
            </a:r>
            <a:br>
              <a:rPr lang="en-US" sz="8000" b="0" dirty="0">
                <a:solidFill>
                  <a:srgbClr val="FFFF00"/>
                </a:solidFill>
                <a:effectLst/>
                <a:latin typeface="+mj-lt"/>
              </a:rPr>
            </a:br>
            <a:r>
              <a:rPr lang="en-US" sz="6000" b="0" i="1" dirty="0">
                <a:solidFill>
                  <a:schemeClr val="bg1"/>
                </a:solidFill>
                <a:effectLst/>
                <a:latin typeface="+mj-lt"/>
              </a:rPr>
              <a:t>Giang </a:t>
            </a:r>
            <a:r>
              <a:rPr lang="en-US" sz="6000" b="0" i="1" dirty="0" err="1">
                <a:solidFill>
                  <a:schemeClr val="bg1"/>
                </a:solidFill>
                <a:effectLst/>
                <a:latin typeface="+mj-lt"/>
              </a:rPr>
              <a:t>Ân</a:t>
            </a:r>
            <a:br>
              <a:rPr lang="en-US" sz="6000" b="0" i="1" dirty="0">
                <a:solidFill>
                  <a:schemeClr val="bg1"/>
                </a:solidFill>
                <a:effectLst/>
                <a:latin typeface="+mj-lt"/>
              </a:rPr>
            </a:br>
            <a:endParaRPr lang="en-US" sz="6000" b="0" i="1"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dirty="0" err="1">
                <a:solidFill>
                  <a:srgbClr val="FFFF00"/>
                </a:solidFill>
                <a:effectLst/>
                <a:latin typeface="+mj-lt"/>
              </a:rPr>
              <a:t>Đk</a:t>
            </a:r>
            <a:r>
              <a:rPr lang="vi-VN" sz="4800" b="0" u="sng" dirty="0">
                <a:solidFill>
                  <a:srgbClr val="FFFF00"/>
                </a:solidFill>
                <a:effectLst/>
                <a:latin typeface="+mj-lt"/>
              </a:rPr>
              <a:t>:</a:t>
            </a:r>
            <a:r>
              <a:rPr lang="vi-VN" sz="4800" b="0" dirty="0">
                <a:solidFill>
                  <a:schemeClr val="bg1"/>
                </a:solidFill>
                <a:effectLst/>
                <a:latin typeface="+mj-lt"/>
              </a:rPr>
              <a:t> </a:t>
            </a:r>
            <a:r>
              <a:rPr lang="vi-VN" sz="4800" dirty="0">
                <a:solidFill>
                  <a:schemeClr val="bg1"/>
                </a:solidFill>
              </a:rPr>
              <a:t>rần gian hôm nay dâng lên tiếng ca dịu dàng. Hòa với cung đàn nhịp nhàng, đoàn con dâng tiến. Cùng muôn Thiên Sứ ca vang Thiên Chúa vinh quang. Chung tiếng hân hoan rộn ràng khúc ca lên đền.</a:t>
            </a:r>
            <a:endParaRPr lang="vi-VN" sz="4800" dirty="0">
              <a:solidFill>
                <a:schemeClr val="bg1"/>
              </a:solidFill>
              <a:latin typeface="+mj-lt"/>
            </a:endParaRPr>
          </a:p>
        </p:txBody>
      </p:sp>
    </p:spTree>
    <p:extLst>
      <p:ext uri="{BB962C8B-B14F-4D97-AF65-F5344CB8AC3E}">
        <p14:creationId xmlns:p14="http://schemas.microsoft.com/office/powerpoint/2010/main" val="15199061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u="sng" dirty="0">
                <a:solidFill>
                  <a:srgbClr val="FFFF00"/>
                </a:solidFill>
                <a:latin typeface="+mj-lt"/>
              </a:rPr>
              <a:t>T</a:t>
            </a:r>
            <a:r>
              <a:rPr lang="en-US" sz="6000" b="0" u="sng" dirty="0">
                <a:solidFill>
                  <a:srgbClr val="FFFF00"/>
                </a:solidFill>
                <a:effectLst/>
                <a:latin typeface="+mj-lt"/>
              </a:rPr>
              <a:t>k1</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Tôn vinh Thiên Chúa muôn đời. Ngàn lời tri ân cảm mến. Dâng lên tình con thiết tha. Chúa thương dắt dìu đường đời con luôn vững tin.</a:t>
            </a:r>
          </a:p>
        </p:txBody>
      </p:sp>
    </p:spTree>
    <p:extLst>
      <p:ext uri="{BB962C8B-B14F-4D97-AF65-F5344CB8AC3E}">
        <p14:creationId xmlns:p14="http://schemas.microsoft.com/office/powerpoint/2010/main" val="231503272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6AD025-F37A-21DE-0810-466447F796D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C13E332-603B-2B99-DB36-41553E5BB75D}"/>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dirty="0" err="1">
                <a:solidFill>
                  <a:srgbClr val="FFFF00"/>
                </a:solidFill>
                <a:effectLst/>
                <a:latin typeface="+mj-lt"/>
              </a:rPr>
              <a:t>Đk</a:t>
            </a:r>
            <a:r>
              <a:rPr lang="vi-VN" sz="4800" b="0" u="sng" dirty="0">
                <a:solidFill>
                  <a:srgbClr val="FFFF00"/>
                </a:solidFill>
                <a:effectLst/>
                <a:latin typeface="+mj-lt"/>
              </a:rPr>
              <a:t>:</a:t>
            </a:r>
            <a:r>
              <a:rPr lang="vi-VN" sz="4800" b="0" dirty="0">
                <a:solidFill>
                  <a:schemeClr val="bg1"/>
                </a:solidFill>
                <a:effectLst/>
                <a:latin typeface="+mj-lt"/>
              </a:rPr>
              <a:t> </a:t>
            </a:r>
            <a:r>
              <a:rPr lang="vi-VN" sz="4800" dirty="0">
                <a:solidFill>
                  <a:schemeClr val="bg1"/>
                </a:solidFill>
              </a:rPr>
              <a:t>rần gian hôm nay dâng lên tiếng ca dịu dàng. Hòa với cung đàn nhịp nhàng, đoàn con dâng tiến. Cùng muôn Thiên Sứ ca vang Thiên Chúa vinh quang. Chung tiếng hân hoan rộn ràng khúc ca lên đền.</a:t>
            </a:r>
            <a:endParaRPr lang="vi-VN" sz="4800" dirty="0">
              <a:solidFill>
                <a:schemeClr val="bg1"/>
              </a:solidFill>
              <a:latin typeface="+mj-lt"/>
            </a:endParaRPr>
          </a:p>
        </p:txBody>
      </p:sp>
    </p:spTree>
    <p:extLst>
      <p:ext uri="{BB962C8B-B14F-4D97-AF65-F5344CB8AC3E}">
        <p14:creationId xmlns:p14="http://schemas.microsoft.com/office/powerpoint/2010/main" val="27236003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8C8389-F4C2-E899-2A4D-C5C8B0A23DA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D215AB9-8A0E-EDB3-5157-D1FB9ED2E87C}"/>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u="sng" dirty="0">
                <a:solidFill>
                  <a:srgbClr val="FFFF00"/>
                </a:solidFill>
                <a:latin typeface="+mj-lt"/>
              </a:rPr>
              <a:t>T</a:t>
            </a:r>
            <a:r>
              <a:rPr lang="en-US" sz="6000" b="0" u="sng" dirty="0">
                <a:solidFill>
                  <a:srgbClr val="FFFF00"/>
                </a:solidFill>
                <a:effectLst/>
                <a:latin typeface="+mj-lt"/>
              </a:rPr>
              <a:t>k2</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Ơn thiêng ban xuống dư đầy. Từng ngày tim con rạng rỡ. Dâng lên tình con bé thơ. Mãi luôn trông chờ cậy nhờ ơn thiêng Chúa thôi.</a:t>
            </a:r>
          </a:p>
        </p:txBody>
      </p:sp>
    </p:spTree>
    <p:extLst>
      <p:ext uri="{BB962C8B-B14F-4D97-AF65-F5344CB8AC3E}">
        <p14:creationId xmlns:p14="http://schemas.microsoft.com/office/powerpoint/2010/main" val="219273312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FB4C7E-35E9-4826-0782-98A4C479446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F789E5D-E238-B3C5-E9D7-5CCC1DC6E165}"/>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dirty="0" err="1">
                <a:solidFill>
                  <a:srgbClr val="FFFF00"/>
                </a:solidFill>
                <a:effectLst/>
                <a:latin typeface="+mj-lt"/>
              </a:rPr>
              <a:t>Đk</a:t>
            </a:r>
            <a:r>
              <a:rPr lang="vi-VN" sz="4800" b="0" u="sng" dirty="0">
                <a:solidFill>
                  <a:srgbClr val="FFFF00"/>
                </a:solidFill>
                <a:effectLst/>
                <a:latin typeface="+mj-lt"/>
              </a:rPr>
              <a:t>:</a:t>
            </a:r>
            <a:r>
              <a:rPr lang="vi-VN" sz="4800" b="0" dirty="0">
                <a:solidFill>
                  <a:schemeClr val="bg1"/>
                </a:solidFill>
                <a:effectLst/>
                <a:latin typeface="+mj-lt"/>
              </a:rPr>
              <a:t> </a:t>
            </a:r>
            <a:r>
              <a:rPr lang="vi-VN" sz="4800" dirty="0">
                <a:solidFill>
                  <a:schemeClr val="bg1"/>
                </a:solidFill>
              </a:rPr>
              <a:t>rần gian hôm nay dâng lên tiếng ca dịu dàng. Hòa với cung đàn nhịp nhàng, đoàn con dâng tiến. Cùng muôn Thiên Sứ ca vang Thiên Chúa vinh quang. Chung tiếng hân hoan rộn ràng khúc ca lên đền.</a:t>
            </a:r>
            <a:endParaRPr lang="vi-VN" sz="4800" dirty="0">
              <a:solidFill>
                <a:schemeClr val="bg1"/>
              </a:solidFill>
              <a:latin typeface="+mj-lt"/>
            </a:endParaRPr>
          </a:p>
        </p:txBody>
      </p:sp>
    </p:spTree>
    <p:extLst>
      <p:ext uri="{BB962C8B-B14F-4D97-AF65-F5344CB8AC3E}">
        <p14:creationId xmlns:p14="http://schemas.microsoft.com/office/powerpoint/2010/main" val="76710706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7A33ED-2685-B787-083C-166ECC7A07D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A7BDDA4-C587-53D2-100A-B752BE132C9F}"/>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u="sng" dirty="0">
                <a:solidFill>
                  <a:srgbClr val="FFFF00"/>
                </a:solidFill>
                <a:latin typeface="+mj-lt"/>
              </a:rPr>
              <a:t>T</a:t>
            </a:r>
            <a:r>
              <a:rPr lang="en-US" sz="6000" b="0" u="sng" dirty="0">
                <a:solidFill>
                  <a:srgbClr val="FFFF00"/>
                </a:solidFill>
                <a:effectLst/>
                <a:latin typeface="+mj-lt"/>
              </a:rPr>
              <a:t>k3</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Ơn Cha ban xuống chan hòa. Mặn mà con dâng tình mến. Bao nhiêu hồng ân chứa chan. Mãi luôn tuôn tràn từng ngày qua muôn tháng năm.</a:t>
            </a:r>
          </a:p>
        </p:txBody>
      </p:sp>
    </p:spTree>
    <p:extLst>
      <p:ext uri="{BB962C8B-B14F-4D97-AF65-F5344CB8AC3E}">
        <p14:creationId xmlns:p14="http://schemas.microsoft.com/office/powerpoint/2010/main" val="276168023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EB0F03-521B-00F1-D298-A8ACC45C70A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2D4DC34-538A-A7AC-E7D0-EF8B7523E89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dirty="0" err="1">
                <a:solidFill>
                  <a:srgbClr val="FFFF00"/>
                </a:solidFill>
                <a:effectLst/>
                <a:latin typeface="+mj-lt"/>
              </a:rPr>
              <a:t>Đk</a:t>
            </a:r>
            <a:r>
              <a:rPr lang="vi-VN" sz="4800" b="0" u="sng" dirty="0">
                <a:solidFill>
                  <a:srgbClr val="FFFF00"/>
                </a:solidFill>
                <a:effectLst/>
                <a:latin typeface="+mj-lt"/>
              </a:rPr>
              <a:t>:</a:t>
            </a:r>
            <a:r>
              <a:rPr lang="vi-VN" sz="4800" b="0" dirty="0">
                <a:solidFill>
                  <a:schemeClr val="bg1"/>
                </a:solidFill>
                <a:effectLst/>
                <a:latin typeface="+mj-lt"/>
              </a:rPr>
              <a:t> </a:t>
            </a:r>
            <a:r>
              <a:rPr lang="vi-VN" sz="4800" dirty="0">
                <a:solidFill>
                  <a:schemeClr val="bg1"/>
                </a:solidFill>
              </a:rPr>
              <a:t>rần gian hôm nay dâng lên tiếng ca dịu dàng. Hòa với cung đàn nhịp nhàng, đoàn con dâng tiến. Cùng muôn Thiên Sứ ca vang Thiên Chúa vinh quang. Chung tiếng hân hoan rộn ràng khúc ca lên đền.</a:t>
            </a:r>
            <a:endParaRPr lang="vi-VN" sz="4800" dirty="0">
              <a:solidFill>
                <a:schemeClr val="bg1"/>
              </a:solidFill>
              <a:latin typeface="+mj-lt"/>
            </a:endParaRPr>
          </a:p>
        </p:txBody>
      </p:sp>
    </p:spTree>
    <p:extLst>
      <p:ext uri="{BB962C8B-B14F-4D97-AF65-F5344CB8AC3E}">
        <p14:creationId xmlns:p14="http://schemas.microsoft.com/office/powerpoint/2010/main" val="154516647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3578C2-C2E4-D241-64F8-EF057B46EBD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E537FD2-D056-7721-A17F-BCB0822ECF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289075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670A20-F063-2F1E-4553-76050BD1DB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7ACCDC-8CDE-DF22-1303-5C96A11A51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008994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3A20B5-CA8C-BD82-4025-C27CC2F389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450100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a:solidFill>
                  <a:srgbClr val="FFFF00"/>
                </a:solidFill>
              </a:rPr>
              <a:t>Thánh Vịnh 144</a:t>
            </a:r>
            <a:br>
              <a:rPr lang="en-US">
                <a:solidFill>
                  <a:srgbClr val="FFFF00"/>
                </a:solidFill>
              </a:rPr>
            </a:br>
            <a:r>
              <a:rPr lang="en-US">
                <a:solidFill>
                  <a:srgbClr val="FFFF00"/>
                </a:solidFill>
              </a:rPr>
              <a:t>Chúa Nhật XXV Thường Niên</a:t>
            </a:r>
            <a:br>
              <a:rPr lang="en-US">
                <a:solidFill>
                  <a:srgbClr val="FFFF00"/>
                </a:solidFill>
              </a:rPr>
            </a:br>
            <a:r>
              <a:rPr lang="en-US">
                <a:solidFill>
                  <a:srgbClr val="FFFF00"/>
                </a:solidFill>
              </a:rPr>
              <a:t>Năm A</a:t>
            </a:r>
          </a:p>
        </p:txBody>
      </p:sp>
    </p:spTree>
    <p:extLst>
      <p:ext uri="{BB962C8B-B14F-4D97-AF65-F5344CB8AC3E}">
        <p14:creationId xmlns:p14="http://schemas.microsoft.com/office/powerpoint/2010/main" val="3603338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rPr>
              <a:t>Đk:</a:t>
            </a:r>
            <a:r>
              <a:rPr lang="en-US" sz="7200">
                <a:solidFill>
                  <a:schemeClr val="bg1"/>
                </a:solidFill>
              </a:rPr>
              <a:t> </a:t>
            </a:r>
            <a:r>
              <a:rPr lang="vi-VN" sz="7200">
                <a:solidFill>
                  <a:schemeClr val="bg1"/>
                </a:solidFill>
              </a:rPr>
              <a:t>Chúa ở gần những ai cầu khẩn Chúa.</a:t>
            </a:r>
          </a:p>
        </p:txBody>
      </p:sp>
    </p:spTree>
    <p:extLst>
      <p:ext uri="{BB962C8B-B14F-4D97-AF65-F5344CB8AC3E}">
        <p14:creationId xmlns:p14="http://schemas.microsoft.com/office/powerpoint/2010/main" val="3830968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a:solidFill>
                  <a:srgbClr val="FFFF00"/>
                </a:solidFill>
              </a:rPr>
              <a:t>Tk1:</a:t>
            </a:r>
            <a:r>
              <a:rPr lang="en-US" sz="5400">
                <a:solidFill>
                  <a:schemeClr val="bg1"/>
                </a:solidFill>
              </a:rPr>
              <a:t> </a:t>
            </a:r>
            <a:r>
              <a:rPr lang="vi-VN" sz="5400">
                <a:solidFill>
                  <a:schemeClr val="bg1"/>
                </a:solidFill>
              </a:rPr>
              <a:t>Lạy Chúa con ngày ngày xin tán dương, xin ca tụng Danh Chúa muôn đời. Chúa cao trọng rất đáng ca ngợi, cao trọng vô biên, chẳng ai người dò thấu tận suy.</a:t>
            </a:r>
            <a:endParaRPr lang="en-US" sz="5400">
              <a:solidFill>
                <a:schemeClr val="bg1"/>
              </a:solidFill>
            </a:endParaRPr>
          </a:p>
        </p:txBody>
      </p:sp>
    </p:spTree>
    <p:extLst>
      <p:ext uri="{BB962C8B-B14F-4D97-AF65-F5344CB8AC3E}">
        <p14:creationId xmlns:p14="http://schemas.microsoft.com/office/powerpoint/2010/main" val="71472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rPr>
              <a:t>Đk:</a:t>
            </a:r>
            <a:r>
              <a:rPr lang="en-US" sz="7200">
                <a:solidFill>
                  <a:schemeClr val="bg1"/>
                </a:solidFill>
              </a:rPr>
              <a:t> </a:t>
            </a:r>
            <a:r>
              <a:rPr lang="vi-VN" sz="7200">
                <a:solidFill>
                  <a:schemeClr val="bg1"/>
                </a:solidFill>
              </a:rPr>
              <a:t>Chúa ở gần những ai cầu khẩn Chúa.</a:t>
            </a:r>
          </a:p>
        </p:txBody>
      </p:sp>
    </p:spTree>
    <p:extLst>
      <p:ext uri="{BB962C8B-B14F-4D97-AF65-F5344CB8AC3E}">
        <p14:creationId xmlns:p14="http://schemas.microsoft.com/office/powerpoint/2010/main" val="1853861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a:solidFill>
                  <a:srgbClr val="FFFF00"/>
                </a:solidFill>
              </a:rPr>
              <a:t>Tk2:</a:t>
            </a:r>
            <a:r>
              <a:rPr lang="en-US" sz="5400">
                <a:solidFill>
                  <a:schemeClr val="bg1"/>
                </a:solidFill>
              </a:rPr>
              <a:t> </a:t>
            </a:r>
            <a:r>
              <a:rPr lang="vi-VN" sz="5400">
                <a:solidFill>
                  <a:schemeClr val="bg1"/>
                </a:solidFill>
              </a:rPr>
              <a:t>Thật Chúa nhân hậu và hay xót thương, không mau giận nhưng sẵn ân tình. Chúa nhân hậu với hết mọi người, tỏ lòng khoan dung với muôn loài Ngài đã dựng nên.</a:t>
            </a:r>
            <a:endParaRPr lang="en-US" sz="5400">
              <a:solidFill>
                <a:schemeClr val="bg1"/>
              </a:solidFill>
            </a:endParaRPr>
          </a:p>
        </p:txBody>
      </p:sp>
    </p:spTree>
    <p:extLst>
      <p:ext uri="{BB962C8B-B14F-4D97-AF65-F5344CB8AC3E}">
        <p14:creationId xmlns:p14="http://schemas.microsoft.com/office/powerpoint/2010/main" val="2435063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rPr>
              <a:t>Đk:</a:t>
            </a:r>
            <a:r>
              <a:rPr lang="en-US" sz="7200">
                <a:solidFill>
                  <a:schemeClr val="bg1"/>
                </a:solidFill>
              </a:rPr>
              <a:t> </a:t>
            </a:r>
            <a:r>
              <a:rPr lang="vi-VN" sz="7200">
                <a:solidFill>
                  <a:schemeClr val="bg1"/>
                </a:solidFill>
              </a:rPr>
              <a:t>Chúa ở gần những ai cầu khẩn Chúa.</a:t>
            </a:r>
          </a:p>
        </p:txBody>
      </p:sp>
    </p:spTree>
    <p:extLst>
      <p:ext uri="{BB962C8B-B14F-4D97-AF65-F5344CB8AC3E}">
        <p14:creationId xmlns:p14="http://schemas.microsoft.com/office/powerpoint/2010/main" val="1853861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6000" u="sng">
                <a:solidFill>
                  <a:srgbClr val="FFFF00"/>
                </a:solidFill>
              </a:rPr>
              <a:t>Tk3:</a:t>
            </a:r>
            <a:r>
              <a:rPr lang="en-US" sz="6000">
                <a:solidFill>
                  <a:schemeClr val="bg1"/>
                </a:solidFill>
              </a:rPr>
              <a:t> </a:t>
            </a:r>
            <a:r>
              <a:rPr lang="vi-VN" sz="6000">
                <a:solidFill>
                  <a:schemeClr val="bg1"/>
                </a:solidFill>
              </a:rPr>
              <a:t> Đường lối của Ngài đều thật chí công. Bao công việc chan chứa ân tình. Chúa ở gần những kẻ kêu nài, những kẻ chuyên chăm biết tâm thành cầu khấn Ngài liên.</a:t>
            </a:r>
          </a:p>
        </p:txBody>
      </p:sp>
    </p:spTree>
    <p:extLst>
      <p:ext uri="{BB962C8B-B14F-4D97-AF65-F5344CB8AC3E}">
        <p14:creationId xmlns:p14="http://schemas.microsoft.com/office/powerpoint/2010/main" val="2667403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rPr>
              <a:t>Đk:</a:t>
            </a:r>
            <a:r>
              <a:rPr lang="en-US" sz="7200">
                <a:solidFill>
                  <a:schemeClr val="bg1"/>
                </a:solidFill>
              </a:rPr>
              <a:t> </a:t>
            </a:r>
            <a:r>
              <a:rPr lang="vi-VN" sz="7200">
                <a:solidFill>
                  <a:schemeClr val="bg1"/>
                </a:solidFill>
              </a:rPr>
              <a:t>Chúa ở gần những ai cầu khẩn Chúa.</a:t>
            </a:r>
          </a:p>
        </p:txBody>
      </p:sp>
    </p:spTree>
    <p:extLst>
      <p:ext uri="{BB962C8B-B14F-4D97-AF65-F5344CB8AC3E}">
        <p14:creationId xmlns:p14="http://schemas.microsoft.com/office/powerpoint/2010/main" val="1853861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5AB9D1-3CF3-44CC-B82C-1C76CCEE2D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076586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6000">
                <a:solidFill>
                  <a:schemeClr val="bg1"/>
                </a:solidFill>
              </a:rPr>
              <a:t>Lạy Chúa, xin mở lòng chúng con, để chúng con biết lắng nghe lời Con Chúa phán dạy.</a:t>
            </a:r>
            <a:endParaRPr lang="en-US" sz="600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4057696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82C7A1-0049-07CD-1B1F-EC883D8C7A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927218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27478490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4709648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754799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23607928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12680385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9951896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2838456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9825125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033583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0060275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426871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984709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1698024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F5D7004-5991-0654-CAE8-A533A82D5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17531728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886200" y="1504950"/>
            <a:ext cx="5181600" cy="1938992"/>
          </a:xfrm>
          <a:prstGeom prst="rect">
            <a:avLst/>
          </a:prstGeom>
        </p:spPr>
        <p:txBody>
          <a:bodyPr wrap="square">
            <a:spAutoFit/>
          </a:bodyPr>
          <a:lstStyle/>
          <a:p>
            <a:pPr algn="ctr"/>
            <a:r>
              <a:rPr lang="en-US" sz="4000" b="1" dirty="0">
                <a:solidFill>
                  <a:srgbClr val="FFFF00"/>
                </a:solidFill>
              </a:rPr>
              <a:t>CA DÂNG LỄ</a:t>
            </a:r>
          </a:p>
          <a:p>
            <a:pPr algn="ctr"/>
            <a:r>
              <a:rPr lang="en-US" sz="4000" b="1" dirty="0">
                <a:solidFill>
                  <a:srgbClr val="FFFF00"/>
                </a:solidFill>
              </a:rPr>
              <a:t>LỄ VẬT ÂN TÌNH</a:t>
            </a:r>
          </a:p>
          <a:p>
            <a:pPr algn="ctr"/>
            <a:r>
              <a:rPr lang="en-US" sz="4000" b="1" i="1" dirty="0">
                <a:solidFill>
                  <a:schemeClr val="bg1"/>
                </a:solidFill>
              </a:rPr>
              <a:t>Văn Chi</a:t>
            </a:r>
          </a:p>
        </p:txBody>
      </p:sp>
      <p:pic>
        <p:nvPicPr>
          <p:cNvPr id="6" name="Picture 5">
            <a:extLst>
              <a:ext uri="{FF2B5EF4-FFF2-40B4-BE49-F238E27FC236}">
                <a16:creationId xmlns:a16="http://schemas.microsoft.com/office/drawing/2014/main" id="{1C56C253-AED3-7970-0F48-574EC9A38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1048"/>
            <a:ext cx="3810000" cy="450197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Con nay xin đến làm lễ hy sinh, làm lễ ân tình, dâng trọn vẹn về Chúa xác hồn với tâm tư. Bao nhiêu mơ ước, những đắng cay, những muộn phiền dệt thành khúc tân ca mà dâng lên Thiên Chúa làm của lễ tôn thờ</a:t>
            </a:r>
            <a:r>
              <a:rPr lang="en-US" sz="4600" dirty="0">
                <a:solidFill>
                  <a:schemeClr val="bg1"/>
                </a:solidFill>
              </a:rPr>
              <a:t>.</a:t>
            </a:r>
            <a:endParaRPr lang="en-US" sz="46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a:t>
            </a:r>
            <a:r>
              <a:rPr lang="en-US" sz="4800" b="0" u="sng" dirty="0">
                <a:solidFill>
                  <a:srgbClr val="FFFF00"/>
                </a:solidFill>
                <a:effectLst/>
              </a:rPr>
              <a:t>k1:</a:t>
            </a:r>
            <a:r>
              <a:rPr lang="en-US" sz="4800" b="0" dirty="0">
                <a:solidFill>
                  <a:schemeClr val="bg1"/>
                </a:solidFill>
                <a:effectLst/>
              </a:rPr>
              <a:t> </a:t>
            </a:r>
            <a:r>
              <a:rPr lang="vi-VN" sz="4800" dirty="0">
                <a:solidFill>
                  <a:schemeClr val="bg1"/>
                </a:solidFill>
              </a:rPr>
              <a:t>Dâng về Thiên Chúa tuổi đời những phôi pha, năm tháng bao nhạt nhòa, tình yêu vẫn thiết tha. Xin Ngài nhận lấy làm chứng từ mến thương đẹp ngời, ý thiên đường bát ngát như trầm hương.</a:t>
            </a:r>
            <a:endParaRPr lang="en-US" sz="4800"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7D0C16-0D29-314D-0B96-096A405218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9B1D1-A3E0-3513-FE1E-6AB3C7EE1E9D}"/>
              </a:ext>
            </a:extLst>
          </p:cNvPr>
          <p:cNvSpPr>
            <a:spLocks noGrp="1"/>
          </p:cNvSpPr>
          <p:nvPr>
            <p:ph type="ctrTitle"/>
          </p:nvPr>
        </p:nvSpPr>
        <p:spPr>
          <a:xfrm>
            <a:off x="0" y="1"/>
            <a:ext cx="9144000" cy="5143499"/>
          </a:xfrm>
        </p:spPr>
        <p:txBody>
          <a:bodyPr>
            <a:noAutofit/>
          </a:bodyPr>
          <a:lstStyle/>
          <a:p>
            <a:pPr algn="just"/>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Con nay xin đến làm lễ hy sinh, làm lễ ân tình, dâng trọn vẹn về Chúa xác hồn với tâm tư. Bao nhiêu mơ ước, những đắng cay, những muộn phiền dệt thành khúc tân ca mà dâng lên Thiên Chúa làm của lễ tôn thờ</a:t>
            </a:r>
            <a:r>
              <a:rPr lang="en-US" sz="4600" dirty="0">
                <a:solidFill>
                  <a:schemeClr val="bg1"/>
                </a:solidFill>
              </a:rPr>
              <a:t>.</a:t>
            </a:r>
            <a:endParaRPr lang="en-US" sz="4600" b="0" dirty="0">
              <a:solidFill>
                <a:schemeClr val="bg1"/>
              </a:solidFill>
              <a:effectLst/>
            </a:endParaRPr>
          </a:p>
        </p:txBody>
      </p:sp>
    </p:spTree>
    <p:extLst>
      <p:ext uri="{BB962C8B-B14F-4D97-AF65-F5344CB8AC3E}">
        <p14:creationId xmlns:p14="http://schemas.microsoft.com/office/powerpoint/2010/main" val="32674653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rPr>
              <a:t>Tk2:</a:t>
            </a:r>
            <a:r>
              <a:rPr lang="en-US" sz="4800" b="0" dirty="0">
                <a:solidFill>
                  <a:srgbClr val="FFFF00"/>
                </a:solidFill>
                <a:effectLst/>
              </a:rPr>
              <a:t> </a:t>
            </a:r>
            <a:r>
              <a:rPr lang="vi-VN" sz="4800" dirty="0">
                <a:solidFill>
                  <a:schemeClr val="bg1"/>
                </a:solidFill>
              </a:rPr>
              <a:t>Dâng về Thiên Chúa tiếng lòng những mênh mông, là tiếng ca tâm thương, dệt bao ý mến thương.</a:t>
            </a:r>
            <a:r>
              <a:rPr lang="en-US" sz="4800" dirty="0">
                <a:solidFill>
                  <a:schemeClr val="bg1"/>
                </a:solidFill>
              </a:rPr>
              <a:t> </a:t>
            </a:r>
            <a:r>
              <a:rPr lang="vi-VN" sz="4800" dirty="0">
                <a:solidFill>
                  <a:schemeClr val="bg1"/>
                </a:solidFill>
              </a:rPr>
              <a:t>Tâm tình dâng hiến</a:t>
            </a:r>
            <a:r>
              <a:rPr lang="en-US" sz="4800" dirty="0">
                <a:solidFill>
                  <a:schemeClr val="bg1"/>
                </a:solidFill>
              </a:rPr>
              <a:t> </a:t>
            </a:r>
            <a:r>
              <a:rPr lang="vi-VN" sz="4800" dirty="0">
                <a:solidFill>
                  <a:schemeClr val="bg1"/>
                </a:solidFill>
              </a:rPr>
              <a:t>nguyện dâng từ sớm mai và cả lúc đêm về hay khi trong chiều sương.</a:t>
            </a:r>
          </a:p>
        </p:txBody>
      </p:sp>
    </p:spTree>
    <p:extLst>
      <p:ext uri="{BB962C8B-B14F-4D97-AF65-F5344CB8AC3E}">
        <p14:creationId xmlns:p14="http://schemas.microsoft.com/office/powerpoint/2010/main" val="21997094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68AC37-1600-1702-8C99-47B5DFCE9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48F39E-65F7-B96D-348A-0C0ED830D741}"/>
              </a:ext>
            </a:extLst>
          </p:cNvPr>
          <p:cNvSpPr>
            <a:spLocks noGrp="1"/>
          </p:cNvSpPr>
          <p:nvPr>
            <p:ph type="ctrTitle"/>
          </p:nvPr>
        </p:nvSpPr>
        <p:spPr>
          <a:xfrm>
            <a:off x="0" y="1"/>
            <a:ext cx="9144000" cy="5143499"/>
          </a:xfrm>
        </p:spPr>
        <p:txBody>
          <a:bodyPr>
            <a:noAutofit/>
          </a:bodyPr>
          <a:lstStyle/>
          <a:p>
            <a:pPr algn="just"/>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Con nay xin đến làm lễ hy sinh, làm lễ ân tình, dâng trọn vẹn về Chúa xác hồn với tâm tư. Bao nhiêu mơ ước, những đắng cay, những muộn phiền dệt thành khúc tân ca mà dâng lên Thiên Chúa làm của lễ tôn thờ</a:t>
            </a:r>
            <a:r>
              <a:rPr lang="en-US" sz="4600" dirty="0">
                <a:solidFill>
                  <a:schemeClr val="bg1"/>
                </a:solidFill>
              </a:rPr>
              <a:t>.</a:t>
            </a:r>
            <a:endParaRPr lang="en-US" sz="4600" b="0" dirty="0">
              <a:solidFill>
                <a:schemeClr val="bg1"/>
              </a:solidFill>
              <a:effectLst/>
            </a:endParaRPr>
          </a:p>
        </p:txBody>
      </p:sp>
    </p:spTree>
    <p:extLst>
      <p:ext uri="{BB962C8B-B14F-4D97-AF65-F5344CB8AC3E}">
        <p14:creationId xmlns:p14="http://schemas.microsoft.com/office/powerpoint/2010/main" val="4127627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61A60E-92A6-C758-3285-B7D2B1F7691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3C329C-33B8-CDDD-2EF7-26B236632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833709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en-US" sz="6600" dirty="0">
                <a:solidFill>
                  <a:srgbClr val="FFFF00"/>
                </a:solidFill>
              </a:rPr>
              <a:t>DẦU ĐẾN GIỜ NÀO</a:t>
            </a:r>
            <a:br>
              <a:rPr lang="en-US" sz="6600" b="0" dirty="0">
                <a:solidFill>
                  <a:srgbClr val="FFFF00"/>
                </a:solidFill>
                <a:effectLst/>
                <a:latin typeface="+mj-lt"/>
              </a:rPr>
            </a:br>
            <a:r>
              <a:rPr lang="en-US" sz="6000" i="1" dirty="0">
                <a:solidFill>
                  <a:schemeClr val="bg1"/>
                </a:solidFill>
              </a:rPr>
              <a:t>La </a:t>
            </a:r>
            <a:r>
              <a:rPr lang="en-US" sz="6000" i="1" dirty="0" err="1">
                <a:solidFill>
                  <a:schemeClr val="bg1"/>
                </a:solidFill>
              </a:rPr>
              <a:t>Thập</a:t>
            </a:r>
            <a:r>
              <a:rPr lang="en-US" sz="6000" i="1" dirty="0">
                <a:solidFill>
                  <a:schemeClr val="bg1"/>
                </a:solidFill>
              </a:rPr>
              <a:t> </a:t>
            </a:r>
            <a:r>
              <a:rPr lang="en-US" sz="6000" i="1" dirty="0" err="1">
                <a:solidFill>
                  <a:schemeClr val="bg1"/>
                </a:solidFill>
              </a:rPr>
              <a:t>Tự</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dirty="0">
                <a:solidFill>
                  <a:srgbClr val="FFFF00"/>
                </a:solidFill>
                <a:effectLst/>
              </a:rPr>
              <a:t>Tk1:</a:t>
            </a:r>
            <a:r>
              <a:rPr lang="en-US" sz="5400" b="0" dirty="0">
                <a:solidFill>
                  <a:srgbClr val="FFFF00"/>
                </a:solidFill>
                <a:effectLst/>
              </a:rPr>
              <a:t> </a:t>
            </a:r>
            <a:r>
              <a:rPr lang="vi-VN" sz="5400" dirty="0">
                <a:solidFill>
                  <a:schemeClr val="bg1"/>
                </a:solidFill>
              </a:rPr>
              <a:t>Dẫu cho con đến vào giờ thứ chín. Dẫu cho con đến vào lúc giữa trưa. Dẫu cho con đến lúc năm giờ chiều. Dẫu cho con đến vào sớm tinh sương.</a:t>
            </a:r>
            <a:endParaRPr lang="vi-VN" sz="54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AE1CA5-140E-2D3A-2270-2158CFAD9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033CF7-293F-AE1C-EA6D-F94C20CA4500}"/>
              </a:ext>
            </a:extLst>
          </p:cNvPr>
          <p:cNvSpPr>
            <a:spLocks noGrp="1"/>
          </p:cNvSpPr>
          <p:nvPr>
            <p:ph type="ctrTitle"/>
          </p:nvPr>
        </p:nvSpPr>
        <p:spPr>
          <a:xfrm>
            <a:off x="0" y="1"/>
            <a:ext cx="9144000" cy="5143499"/>
          </a:xfrm>
        </p:spPr>
        <p:txBody>
          <a:bodyPr>
            <a:noAutofit/>
          </a:bodyPr>
          <a:lstStyle/>
          <a:p>
            <a:pPr algn="just" fontAlgn="base"/>
            <a:r>
              <a:rPr lang="en-US" sz="5400" u="sng" dirty="0">
                <a:solidFill>
                  <a:srgbClr val="FFFF00"/>
                </a:solidFill>
              </a:rPr>
              <a:t>***</a:t>
            </a:r>
            <a:r>
              <a:rPr lang="en-US" sz="5400" b="0" u="sng" dirty="0">
                <a:solidFill>
                  <a:srgbClr val="FFFF00"/>
                </a:solidFill>
                <a:effectLst/>
              </a:rPr>
              <a:t>:</a:t>
            </a:r>
            <a:r>
              <a:rPr lang="en-US" sz="5400" b="0" dirty="0">
                <a:solidFill>
                  <a:srgbClr val="FFFF00"/>
                </a:solidFill>
                <a:effectLst/>
              </a:rPr>
              <a:t> </a:t>
            </a:r>
            <a:r>
              <a:rPr lang="vi-VN" sz="5400" dirty="0">
                <a:solidFill>
                  <a:schemeClr val="bg1"/>
                </a:solidFill>
              </a:rPr>
              <a:t>Chúa vẫn thương con, Chúa vẫn đợi con. Chúa vẫn kêu con, Chúa vẫn mời con: làm vườn nho Chúa, để con thông phần tình yêu của Ngài.</a:t>
            </a:r>
            <a:endParaRPr lang="vi-VN" sz="5400" b="0" dirty="0">
              <a:solidFill>
                <a:schemeClr val="bg1"/>
              </a:solidFill>
              <a:effectLst/>
            </a:endParaRPr>
          </a:p>
        </p:txBody>
      </p:sp>
    </p:spTree>
    <p:extLst>
      <p:ext uri="{BB962C8B-B14F-4D97-AF65-F5344CB8AC3E}">
        <p14:creationId xmlns:p14="http://schemas.microsoft.com/office/powerpoint/2010/main" val="1530270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Xin cho con luôn tạ ơn Ngài. Ban cho con tình yêu chẳng phai. Vì Chúa đã chết đau thương. Để đón con về bến thiên đường.</a:t>
            </a:r>
            <a:endParaRPr lang="en-US" sz="60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dirty="0">
                <a:solidFill>
                  <a:srgbClr val="FFFF00"/>
                </a:solidFill>
                <a:effectLst/>
              </a:rPr>
              <a:t>Tk2:</a:t>
            </a:r>
            <a:r>
              <a:rPr lang="en-US" sz="5400" b="0" dirty="0">
                <a:solidFill>
                  <a:schemeClr val="bg1"/>
                </a:solidFill>
                <a:effectLst/>
              </a:rPr>
              <a:t> </a:t>
            </a:r>
            <a:r>
              <a:rPr lang="vi-VN" sz="5400" dirty="0">
                <a:solidFill>
                  <a:schemeClr val="bg1"/>
                </a:solidFill>
              </a:rPr>
              <a:t>Từ khi con mới chào đời tiếng khóc. Tình thương Thiên Chúa đã ấp ủ con. Rồi khi con lớn, bước chân vào đời. Tình thương Thiên Chúa là chốn nương thân.</a:t>
            </a:r>
            <a:endParaRPr lang="en-US" sz="54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ED7266-4F61-84FE-AB03-A312B49C1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98A49-2331-7C60-F4BA-EAF7DC0E71A3}"/>
              </a:ext>
            </a:extLst>
          </p:cNvPr>
          <p:cNvSpPr>
            <a:spLocks noGrp="1"/>
          </p:cNvSpPr>
          <p:nvPr>
            <p:ph type="ctrTitle"/>
          </p:nvPr>
        </p:nvSpPr>
        <p:spPr>
          <a:xfrm>
            <a:off x="0" y="1"/>
            <a:ext cx="9144000" cy="5143499"/>
          </a:xfrm>
        </p:spPr>
        <p:txBody>
          <a:bodyPr>
            <a:noAutofit/>
          </a:bodyPr>
          <a:lstStyle/>
          <a:p>
            <a:pPr algn="just" fontAlgn="base"/>
            <a:r>
              <a:rPr lang="en-US" sz="5400" u="sng" dirty="0">
                <a:solidFill>
                  <a:srgbClr val="FFFF00"/>
                </a:solidFill>
              </a:rPr>
              <a:t>***</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Thắp sáng tin yêu, sớt gánh khổ đau. Đến với tha nhân, nối kết tình thân. Để tình thương Chúa rạng soi gian trần, tình thương ngút ngàn.</a:t>
            </a:r>
            <a:endParaRPr lang="en-US" sz="5400" b="0" dirty="0">
              <a:solidFill>
                <a:schemeClr val="bg1"/>
              </a:solidFill>
              <a:effectLst/>
            </a:endParaRPr>
          </a:p>
        </p:txBody>
      </p:sp>
    </p:spTree>
    <p:extLst>
      <p:ext uri="{BB962C8B-B14F-4D97-AF65-F5344CB8AC3E}">
        <p14:creationId xmlns:p14="http://schemas.microsoft.com/office/powerpoint/2010/main" val="5884010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Xin cho con luôn tạ ơn Ngài. Ban cho con tình yêu chẳng phai. Vì Chúa đã chết đau thương. Để đón con về bến thiên đường.</a:t>
            </a:r>
            <a:endParaRPr lang="en-US" sz="6000" b="0" dirty="0">
              <a:solidFill>
                <a:schemeClr val="bg1"/>
              </a:solidFill>
              <a:effectLst/>
            </a:endParaRPr>
          </a:p>
        </p:txBody>
      </p:sp>
    </p:spTree>
    <p:extLst>
      <p:ext uri="{BB962C8B-B14F-4D97-AF65-F5344CB8AC3E}">
        <p14:creationId xmlns:p14="http://schemas.microsoft.com/office/powerpoint/2010/main" val="20779701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FF00"/>
                </a:solidFill>
              </a:rPr>
              <a:t>T</a:t>
            </a:r>
            <a:r>
              <a:rPr lang="en-US" sz="6000" b="0" u="sng" dirty="0">
                <a:solidFill>
                  <a:srgbClr val="FFFF00"/>
                </a:solidFill>
                <a:effectLst/>
              </a:rPr>
              <a:t>k3:</a:t>
            </a:r>
            <a:r>
              <a:rPr lang="en-US" sz="6000" b="0" dirty="0">
                <a:solidFill>
                  <a:schemeClr val="bg1"/>
                </a:solidFill>
                <a:effectLst/>
              </a:rPr>
              <a:t> </a:t>
            </a:r>
            <a:r>
              <a:rPr lang="vi-VN" sz="5400" dirty="0">
                <a:solidFill>
                  <a:schemeClr val="bg1"/>
                </a:solidFill>
              </a:rPr>
              <a:t>Dẫu cho con có một lần khốn khó. Dẫu cho con có hạnh phúc ấm no. Dẫu cho con có lắng lo từng ngày. Dẫu cho vui sướng phủ kín tương lai.</a:t>
            </a:r>
            <a:endParaRPr lang="en-US" sz="6000" b="0" dirty="0">
              <a:solidFill>
                <a:schemeClr val="bg1"/>
              </a:solidFill>
              <a:effectLst/>
            </a:endParaRPr>
          </a:p>
        </p:txBody>
      </p:sp>
    </p:spTree>
    <p:extLst>
      <p:ext uri="{BB962C8B-B14F-4D97-AF65-F5344CB8AC3E}">
        <p14:creationId xmlns:p14="http://schemas.microsoft.com/office/powerpoint/2010/main" val="22950375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152B2A-6E10-5D09-034E-FA84DC791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0EB30D-E1CF-9F79-F400-4F5D20817A8C}"/>
              </a:ext>
            </a:extLst>
          </p:cNvPr>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a:t>
            </a:r>
            <a:r>
              <a:rPr lang="en-US" sz="6000" b="0" dirty="0">
                <a:solidFill>
                  <a:schemeClr val="bg1"/>
                </a:solidFill>
                <a:effectLst/>
              </a:rPr>
              <a:t> </a:t>
            </a:r>
            <a:r>
              <a:rPr lang="vi-VN" sz="5400" dirty="0">
                <a:solidFill>
                  <a:schemeClr val="bg1"/>
                </a:solidFill>
              </a:rPr>
              <a:t>Chúa hãy thương con, Chúa hãy ủi an. Chúa hãy cho con nhớ đến hồng ân là người con Chúa. Để con đêm ngày làm nhân chứng Ngài.</a:t>
            </a:r>
            <a:endParaRPr lang="en-US" sz="6000" b="0" dirty="0">
              <a:solidFill>
                <a:schemeClr val="bg1"/>
              </a:solidFill>
              <a:effectLst/>
            </a:endParaRPr>
          </a:p>
        </p:txBody>
      </p:sp>
    </p:spTree>
    <p:extLst>
      <p:ext uri="{BB962C8B-B14F-4D97-AF65-F5344CB8AC3E}">
        <p14:creationId xmlns:p14="http://schemas.microsoft.com/office/powerpoint/2010/main" val="3791158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dirty="0">
                <a:solidFill>
                  <a:schemeClr val="bg1"/>
                </a:solidFill>
              </a:rPr>
              <a:t>Xin cho con luôn tạ ơn Ngài. Ban cho con tình yêu chẳng phai. Vì Chúa đã chết đau thương. Để đón con về bến thiên đường.</a:t>
            </a:r>
            <a:endParaRPr lang="en-US" sz="6000" b="0" dirty="0">
              <a:solidFill>
                <a:schemeClr val="bg1"/>
              </a:solidFill>
              <a:effectLst/>
            </a:endParaRPr>
          </a:p>
        </p:txBody>
      </p:sp>
    </p:spTree>
    <p:extLst>
      <p:ext uri="{BB962C8B-B14F-4D97-AF65-F5344CB8AC3E}">
        <p14:creationId xmlns:p14="http://schemas.microsoft.com/office/powerpoint/2010/main" val="33288595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group of people standing on a road&#10;&#10;Description automatically generated">
            <a:extLst>
              <a:ext uri="{FF2B5EF4-FFF2-40B4-BE49-F238E27FC236}">
                <a16:creationId xmlns:a16="http://schemas.microsoft.com/office/drawing/2014/main" id="{418E5C96-E128-40CB-B151-CCF382D2DF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393753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6600" b="0" dirty="0">
                <a:solidFill>
                  <a:srgbClr val="FFFF00"/>
                </a:solidFill>
                <a:effectLst/>
                <a:latin typeface="+mj-lt"/>
              </a:rPr>
              <a:t>CA DAO MẸ DỊU HIỀN</a:t>
            </a:r>
            <a:br>
              <a:rPr lang="en-US" sz="6600" b="0" dirty="0">
                <a:solidFill>
                  <a:srgbClr val="FFFF00"/>
                </a:solidFill>
                <a:effectLst/>
                <a:latin typeface="+mj-lt"/>
              </a:rPr>
            </a:br>
            <a:r>
              <a:rPr lang="en-US" sz="5400" b="0" i="1" dirty="0" err="1">
                <a:solidFill>
                  <a:schemeClr val="bg1"/>
                </a:solidFill>
                <a:effectLst/>
                <a:latin typeface="+mj-lt"/>
              </a:rPr>
              <a:t>Lm</a:t>
            </a:r>
            <a:r>
              <a:rPr lang="en-US" sz="5400" b="0" i="1" dirty="0">
                <a:solidFill>
                  <a:schemeClr val="bg1"/>
                </a:solidFill>
                <a:effectLst/>
                <a:latin typeface="+mj-lt"/>
              </a:rPr>
              <a:t>. Văn Chi</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Mẹ là suối mát trinh nguyên giữa sa mạc hoang. Mẹ là trăng thanh đêm về chiếu sáng mênh mang. Mẹ là tiếng hát ru êm giữa đêm hè vắng. Mãi mãi Mẹ là mây trời biển rộng thênh thang.</a:t>
            </a:r>
            <a:endParaRPr lang="vi-VN" sz="4800" b="0"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Tk</a:t>
            </a:r>
            <a:r>
              <a:rPr lang="en-US" sz="4800" b="0" u="sng" dirty="0">
                <a:solidFill>
                  <a:srgbClr val="FFFF00"/>
                </a:solidFill>
                <a:effectLst/>
              </a:rPr>
              <a:t>1:</a:t>
            </a:r>
            <a:r>
              <a:rPr lang="en-US" sz="4800" b="0" dirty="0">
                <a:solidFill>
                  <a:srgbClr val="FFFF00"/>
                </a:solidFill>
                <a:effectLst/>
              </a:rPr>
              <a:t> </a:t>
            </a:r>
            <a:r>
              <a:rPr lang="vi-VN" sz="4800" b="0" dirty="0">
                <a:solidFill>
                  <a:schemeClr val="bg1"/>
                </a:solidFill>
                <a:effectLst/>
              </a:rPr>
              <a:t>Đi trong ân tình, hồn con tha thiết yêu Mẹ. Mẹ tựa dòng sông tinh tuyền, sức sống vô biên. Mẹ là hy vọng đưa con về bến bình an. Lữ khách viễn du tìm về Mẹ đầy âu yếm.</a:t>
            </a:r>
            <a:endParaRPr lang="en-US" sz="4800" b="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Mẹ là suối mát trinh nguyên giữa sa mạc hoang. Mẹ là trăng thanh đêm về chiếu sáng mênh mang. Mẹ là tiếng hát ru êm giữa đêm hè vắng. Mãi mãi Mẹ là mây trời biển rộng thênh thang.</a:t>
            </a:r>
            <a:endParaRPr lang="vi-VN" sz="4800" b="0" dirty="0">
              <a:solidFill>
                <a:schemeClr val="bg1"/>
              </a:solidFill>
              <a:effectLst/>
            </a:endParaRPr>
          </a:p>
        </p:txBody>
      </p:sp>
    </p:spTree>
    <p:extLst>
      <p:ext uri="{BB962C8B-B14F-4D97-AF65-F5344CB8AC3E}">
        <p14:creationId xmlns:p14="http://schemas.microsoft.com/office/powerpoint/2010/main" val="14668011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group of people standing on a road&#10;&#10;Description automatically generated">
            <a:extLst>
              <a:ext uri="{FF2B5EF4-FFF2-40B4-BE49-F238E27FC236}">
                <a16:creationId xmlns:a16="http://schemas.microsoft.com/office/drawing/2014/main" id="{418E5C96-E128-40CB-B151-CCF382D2DF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5186482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1115</TotalTime>
  <Words>2006</Words>
  <Application>Microsoft Office PowerPoint</Application>
  <PresentationFormat>On-screen Show (16:9)</PresentationFormat>
  <Paragraphs>109</Paragraphs>
  <Slides>77</Slides>
  <Notes>0</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77</vt:i4>
      </vt:variant>
    </vt:vector>
  </HeadingPairs>
  <TitlesOfParts>
    <vt:vector size="90" baseType="lpstr">
      <vt:lpstr>Arial</vt:lpstr>
      <vt:lpstr>Calibri</vt:lpstr>
      <vt:lpstr>Times New Roman</vt:lpstr>
      <vt:lpstr>UTM American Sans</vt:lpstr>
      <vt:lpstr>Office Theme</vt:lpstr>
      <vt:lpstr>6_Office Theme</vt:lpstr>
      <vt:lpstr>8_Office Theme</vt:lpstr>
      <vt:lpstr>3_Office Theme</vt:lpstr>
      <vt:lpstr>26_Office Theme</vt:lpstr>
      <vt:lpstr>36_Default Design</vt:lpstr>
      <vt:lpstr>10_Office Theme</vt:lpstr>
      <vt:lpstr>37_Default Design</vt:lpstr>
      <vt:lpstr>1_Office Theme</vt:lpstr>
      <vt:lpstr>PowerPoint Presentation</vt:lpstr>
      <vt:lpstr> Ca Nhập Lễ CA KHÚC LÊN ĐỀN Giang Ân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Thánh Vịnh 144 Chúa Nhật XXV Thường Niên Năm A</vt:lpstr>
      <vt:lpstr>Đk: Chúa ở gần những ai cầu khẩn Chúa.</vt:lpstr>
      <vt:lpstr>Tk1: Lạy Chúa con ngày ngày xin tán dương, xin ca tụng Danh Chúa muôn đời. Chúa cao trọng rất đáng ca ngợi, cao trọng vô biên, chẳng ai người dò thấu tận suy.</vt:lpstr>
      <vt:lpstr>Đk: Chúa ở gần những ai cầu khẩn Chúa.</vt:lpstr>
      <vt:lpstr>Tk2: Thật Chúa nhân hậu và hay xót thương, không mau giận nhưng sẵn ân tình. Chúa nhân hậu với hết mọi người, tỏ lòng khoan dung với muôn loài Ngài đã dựng nên.</vt:lpstr>
      <vt:lpstr>Đk: Chúa ở gần những ai cầu khẩn Chúa.</vt:lpstr>
      <vt:lpstr>Tk3:  Đường lối của Ngài đều thật chí công. Bao công việc chan chứa ân tình. Chúa ở gần những kẻ kêu nài, những kẻ chuyên chăm biết tâm thành cầu khấn Ngài liên.</vt:lpstr>
      <vt:lpstr>Đk: Chúa ở gần những ai cầu khẩn Chúa.</vt:lpstr>
      <vt:lpstr>PowerPoint Presentation</vt:lpstr>
      <vt:lpstr>Lạy Chúa, xin mở lòng chúng con, để chúng con biết lắng nghe lời Con Chúa phán dạy.</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Đk: Con nay xin đến làm lễ hy sinh, làm lễ ân tình, dâng trọn vẹn về Chúa xác hồn với tâm tư. Bao nhiêu mơ ước, những đắng cay, những muộn phiền dệt thành khúc tân ca mà dâng lên Thiên Chúa làm của lễ tôn thờ.</vt:lpstr>
      <vt:lpstr>Tk1: Dâng về Thiên Chúa tuổi đời những phôi pha, năm tháng bao nhạt nhòa, tình yêu vẫn thiết tha. Xin Ngài nhận lấy làm chứng từ mến thương đẹp ngời, ý thiên đường bát ngát như trầm hương.</vt:lpstr>
      <vt:lpstr>Đk: Con nay xin đến làm lễ hy sinh, làm lễ ân tình, dâng trọn vẹn về Chúa xác hồn với tâm tư. Bao nhiêu mơ ước, những đắng cay, những muộn phiền dệt thành khúc tân ca mà dâng lên Thiên Chúa làm của lễ tôn thờ.</vt:lpstr>
      <vt:lpstr>Tk2: Dâng về Thiên Chúa tiếng lòng những mênh mông, là tiếng ca tâm thương, dệt bao ý mến thương. Tâm tình dâng hiến nguyện dâng từ sớm mai và cả lúc đêm về hay khi trong chiều sương.</vt:lpstr>
      <vt:lpstr>Đk: Con nay xin đến làm lễ hy sinh, làm lễ ân tình, dâng trọn vẹn về Chúa xác hồn với tâm tư. Bao nhiêu mơ ước, những đắng cay, những muộn phiền dệt thành khúc tân ca mà dâng lên Thiên Chúa làm của lễ tôn thờ.</vt:lpstr>
      <vt:lpstr>PowerPoint Presentation</vt:lpstr>
      <vt:lpstr>PowerPoint Presentation</vt:lpstr>
      <vt:lpstr>Ca Nguyện Hiệp Lễ DẦU ĐẾN GIỜ NÀO La Thập Tự</vt:lpstr>
      <vt:lpstr>Tk1: Dẫu cho con đến vào giờ thứ chín. Dẫu cho con đến vào lúc giữa trưa. Dẫu cho con đến lúc năm giờ chiều. Dẫu cho con đến vào sớm tinh sương.</vt:lpstr>
      <vt:lpstr>***: Chúa vẫn thương con, Chúa vẫn đợi con. Chúa vẫn kêu con, Chúa vẫn mời con: làm vườn nho Chúa, để con thông phần tình yêu của Ngài.</vt:lpstr>
      <vt:lpstr>Đk: Xin cho con luôn tạ ơn Ngài. Ban cho con tình yêu chẳng phai. Vì Chúa đã chết đau thương. Để đón con về bến thiên đường.</vt:lpstr>
      <vt:lpstr>Tk2: Từ khi con mới chào đời tiếng khóc. Tình thương Thiên Chúa đã ấp ủ con. Rồi khi con lớn, bước chân vào đời. Tình thương Thiên Chúa là chốn nương thân.</vt:lpstr>
      <vt:lpstr>***: Thắp sáng tin yêu, sớt gánh khổ đau. Đến với tha nhân, nối kết tình thân. Để tình thương Chúa rạng soi gian trần, tình thương ngút ngàn.</vt:lpstr>
      <vt:lpstr>Đk: Xin cho con luôn tạ ơn Ngài. Ban cho con tình yêu chẳng phai. Vì Chúa đã chết đau thương. Để đón con về bến thiên đường.</vt:lpstr>
      <vt:lpstr>Tk3: Dẫu cho con có một lần khốn khó. Dẫu cho con có hạnh phúc ấm no. Dẫu cho con có lắng lo từng ngày. Dẫu cho vui sướng phủ kín tương lai.</vt:lpstr>
      <vt:lpstr>***: Chúa hãy thương con, Chúa hãy ủi an. Chúa hãy cho con nhớ đến hồng ân là người con Chúa. Để con đêm ngày làm nhân chứng Ngài.</vt:lpstr>
      <vt:lpstr>Đk: Xin cho con luôn tạ ơn Ngài. Ban cho con tình yêu chẳng phai. Vì Chúa đã chết đau thương. Để đón con về bến thiên đường.</vt:lpstr>
      <vt:lpstr>PowerPoint Presentation</vt:lpstr>
      <vt:lpstr>Ca Kết Lễ CA DAO MẸ DỊU HIỀN Lm. Văn Chi</vt:lpstr>
      <vt:lpstr>Đk: Mẹ là suối mát trinh nguyên giữa sa mạc hoang. Mẹ là trăng thanh đêm về chiếu sáng mênh mang. Mẹ là tiếng hát ru êm giữa đêm hè vắng. Mãi mãi Mẹ là mây trời biển rộng thênh thang.</vt:lpstr>
      <vt:lpstr>Tk1: Đi trong ân tình, hồn con tha thiết yêu Mẹ. Mẹ tựa dòng sông tinh tuyền, sức sống vô biên. Mẹ là hy vọng đưa con về bến bình an. Lữ khách viễn du tìm về Mẹ đầy âu yếm.</vt:lpstr>
      <vt:lpstr>Đk: Mẹ là suối mát trinh nguyên giữa sa mạc hoang. Mẹ là trăng thanh đêm về chiếu sáng mênh mang. Mẹ là tiếng hát ru êm giữa đêm hè vắng. Mãi mãi Mẹ là mây trời biển rộng thênh thang.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139</cp:revision>
  <dcterms:created xsi:type="dcterms:W3CDTF">2023-05-21T07:25:42Z</dcterms:created>
  <dcterms:modified xsi:type="dcterms:W3CDTF">2026-09-17T20:08:11Z</dcterms:modified>
</cp:coreProperties>
</file>