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12.xml" ContentType="application/vnd.openxmlformats-officedocument.theme+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5.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6" r:id="rId2"/>
    <p:sldMasterId id="2147483760" r:id="rId3"/>
    <p:sldMasterId id="2147483772" r:id="rId4"/>
    <p:sldMasterId id="2147483784" r:id="rId5"/>
    <p:sldMasterId id="2147483796" r:id="rId6"/>
    <p:sldMasterId id="2147483876" r:id="rId7"/>
    <p:sldMasterId id="2147483888" r:id="rId8"/>
    <p:sldMasterId id="2147483900" r:id="rId9"/>
    <p:sldMasterId id="2147483912" r:id="rId10"/>
    <p:sldMasterId id="2147483948" r:id="rId11"/>
    <p:sldMasterId id="2147483956" r:id="rId12"/>
    <p:sldMasterId id="2147483968" r:id="rId13"/>
    <p:sldMasterId id="2147483976" r:id="rId14"/>
    <p:sldMasterId id="2147483988" r:id="rId15"/>
    <p:sldMasterId id="2147483996" r:id="rId16"/>
  </p:sldMasterIdLst>
  <p:notesMasterIdLst>
    <p:notesMasterId r:id="rId93"/>
  </p:notesMasterIdLst>
  <p:sldIdLst>
    <p:sldId id="9718" r:id="rId17"/>
    <p:sldId id="9708" r:id="rId18"/>
    <p:sldId id="9709" r:id="rId19"/>
    <p:sldId id="9710" r:id="rId20"/>
    <p:sldId id="9738" r:id="rId21"/>
    <p:sldId id="9737" r:id="rId22"/>
    <p:sldId id="9739" r:id="rId23"/>
    <p:sldId id="9793" r:id="rId24"/>
    <p:sldId id="9794" r:id="rId25"/>
    <p:sldId id="9806" r:id="rId26"/>
    <p:sldId id="9754" r:id="rId27"/>
    <p:sldId id="9755" r:id="rId28"/>
    <p:sldId id="9756" r:id="rId29"/>
    <p:sldId id="9757" r:id="rId30"/>
    <p:sldId id="9758" r:id="rId31"/>
    <p:sldId id="9759" r:id="rId32"/>
    <p:sldId id="9760" r:id="rId33"/>
    <p:sldId id="9761" r:id="rId34"/>
    <p:sldId id="9763" r:id="rId35"/>
    <p:sldId id="9764" r:id="rId36"/>
    <p:sldId id="9765" r:id="rId37"/>
    <p:sldId id="9766" r:id="rId38"/>
    <p:sldId id="9767" r:id="rId39"/>
    <p:sldId id="9768" r:id="rId40"/>
    <p:sldId id="9769" r:id="rId41"/>
    <p:sldId id="9770" r:id="rId42"/>
    <p:sldId id="9807" r:id="rId43"/>
    <p:sldId id="9528" r:id="rId44"/>
    <p:sldId id="9791" r:id="rId45"/>
    <p:sldId id="9701" r:id="rId46"/>
    <p:sldId id="9703" r:id="rId47"/>
    <p:sldId id="9723" r:id="rId48"/>
    <p:sldId id="9653" r:id="rId49"/>
    <p:sldId id="9724" r:id="rId50"/>
    <p:sldId id="9655" r:id="rId51"/>
    <p:sldId id="9725" r:id="rId52"/>
    <p:sldId id="313" r:id="rId53"/>
    <p:sldId id="9706" r:id="rId54"/>
    <p:sldId id="9707" r:id="rId55"/>
    <p:sldId id="9772" r:id="rId56"/>
    <p:sldId id="9773" r:id="rId57"/>
    <p:sldId id="9774" r:id="rId58"/>
    <p:sldId id="9775" r:id="rId59"/>
    <p:sldId id="9776" r:id="rId60"/>
    <p:sldId id="9777" r:id="rId61"/>
    <p:sldId id="9778" r:id="rId62"/>
    <p:sldId id="9779" r:id="rId63"/>
    <p:sldId id="9780" r:id="rId64"/>
    <p:sldId id="9781" r:id="rId65"/>
    <p:sldId id="9782" r:id="rId66"/>
    <p:sldId id="9783" r:id="rId67"/>
    <p:sldId id="9784" r:id="rId68"/>
    <p:sldId id="9785" r:id="rId69"/>
    <p:sldId id="9639" r:id="rId70"/>
    <p:sldId id="9640" r:id="rId71"/>
    <p:sldId id="9549" r:id="rId72"/>
    <p:sldId id="9795" r:id="rId73"/>
    <p:sldId id="9811" r:id="rId74"/>
    <p:sldId id="336" r:id="rId75"/>
    <p:sldId id="9808" r:id="rId76"/>
    <p:sldId id="346" r:id="rId77"/>
    <p:sldId id="9369" r:id="rId78"/>
    <p:sldId id="9661" r:id="rId79"/>
    <p:sldId id="9682" r:id="rId80"/>
    <p:sldId id="9799" r:id="rId81"/>
    <p:sldId id="9730" r:id="rId82"/>
    <p:sldId id="9800" r:id="rId83"/>
    <p:sldId id="9812" r:id="rId84"/>
    <p:sldId id="9813" r:id="rId85"/>
    <p:sldId id="9815" r:id="rId86"/>
    <p:sldId id="359" r:id="rId87"/>
    <p:sldId id="9742" r:id="rId88"/>
    <p:sldId id="9717" r:id="rId89"/>
    <p:sldId id="9745" r:id="rId90"/>
    <p:sldId id="9814" r:id="rId91"/>
    <p:sldId id="9810" r:id="rId9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6600"/>
    <a:srgbClr val="003399"/>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93" autoAdjust="0"/>
  </p:normalViewPr>
  <p:slideViewPr>
    <p:cSldViewPr>
      <p:cViewPr>
        <p:scale>
          <a:sx n="125" d="100"/>
          <a:sy n="125" d="100"/>
        </p:scale>
        <p:origin x="2670" y="948"/>
      </p:cViewPr>
      <p:guideLst>
        <p:guide orient="horz" pos="1620"/>
        <p:guide pos="2880"/>
      </p:guideLst>
    </p:cSldViewPr>
  </p:slideViewPr>
  <p:outlineViewPr>
    <p:cViewPr>
      <p:scale>
        <a:sx n="33" d="100"/>
        <a:sy n="33" d="100"/>
      </p:scale>
      <p:origin x="67" y="45941"/>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0.xml"/><Relationship Id="rId21" Type="http://schemas.openxmlformats.org/officeDocument/2006/relationships/slide" Target="slides/slide5.xml"/><Relationship Id="rId42" Type="http://schemas.openxmlformats.org/officeDocument/2006/relationships/slide" Target="slides/slide26.xml"/><Relationship Id="rId47" Type="http://schemas.openxmlformats.org/officeDocument/2006/relationships/slide" Target="slides/slide31.xml"/><Relationship Id="rId63" Type="http://schemas.openxmlformats.org/officeDocument/2006/relationships/slide" Target="slides/slide47.xml"/><Relationship Id="rId68" Type="http://schemas.openxmlformats.org/officeDocument/2006/relationships/slide" Target="slides/slide52.xml"/><Relationship Id="rId84" Type="http://schemas.openxmlformats.org/officeDocument/2006/relationships/slide" Target="slides/slide68.xml"/><Relationship Id="rId89" Type="http://schemas.openxmlformats.org/officeDocument/2006/relationships/slide" Target="slides/slide73.xml"/><Relationship Id="rId16" Type="http://schemas.openxmlformats.org/officeDocument/2006/relationships/slideMaster" Target="slideMasters/slideMaster16.xml"/><Relationship Id="rId11" Type="http://schemas.openxmlformats.org/officeDocument/2006/relationships/slideMaster" Target="slideMasters/slideMaster11.xml"/><Relationship Id="rId32" Type="http://schemas.openxmlformats.org/officeDocument/2006/relationships/slide" Target="slides/slide16.xml"/><Relationship Id="rId37" Type="http://schemas.openxmlformats.org/officeDocument/2006/relationships/slide" Target="slides/slide21.xml"/><Relationship Id="rId53" Type="http://schemas.openxmlformats.org/officeDocument/2006/relationships/slide" Target="slides/slide37.xml"/><Relationship Id="rId58" Type="http://schemas.openxmlformats.org/officeDocument/2006/relationships/slide" Target="slides/slide42.xml"/><Relationship Id="rId74" Type="http://schemas.openxmlformats.org/officeDocument/2006/relationships/slide" Target="slides/slide58.xml"/><Relationship Id="rId79" Type="http://schemas.openxmlformats.org/officeDocument/2006/relationships/slide" Target="slides/slide63.xml"/><Relationship Id="rId5" Type="http://schemas.openxmlformats.org/officeDocument/2006/relationships/slideMaster" Target="slideMasters/slideMaster5.xml"/><Relationship Id="rId90" Type="http://schemas.openxmlformats.org/officeDocument/2006/relationships/slide" Target="slides/slide74.xml"/><Relationship Id="rId95" Type="http://schemas.openxmlformats.org/officeDocument/2006/relationships/viewProps" Target="viewProps.xml"/><Relationship Id="rId22" Type="http://schemas.openxmlformats.org/officeDocument/2006/relationships/slide" Target="slides/slide6.xml"/><Relationship Id="rId27" Type="http://schemas.openxmlformats.org/officeDocument/2006/relationships/slide" Target="slides/slide11.xml"/><Relationship Id="rId43" Type="http://schemas.openxmlformats.org/officeDocument/2006/relationships/slide" Target="slides/slide27.xml"/><Relationship Id="rId48" Type="http://schemas.openxmlformats.org/officeDocument/2006/relationships/slide" Target="slides/slide32.xml"/><Relationship Id="rId64" Type="http://schemas.openxmlformats.org/officeDocument/2006/relationships/slide" Target="slides/slide48.xml"/><Relationship Id="rId69" Type="http://schemas.openxmlformats.org/officeDocument/2006/relationships/slide" Target="slides/slide53.xml"/><Relationship Id="rId80" Type="http://schemas.openxmlformats.org/officeDocument/2006/relationships/slide" Target="slides/slide64.xml"/><Relationship Id="rId85"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59" Type="http://schemas.openxmlformats.org/officeDocument/2006/relationships/slide" Target="slides/slide43.xml"/><Relationship Id="rId67" Type="http://schemas.openxmlformats.org/officeDocument/2006/relationships/slide" Target="slides/slide51.xml"/><Relationship Id="rId20" Type="http://schemas.openxmlformats.org/officeDocument/2006/relationships/slide" Target="slides/slide4.xml"/><Relationship Id="rId41" Type="http://schemas.openxmlformats.org/officeDocument/2006/relationships/slide" Target="slides/slide25.xml"/><Relationship Id="rId54" Type="http://schemas.openxmlformats.org/officeDocument/2006/relationships/slide" Target="slides/slide38.xml"/><Relationship Id="rId62" Type="http://schemas.openxmlformats.org/officeDocument/2006/relationships/slide" Target="slides/slide46.xml"/><Relationship Id="rId70" Type="http://schemas.openxmlformats.org/officeDocument/2006/relationships/slide" Target="slides/slide54.xml"/><Relationship Id="rId75" Type="http://schemas.openxmlformats.org/officeDocument/2006/relationships/slide" Target="slides/slide59.xml"/><Relationship Id="rId83" Type="http://schemas.openxmlformats.org/officeDocument/2006/relationships/slide" Target="slides/slide67.xml"/><Relationship Id="rId88" Type="http://schemas.openxmlformats.org/officeDocument/2006/relationships/slide" Target="slides/slide72.xml"/><Relationship Id="rId91" Type="http://schemas.openxmlformats.org/officeDocument/2006/relationships/slide" Target="slides/slide75.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slide" Target="slides/slide33.xml"/><Relationship Id="rId57" Type="http://schemas.openxmlformats.org/officeDocument/2006/relationships/slide" Target="slides/slide41.xml"/><Relationship Id="rId10" Type="http://schemas.openxmlformats.org/officeDocument/2006/relationships/slideMaster" Target="slideMasters/slideMaster10.xml"/><Relationship Id="rId31" Type="http://schemas.openxmlformats.org/officeDocument/2006/relationships/slide" Target="slides/slide15.xml"/><Relationship Id="rId44" Type="http://schemas.openxmlformats.org/officeDocument/2006/relationships/slide" Target="slides/slide28.xml"/><Relationship Id="rId52" Type="http://schemas.openxmlformats.org/officeDocument/2006/relationships/slide" Target="slides/slide36.xml"/><Relationship Id="rId60" Type="http://schemas.openxmlformats.org/officeDocument/2006/relationships/slide" Target="slides/slide44.xml"/><Relationship Id="rId65" Type="http://schemas.openxmlformats.org/officeDocument/2006/relationships/slide" Target="slides/slide49.xml"/><Relationship Id="rId73" Type="http://schemas.openxmlformats.org/officeDocument/2006/relationships/slide" Target="slides/slide57.xml"/><Relationship Id="rId78" Type="http://schemas.openxmlformats.org/officeDocument/2006/relationships/slide" Target="slides/slide62.xml"/><Relationship Id="rId81" Type="http://schemas.openxmlformats.org/officeDocument/2006/relationships/slide" Target="slides/slide65.xml"/><Relationship Id="rId86" Type="http://schemas.openxmlformats.org/officeDocument/2006/relationships/slide" Target="slides/slide70.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2.xml"/><Relationship Id="rId39" Type="http://schemas.openxmlformats.org/officeDocument/2006/relationships/slide" Target="slides/slide23.xml"/><Relationship Id="rId34" Type="http://schemas.openxmlformats.org/officeDocument/2006/relationships/slide" Target="slides/slide18.xml"/><Relationship Id="rId50" Type="http://schemas.openxmlformats.org/officeDocument/2006/relationships/slide" Target="slides/slide34.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tableStyles" Target="tableStyles.xml"/><Relationship Id="rId7" Type="http://schemas.openxmlformats.org/officeDocument/2006/relationships/slideMaster" Target="slideMasters/slideMaster7.xml"/><Relationship Id="rId71" Type="http://schemas.openxmlformats.org/officeDocument/2006/relationships/slide" Target="slides/slide55.xml"/><Relationship Id="rId92" Type="http://schemas.openxmlformats.org/officeDocument/2006/relationships/slide" Target="slides/slide76.xml"/><Relationship Id="rId2" Type="http://schemas.openxmlformats.org/officeDocument/2006/relationships/slideMaster" Target="slideMasters/slideMaster2.xml"/><Relationship Id="rId29" Type="http://schemas.openxmlformats.org/officeDocument/2006/relationships/slide" Target="slides/slide13.xml"/><Relationship Id="rId24" Type="http://schemas.openxmlformats.org/officeDocument/2006/relationships/slide" Target="slides/slide8.xml"/><Relationship Id="rId40" Type="http://schemas.openxmlformats.org/officeDocument/2006/relationships/slide" Target="slides/slide24.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61" Type="http://schemas.openxmlformats.org/officeDocument/2006/relationships/slide" Target="slides/slide45.xml"/><Relationship Id="rId82" Type="http://schemas.openxmlformats.org/officeDocument/2006/relationships/slide" Target="slides/slide66.xml"/><Relationship Id="rId19" Type="http://schemas.openxmlformats.org/officeDocument/2006/relationships/slide" Target="slides/slide3.xml"/><Relationship Id="rId14" Type="http://schemas.openxmlformats.org/officeDocument/2006/relationships/slideMaster" Target="slideMasters/slideMaster14.xml"/><Relationship Id="rId30" Type="http://schemas.openxmlformats.org/officeDocument/2006/relationships/slide" Target="slides/slide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8" Type="http://schemas.openxmlformats.org/officeDocument/2006/relationships/slideMaster" Target="slideMasters/slideMaster8.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EFC896-DBEB-4B2F-A345-24C1E6867C7E}" type="datetimeFigureOut">
              <a:rPr lang="en-US" smtClean="0"/>
              <a:t>9/24/2026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5DAA1B-6C37-4EC5-BBC8-F5F527005C0A}" type="slidenum">
              <a:rPr lang="en-US" smtClean="0"/>
              <a:t>‹#›</a:t>
            </a:fld>
            <a:endParaRPr lang="en-US"/>
          </a:p>
        </p:txBody>
      </p:sp>
    </p:spTree>
    <p:extLst>
      <p:ext uri="{BB962C8B-B14F-4D97-AF65-F5344CB8AC3E}">
        <p14:creationId xmlns:p14="http://schemas.microsoft.com/office/powerpoint/2010/main" val="898161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4061548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061548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061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9749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824016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9550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0C112-1E50-989D-0BA3-201864413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B6C98-B8AF-D656-FAFC-71CE974519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C9EB86-BCD9-0F28-B1CB-847843CB12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061848-F020-5A4F-079E-3C18131B746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51D5CD-5F53-4A0D-AF6F-7E1CBFB325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027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151124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1439848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982209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1562700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41305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34851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575895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3596615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979320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845966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83463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E1B59D-EAE0-479E-86E9-837E6345171E}" type="slidenum">
              <a:rPr lang="en-US" smtClean="0"/>
              <a:t>‹#›</a:t>
            </a:fld>
            <a:endParaRPr lang="en-US"/>
          </a:p>
        </p:txBody>
      </p:sp>
    </p:spTree>
    <p:extLst>
      <p:ext uri="{BB962C8B-B14F-4D97-AF65-F5344CB8AC3E}">
        <p14:creationId xmlns:p14="http://schemas.microsoft.com/office/powerpoint/2010/main" val="2155788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0917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5313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0878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79847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782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1697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7696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1406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229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7540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57120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1411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523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89040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8270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81858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13936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0278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23540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19560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53610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35187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590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06468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65359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3327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20811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87486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05552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357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91019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4309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52140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45119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9469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1943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08825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29656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6451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88761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931681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71626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25315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64229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26489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95501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49005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86199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515461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9803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40659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79248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36163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6299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96661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27779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1811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17264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73190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09676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97702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278943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328374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6560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247855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757781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5042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72438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8342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323864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9624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44872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95108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6842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47933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23968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7607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631754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6467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9144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89066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75435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60399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7063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600460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955501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815019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3832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348334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66293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321169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72566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395689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6788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93990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17398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2254004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686991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46564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4120066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8227030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2555514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9718602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933276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764299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963008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094570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38192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486076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622771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052922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981466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059613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296868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394699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803588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195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7441011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4845042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402500363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760405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649229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5684652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0121329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4788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6109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1900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07824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9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43016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2805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0880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07584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53566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307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406378138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8874343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99773271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20810253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65377748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01621027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31425568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4399138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834055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9536741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3963804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2196838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76434342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3406837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78668733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0644727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6556320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41243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theme" Target="../theme/theme12.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3" Type="http://schemas.openxmlformats.org/officeDocument/2006/relationships/slideLayout" Target="../slideLayouts/slideLayout131.xml"/><Relationship Id="rId7" Type="http://schemas.openxmlformats.org/officeDocument/2006/relationships/slideLayout" Target="../slideLayouts/slideLayout135.xml"/><Relationship Id="rId2" Type="http://schemas.openxmlformats.org/officeDocument/2006/relationships/slideLayout" Target="../slideLayouts/slideLayout130.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5" Type="http://schemas.openxmlformats.org/officeDocument/2006/relationships/slideLayout" Target="../slideLayouts/slideLayout133.xml"/><Relationship Id="rId4" Type="http://schemas.openxmlformats.org/officeDocument/2006/relationships/slideLayout" Target="../slideLayouts/slideLayout132.xml"/><Relationship Id="rId9" Type="http://schemas.openxmlformats.org/officeDocument/2006/relationships/image" Target="../media/image2.jp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3.jp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5" Type="http://schemas.openxmlformats.org/officeDocument/2006/relationships/slideLayout" Target="../slideLayouts/slideLayout151.xml"/><Relationship Id="rId4" Type="http://schemas.openxmlformats.org/officeDocument/2006/relationships/slideLayout" Target="../slideLayouts/slideLayout150.xml"/><Relationship Id="rId9" Type="http://schemas.openxmlformats.org/officeDocument/2006/relationships/image" Target="../media/image3.jp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image" Target="../media/image4.jpg"/><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16.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t>9/24/2026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t>‹#›</a:t>
            </a:fld>
            <a:endParaRPr lang="en-US"/>
          </a:p>
        </p:txBody>
      </p:sp>
    </p:spTree>
    <p:extLst>
      <p:ext uri="{BB962C8B-B14F-4D97-AF65-F5344CB8AC3E}">
        <p14:creationId xmlns:p14="http://schemas.microsoft.com/office/powerpoint/2010/main" val="4172942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185432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6170677"/>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10200E0-A970-4FED-8B50-6DDD2B09C0EA}"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FE8A8C9-28F2-4CE2-96FD-905F8AB6AEC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315230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1267240"/>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195827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2526298"/>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D19D716-B659-43F4-B473-69A8D6F2FABD}"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1BE9ACE-D0E6-4C55-BB94-803269AA26D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207294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1382288"/>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909308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6600"/>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30715144"/>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443417"/>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509199918"/>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9/24/2026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1599141"/>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973818337"/>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9/24/2026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07230402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8.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9.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9.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9.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4.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11.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9.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8.xml"/></Relationships>
</file>

<file path=ppt/slides/_rels/slide3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g"/><Relationship Id="rId1" Type="http://schemas.openxmlformats.org/officeDocument/2006/relationships/slideLayout" Target="../slideLayouts/slideLayout100.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7.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6.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jpg"/><Relationship Id="rId1" Type="http://schemas.openxmlformats.org/officeDocument/2006/relationships/slideLayout" Target="../slideLayouts/slideLayout154.xml"/></Relationships>
</file>

<file path=ppt/slides/_rels/slide5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4.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2B2D49D-F98E-9798-18F9-F3B878FFC2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31802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cs typeface="Times New Roman" pitchFamily="18" charset="0"/>
              </a:rPr>
              <a:t>Ca </a:t>
            </a:r>
            <a:r>
              <a:rPr lang="en-US" sz="6600" b="0" dirty="0" err="1">
                <a:solidFill>
                  <a:srgbClr val="FFFF00"/>
                </a:solidFill>
                <a:effectLst/>
                <a:latin typeface="+mj-lt"/>
                <a:cs typeface="Times New Roman" pitchFamily="18" charset="0"/>
              </a:rPr>
              <a:t>Nhập</a:t>
            </a:r>
            <a:r>
              <a:rPr lang="en-US" sz="6600" b="0" dirty="0">
                <a:solidFill>
                  <a:srgbClr val="FFFF00"/>
                </a:solidFill>
                <a:effectLst/>
                <a:latin typeface="+mj-lt"/>
                <a:cs typeface="Times New Roman" pitchFamily="18" charset="0"/>
              </a:rPr>
              <a:t> </a:t>
            </a:r>
            <a:r>
              <a:rPr lang="en-US" sz="6600" b="0" dirty="0" err="1">
                <a:solidFill>
                  <a:srgbClr val="FFFF00"/>
                </a:solidFill>
                <a:effectLst/>
                <a:latin typeface="+mj-lt"/>
                <a:cs typeface="Times New Roman" pitchFamily="18" charset="0"/>
              </a:rPr>
              <a:t>Lễ</a:t>
            </a:r>
            <a:br>
              <a:rPr lang="en-US" sz="6600" b="0" dirty="0">
                <a:solidFill>
                  <a:srgbClr val="FFFF00"/>
                </a:solidFill>
                <a:effectLst/>
                <a:latin typeface="+mj-lt"/>
                <a:cs typeface="Times New Roman" pitchFamily="18" charset="0"/>
              </a:rPr>
            </a:br>
            <a:r>
              <a:rPr lang="en-US" sz="6600" dirty="0">
                <a:solidFill>
                  <a:srgbClr val="FFFF00"/>
                </a:solidFill>
                <a:cs typeface="Times New Roman" pitchFamily="18" charset="0"/>
              </a:rPr>
              <a:t>QUYỀN NĂNG CHÚA</a:t>
            </a:r>
            <a:br>
              <a:rPr lang="en-US" sz="6600" dirty="0">
                <a:solidFill>
                  <a:srgbClr val="FFFF00"/>
                </a:solidFill>
                <a:cs typeface="Times New Roman" pitchFamily="18" charset="0"/>
              </a:rPr>
            </a:br>
            <a:r>
              <a:rPr lang="en-US" sz="6600" i="1" dirty="0">
                <a:solidFill>
                  <a:schemeClr val="bg1"/>
                </a:solidFill>
                <a:cs typeface="Times New Roman" pitchFamily="18" charset="0"/>
              </a:rPr>
              <a:t>Martino</a:t>
            </a:r>
            <a:endParaRPr lang="vi-VN" sz="6600" b="0" i="1"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254086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cs typeface="Times New Roman" pitchFamily="18" charset="0"/>
              </a:rPr>
              <a:t>Đk</a:t>
            </a:r>
            <a:r>
              <a:rPr lang="vi-VN" sz="5400" b="0" u="sng" dirty="0">
                <a:solidFill>
                  <a:srgbClr val="FFFF00"/>
                </a:solidFill>
                <a:effectLst/>
                <a:cs typeface="Times New Roman" pitchFamily="18" charset="0"/>
              </a:rPr>
              <a:t>:</a:t>
            </a:r>
            <a:r>
              <a:rPr lang="vi-VN" sz="5400" b="0" dirty="0">
                <a:solidFill>
                  <a:schemeClr val="bg1"/>
                </a:solidFill>
                <a:effectLst/>
                <a:cs typeface="Times New Roman" pitchFamily="18" charset="0"/>
              </a:rPr>
              <a:t> </a:t>
            </a:r>
            <a:r>
              <a:rPr lang="vi-VN" sz="5400" dirty="0">
                <a:solidFill>
                  <a:schemeClr val="bg1"/>
                </a:solidFill>
              </a:rPr>
              <a:t>Quyền năng Chúa ta ca vang khắp nơi, để thế giới tin yêu một Thiên Chúa. Kỳ công Chúa ta loan cho thế gian, để thế giới vang danh một Chúa Trời.</a:t>
            </a:r>
            <a:endParaRPr lang="vi-VN" sz="5400" b="0" dirty="0">
              <a:solidFill>
                <a:schemeClr val="bg1"/>
              </a:solidFill>
              <a:effectLst/>
              <a:cs typeface="Times New Roman" pitchFamily="18" charset="0"/>
            </a:endParaRPr>
          </a:p>
        </p:txBody>
      </p:sp>
    </p:spTree>
    <p:extLst>
      <p:ext uri="{BB962C8B-B14F-4D97-AF65-F5344CB8AC3E}">
        <p14:creationId xmlns:p14="http://schemas.microsoft.com/office/powerpoint/2010/main" val="3430033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7200" b="0" u="sng" dirty="0">
                <a:solidFill>
                  <a:srgbClr val="FFFF00"/>
                </a:solidFill>
                <a:effectLst/>
                <a:cs typeface="Times New Roman" pitchFamily="18" charset="0"/>
              </a:rPr>
              <a:t>Tk1</a:t>
            </a:r>
            <a:r>
              <a:rPr lang="vi-VN" sz="7200" b="0" u="sng" dirty="0">
                <a:solidFill>
                  <a:srgbClr val="FFFF00"/>
                </a:solidFill>
                <a:effectLst/>
                <a:cs typeface="Times New Roman" pitchFamily="18" charset="0"/>
              </a:rPr>
              <a:t>:</a:t>
            </a:r>
            <a:r>
              <a:rPr lang="vi-VN" sz="7200" b="0" dirty="0">
                <a:solidFill>
                  <a:schemeClr val="bg1"/>
                </a:solidFill>
                <a:effectLst/>
                <a:cs typeface="Times New Roman" pitchFamily="18" charset="0"/>
              </a:rPr>
              <a:t> </a:t>
            </a:r>
            <a:r>
              <a:rPr lang="vi-VN" sz="7200" dirty="0">
                <a:solidFill>
                  <a:schemeClr val="bg1"/>
                </a:solidFill>
              </a:rPr>
              <a:t>Ta ca chúc danh Ngài, vang lên bài ca mới; ca lên hỡi địa cầu, ca lên ngợi khen Chúa.</a:t>
            </a:r>
            <a:endParaRPr lang="vi-VN" sz="7200" b="0" dirty="0">
              <a:solidFill>
                <a:schemeClr val="bg1"/>
              </a:solidFill>
              <a:effectLst/>
              <a:cs typeface="Times New Roman" pitchFamily="18" charset="0"/>
            </a:endParaRPr>
          </a:p>
        </p:txBody>
      </p:sp>
    </p:spTree>
    <p:extLst>
      <p:ext uri="{BB962C8B-B14F-4D97-AF65-F5344CB8AC3E}">
        <p14:creationId xmlns:p14="http://schemas.microsoft.com/office/powerpoint/2010/main" val="104814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cs typeface="Times New Roman" pitchFamily="18" charset="0"/>
              </a:rPr>
              <a:t>Đk</a:t>
            </a:r>
            <a:r>
              <a:rPr lang="vi-VN" sz="5400" b="0" u="sng" dirty="0">
                <a:solidFill>
                  <a:srgbClr val="FFFF00"/>
                </a:solidFill>
                <a:effectLst/>
                <a:cs typeface="Times New Roman" pitchFamily="18" charset="0"/>
              </a:rPr>
              <a:t>:</a:t>
            </a:r>
            <a:r>
              <a:rPr lang="en-US" sz="5400" dirty="0">
                <a:solidFill>
                  <a:schemeClr val="bg1"/>
                </a:solidFill>
                <a:cs typeface="Times New Roman" pitchFamily="18" charset="0"/>
              </a:rPr>
              <a:t> </a:t>
            </a:r>
            <a:r>
              <a:rPr lang="vi-VN" sz="5400" dirty="0">
                <a:solidFill>
                  <a:schemeClr val="bg1"/>
                </a:solidFill>
              </a:rPr>
              <a:t>Lạy Chúa nguồn ánh sáng soi đường, đoàn chúng con tiến về Nhà Cha. Lạy Chúa nguồn sức sống, nguồn hạnh phúc. Đoàn chúng con tiến về Nhà Cha, tiến về Nhà Cha.</a:t>
            </a:r>
            <a:endParaRPr lang="vi-VN" sz="5400" b="0" dirty="0">
              <a:solidFill>
                <a:schemeClr val="bg1"/>
              </a:solidFill>
              <a:effectLst/>
              <a:cs typeface="Times New Roman" pitchFamily="18" charset="0"/>
            </a:endParaRPr>
          </a:p>
        </p:txBody>
      </p:sp>
    </p:spTree>
    <p:extLst>
      <p:ext uri="{BB962C8B-B14F-4D97-AF65-F5344CB8AC3E}">
        <p14:creationId xmlns:p14="http://schemas.microsoft.com/office/powerpoint/2010/main" val="3121592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6600" b="0" u="sng" dirty="0">
                <a:solidFill>
                  <a:srgbClr val="FFFF00"/>
                </a:solidFill>
                <a:effectLst/>
                <a:latin typeface="+mj-lt"/>
                <a:cs typeface="Times New Roman" pitchFamily="18" charset="0"/>
              </a:rPr>
              <a:t>Tk2</a:t>
            </a:r>
            <a:r>
              <a:rPr lang="vi-VN" sz="6600" b="0" u="sng" dirty="0">
                <a:solidFill>
                  <a:srgbClr val="FFFF00"/>
                </a:solidFill>
                <a:effectLst/>
                <a:latin typeface="+mj-lt"/>
                <a:cs typeface="Times New Roman" pitchFamily="18" charset="0"/>
              </a:rPr>
              <a:t>:</a:t>
            </a:r>
            <a:r>
              <a:rPr lang="vi-VN" sz="6600" b="0" dirty="0">
                <a:solidFill>
                  <a:schemeClr val="bg1"/>
                </a:solidFill>
                <a:effectLst/>
                <a:latin typeface="+mj-lt"/>
                <a:cs typeface="Times New Roman" pitchFamily="18" charset="0"/>
              </a:rPr>
              <a:t> </a:t>
            </a:r>
            <a:r>
              <a:rPr lang="vi-VN" sz="6600" dirty="0">
                <a:solidFill>
                  <a:schemeClr val="bg1"/>
                </a:solidFill>
              </a:rPr>
              <a:t>Danh Thiên Chúa cao vời, tôn vinh Người mãi mãi; Người vượt xa chư thần, đáng suy phục tôn kính.</a:t>
            </a:r>
            <a:endParaRPr lang="vi-VN"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0057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latin typeface="+mj-lt"/>
                <a:cs typeface="Times New Roman" pitchFamily="18" charset="0"/>
              </a:rPr>
              <a:t>Đk</a:t>
            </a:r>
            <a:r>
              <a:rPr lang="vi-VN" sz="5400" b="0" u="sng" dirty="0">
                <a:solidFill>
                  <a:srgbClr val="FFFF00"/>
                </a:solidFill>
                <a:effectLst/>
                <a:latin typeface="+mj-lt"/>
                <a:cs typeface="Times New Roman" pitchFamily="18" charset="0"/>
              </a:rPr>
              <a:t>:</a:t>
            </a:r>
            <a:r>
              <a:rPr lang="vi-VN" sz="5400" b="0" dirty="0">
                <a:solidFill>
                  <a:schemeClr val="bg1"/>
                </a:solidFill>
                <a:effectLst/>
                <a:latin typeface="+mj-lt"/>
                <a:cs typeface="Times New Roman" pitchFamily="18" charset="0"/>
              </a:rPr>
              <a:t> </a:t>
            </a:r>
            <a:r>
              <a:rPr lang="vi-VN" sz="5400" dirty="0">
                <a:solidFill>
                  <a:schemeClr val="bg1"/>
                </a:solidFill>
              </a:rPr>
              <a:t>Lạy Chúa nguồn ánh sáng soi đường, đoàn chúng con tiến về Nhà Cha. Lạy Chúa nguồn sức sống, nguồn hạnh phúc. Đoàn chúng con tiến về Nhà Cha, tiến về Nhà Cha.</a:t>
            </a:r>
            <a:endParaRPr lang="vi-VN"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121592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a:r>
              <a:rPr lang="en-US" sz="6600" b="0" u="sng" dirty="0">
                <a:solidFill>
                  <a:srgbClr val="FFFF00"/>
                </a:solidFill>
                <a:effectLst/>
                <a:latin typeface="+mj-lt"/>
                <a:cs typeface="Times New Roman" pitchFamily="18" charset="0"/>
              </a:rPr>
              <a:t>Tk3</a:t>
            </a:r>
            <a:r>
              <a:rPr lang="vi-VN" sz="6600" b="0" u="sng" dirty="0">
                <a:solidFill>
                  <a:srgbClr val="FFFF00"/>
                </a:solidFill>
                <a:effectLst/>
                <a:latin typeface="+mj-lt"/>
                <a:cs typeface="Times New Roman" pitchFamily="18" charset="0"/>
              </a:rPr>
              <a:t>:</a:t>
            </a:r>
            <a:r>
              <a:rPr lang="vi-VN" sz="6600" b="0" dirty="0">
                <a:solidFill>
                  <a:schemeClr val="bg1"/>
                </a:solidFill>
                <a:effectLst/>
                <a:latin typeface="+mj-lt"/>
                <a:cs typeface="Times New Roman" pitchFamily="18" charset="0"/>
              </a:rPr>
              <a:t> </a:t>
            </a:r>
            <a:r>
              <a:rPr lang="vi-VN" sz="6600" dirty="0">
                <a:solidFill>
                  <a:schemeClr val="bg1"/>
                </a:solidFill>
              </a:rPr>
              <a:t>Dâng lên Chúa uy quyền, vinh quang hợp danh Chúa; quang huy với uy quyền trong cung điện Thiên Chúa.</a:t>
            </a:r>
            <a:endParaRPr lang="vi-VN"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002695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Autofit/>
          </a:bodyPr>
          <a:lstStyle/>
          <a:p>
            <a:pPr algn="just" fontAlgn="base"/>
            <a:r>
              <a:rPr lang="en-US" sz="5400" b="0" u="sng" dirty="0" err="1">
                <a:solidFill>
                  <a:srgbClr val="FFFF00"/>
                </a:solidFill>
                <a:effectLst/>
                <a:latin typeface="+mj-lt"/>
                <a:cs typeface="Times New Roman" pitchFamily="18" charset="0"/>
              </a:rPr>
              <a:t>Đk</a:t>
            </a:r>
            <a:r>
              <a:rPr lang="vi-VN" sz="5400" b="0" u="sng" dirty="0">
                <a:solidFill>
                  <a:srgbClr val="FFFF00"/>
                </a:solidFill>
                <a:effectLst/>
                <a:latin typeface="+mj-lt"/>
                <a:cs typeface="Times New Roman" pitchFamily="18" charset="0"/>
              </a:rPr>
              <a:t>:</a:t>
            </a:r>
            <a:r>
              <a:rPr lang="vi-VN" sz="5400" b="0" dirty="0">
                <a:solidFill>
                  <a:schemeClr val="bg1"/>
                </a:solidFill>
                <a:effectLst/>
                <a:latin typeface="+mj-lt"/>
                <a:cs typeface="Times New Roman" pitchFamily="18" charset="0"/>
              </a:rPr>
              <a:t> </a:t>
            </a:r>
            <a:r>
              <a:rPr lang="vi-VN" sz="5400" dirty="0">
                <a:solidFill>
                  <a:schemeClr val="bg1"/>
                </a:solidFill>
              </a:rPr>
              <a:t>Quyền năng Chúa ta ca vang khắp nơi, để thế giới tin yêu một Thiên Chúa. Kỳ công Chúa ta loan cho thế gian, để thế giới vang danh một Chúa Trời.</a:t>
            </a:r>
            <a:endParaRPr lang="vi-VN"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0633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9024EB-58E1-1525-D7B3-0021D5285F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1DC6A2B-4894-21CF-DFDA-BCEF759533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99892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3348B9-DD74-704F-6E00-0EA23EE8BC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055E6B-4700-85E3-7ED3-12155B50AE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7287123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6AF374-EC87-A825-FD36-B6B1DB04A2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785215872"/>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sz="5000" b="0" dirty="0">
                <a:solidFill>
                  <a:schemeClr val="bg1"/>
                </a:solidFill>
                <a:effectLst/>
                <a:latin typeface="+mj-lt"/>
              </a:rPr>
            </a:br>
            <a:endParaRPr lang="en-US" sz="5000" b="0" dirty="0">
              <a:solidFill>
                <a:schemeClr val="bg1"/>
              </a:solidFill>
              <a:effectLst/>
              <a:latin typeface="+mj-lt"/>
            </a:endParaRPr>
          </a:p>
        </p:txBody>
      </p:sp>
      <p:sp>
        <p:nvSpPr>
          <p:cNvPr id="78851" name="Rectangle 3"/>
          <p:cNvSpPr>
            <a:spLocks noGrp="1" noChangeArrowheads="1"/>
          </p:cNvSpPr>
          <p:nvPr>
            <p:ph type="subTitle" idx="1"/>
          </p:nvPr>
        </p:nvSpPr>
        <p:spPr>
          <a:xfrm>
            <a:off x="-1" y="825915"/>
            <a:ext cx="9235440" cy="3524042"/>
          </a:xfrm>
        </p:spPr>
        <p:txBody>
          <a:bodyPr lIns="91440" bIns="91440" anchor="ctr" anchorCtr="0">
            <a:spAutoFit/>
          </a:bodyPr>
          <a:lstStyle/>
          <a:p>
            <a:pPr eaLnBrk="1" hangingPunct="1">
              <a:spcBef>
                <a:spcPts val="0"/>
              </a:spcBef>
            </a:pPr>
            <a:r>
              <a:rPr lang="en-US" sz="4400" dirty="0">
                <a:solidFill>
                  <a:srgbClr val="FFFF00"/>
                </a:solidFill>
                <a:latin typeface="+mj-lt"/>
                <a:cs typeface="Times New Roman" panose="02020603050405020304" pitchFamily="18" charset="0"/>
              </a:rPr>
              <a:t>Đáp Ca</a:t>
            </a:r>
          </a:p>
          <a:p>
            <a:pPr eaLnBrk="1" hangingPunct="1">
              <a:spcBef>
                <a:spcPts val="0"/>
              </a:spcBef>
            </a:pPr>
            <a:r>
              <a:rPr lang="vi-VN" sz="4400" dirty="0">
                <a:solidFill>
                  <a:srgbClr val="FFFF00"/>
                </a:solidFill>
                <a:latin typeface="+mj-lt"/>
                <a:cs typeface="Times New Roman" panose="02020603050405020304" pitchFamily="18" charset="0"/>
              </a:rPr>
              <a:t>Chúa Nhật XXVI</a:t>
            </a:r>
            <a:endParaRPr lang="en-US" sz="4400" dirty="0">
              <a:solidFill>
                <a:srgbClr val="FFFF00"/>
              </a:solidFill>
              <a:latin typeface="+mj-lt"/>
              <a:cs typeface="Times New Roman" panose="02020603050405020304" pitchFamily="18" charset="0"/>
            </a:endParaRPr>
          </a:p>
          <a:p>
            <a:pPr eaLnBrk="1" hangingPunct="1">
              <a:spcBef>
                <a:spcPts val="0"/>
              </a:spcBef>
            </a:pPr>
            <a:r>
              <a:rPr lang="vi-VN" sz="4400" dirty="0">
                <a:solidFill>
                  <a:srgbClr val="FFFF00"/>
                </a:solidFill>
                <a:latin typeface="+mj-lt"/>
                <a:cs typeface="Times New Roman" panose="02020603050405020304" pitchFamily="18" charset="0"/>
              </a:rPr>
              <a:t>Thường Niên Năm a</a:t>
            </a:r>
          </a:p>
          <a:p>
            <a:pPr eaLnBrk="1" hangingPunct="1">
              <a:spcBef>
                <a:spcPts val="0"/>
              </a:spcBef>
            </a:pPr>
            <a:r>
              <a:rPr lang="en-US" sz="4400" b="0" dirty="0" err="1">
                <a:solidFill>
                  <a:srgbClr val="FFFF00"/>
                </a:solidFill>
                <a:effectLst/>
                <a:latin typeface="+mj-lt"/>
                <a:cs typeface="Times New Roman" panose="02020603050405020304" pitchFamily="18" charset="0"/>
              </a:rPr>
              <a:t>Thánh</a:t>
            </a:r>
            <a:r>
              <a:rPr lang="en-US" sz="4400" b="0" dirty="0">
                <a:solidFill>
                  <a:srgbClr val="FFFF00"/>
                </a:solidFill>
                <a:effectLst/>
                <a:latin typeface="+mj-lt"/>
                <a:cs typeface="Times New Roman" panose="02020603050405020304" pitchFamily="18" charset="0"/>
              </a:rPr>
              <a:t>  </a:t>
            </a:r>
            <a:r>
              <a:rPr lang="en-US" sz="4400" b="0" dirty="0" err="1">
                <a:solidFill>
                  <a:srgbClr val="FFFF00"/>
                </a:solidFill>
                <a:effectLst/>
                <a:latin typeface="+mj-lt"/>
                <a:cs typeface="Times New Roman" panose="02020603050405020304" pitchFamily="18" charset="0"/>
              </a:rPr>
              <a:t>Vịnh</a:t>
            </a:r>
            <a:r>
              <a:rPr lang="en-US" sz="4400" b="0" dirty="0">
                <a:solidFill>
                  <a:srgbClr val="FFFF00"/>
                </a:solidFill>
                <a:effectLst/>
                <a:latin typeface="+mj-lt"/>
                <a:cs typeface="Times New Roman" panose="02020603050405020304" pitchFamily="18" charset="0"/>
              </a:rPr>
              <a:t> 24 Kim Long</a:t>
            </a:r>
          </a:p>
          <a:p>
            <a:pPr eaLnBrk="1" hangingPunct="1">
              <a:spcBef>
                <a:spcPts val="0"/>
              </a:spcBef>
            </a:pPr>
            <a:r>
              <a:rPr lang="en-US" sz="4400" dirty="0">
                <a:solidFill>
                  <a:srgbClr val="FFFF00"/>
                </a:solidFill>
                <a:latin typeface="+mj-lt"/>
                <a:cs typeface="Times New Roman" panose="02020603050405020304" pitchFamily="18" charset="0"/>
              </a:rPr>
              <a:t>03 </a:t>
            </a:r>
            <a:r>
              <a:rPr lang="en-US" sz="4400" dirty="0" err="1">
                <a:solidFill>
                  <a:srgbClr val="FFFF00"/>
                </a:solidFill>
                <a:latin typeface="+mj-lt"/>
                <a:cs typeface="Times New Roman" panose="02020603050405020304" pitchFamily="18" charset="0"/>
              </a:rPr>
              <a:t>Câu</a:t>
            </a:r>
            <a:endParaRPr lang="en-US" sz="44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774168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8800" b="0" u="sng" dirty="0">
                <a:solidFill>
                  <a:srgbClr val="FFFF00"/>
                </a:solidFill>
                <a:effectLst/>
                <a:latin typeface="+mj-lt"/>
                <a:cs typeface="Times New Roman" pitchFamily="18" charset="0"/>
              </a:rPr>
              <a:t>Đk:</a:t>
            </a:r>
            <a:r>
              <a:rPr lang="en-US" sz="8800" dirty="0">
                <a:solidFill>
                  <a:schemeClr val="bg1"/>
                </a:solidFill>
                <a:cs typeface="Times New Roman" pitchFamily="18" charset="0"/>
              </a:rPr>
              <a:t> </a:t>
            </a:r>
            <a:r>
              <a:rPr lang="vi-VN" sz="8800" dirty="0">
                <a:solidFill>
                  <a:schemeClr val="bg1"/>
                </a:solidFill>
              </a:rPr>
              <a:t>Lạy Chúa, xin nhớ lại lượng từ bi của Chúa.</a:t>
            </a:r>
            <a:endParaRPr lang="en-US" sz="88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986269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90500"/>
            <a:ext cx="9144000" cy="4762499"/>
          </a:xfrm>
        </p:spPr>
        <p:txBody>
          <a:bodyPr>
            <a:normAutofit fontScale="90000"/>
          </a:bodyPr>
          <a:lstStyle/>
          <a:p>
            <a:pPr algn="just"/>
            <a:r>
              <a:rPr lang="en-US" sz="6000" b="0" u="sng" dirty="0">
                <a:solidFill>
                  <a:srgbClr val="FFFF00"/>
                </a:solidFill>
                <a:effectLst/>
                <a:latin typeface="+mj-lt"/>
                <a:cs typeface="Times New Roman" pitchFamily="18" charset="0"/>
              </a:rPr>
              <a:t>Tk1:</a:t>
            </a:r>
            <a:r>
              <a:rPr lang="en-US" sz="6000" b="0" dirty="0">
                <a:solidFill>
                  <a:schemeClr val="bg1"/>
                </a:solidFill>
                <a:effectLst/>
                <a:latin typeface="+mj-lt"/>
                <a:cs typeface="Times New Roman" pitchFamily="18" charset="0"/>
              </a:rPr>
              <a:t> </a:t>
            </a:r>
            <a:r>
              <a:rPr lang="vi-VN" sz="6000" dirty="0">
                <a:solidFill>
                  <a:schemeClr val="bg1"/>
                </a:solidFill>
              </a:rPr>
              <a:t>Xin chỉ dạy con biết đường lối Chúa và dẫn con theo chân lý của Ngài. Vì Ngài là Thần Linh tế độ cho con, ngày đêm con vững tin lòng thương xót Ngài.</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112490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8800" b="0" u="sng" dirty="0">
                <a:solidFill>
                  <a:srgbClr val="FFFF00"/>
                </a:solidFill>
                <a:effectLst/>
                <a:latin typeface="+mj-lt"/>
                <a:cs typeface="Times New Roman" pitchFamily="18" charset="0"/>
              </a:rPr>
              <a:t>Đk:</a:t>
            </a:r>
            <a:r>
              <a:rPr lang="en-US" sz="8800" b="0" dirty="0">
                <a:solidFill>
                  <a:schemeClr val="bg1"/>
                </a:solidFill>
                <a:effectLst/>
                <a:latin typeface="+mj-lt"/>
                <a:cs typeface="Times New Roman" pitchFamily="18" charset="0"/>
              </a:rPr>
              <a:t> </a:t>
            </a:r>
            <a:r>
              <a:rPr lang="vi-VN" sz="8800" dirty="0">
                <a:solidFill>
                  <a:schemeClr val="bg1"/>
                </a:solidFill>
              </a:rPr>
              <a:t>Lạy Chúa, xin nhớ lại lượng từ bi của Chúa.</a:t>
            </a:r>
            <a:endParaRPr lang="en-US" sz="88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69699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u="sng" dirty="0">
                <a:solidFill>
                  <a:srgbClr val="FFFF00"/>
                </a:solidFill>
                <a:effectLst/>
                <a:latin typeface="+mj-lt"/>
                <a:cs typeface="Times New Roman" pitchFamily="18" charset="0"/>
              </a:rPr>
              <a:t>Tk2:</a:t>
            </a:r>
            <a:r>
              <a:rPr lang="en-US" sz="5400" b="0" dirty="0">
                <a:solidFill>
                  <a:schemeClr val="bg1"/>
                </a:solidFill>
                <a:effectLst/>
                <a:latin typeface="+mj-lt"/>
                <a:cs typeface="Times New Roman" pitchFamily="18" charset="0"/>
              </a:rPr>
              <a:t> </a:t>
            </a:r>
            <a:r>
              <a:rPr lang="vi-VN" sz="5400" dirty="0">
                <a:solidFill>
                  <a:schemeClr val="bg1"/>
                </a:solidFill>
              </a:rPr>
              <a:t>Xin dủ lòng thương nhớ tình nghĩa cũ, Ngài đã ban qua muôn thuở muôn đời. Tội tình của tuổi thơ Chúa đừng ghi tâm, mà xin luôn nhớ con vì ân nghĩa Ngài</a:t>
            </a:r>
            <a:endParaRPr lang="en-US"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13945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8800" b="0" u="sng" dirty="0">
                <a:solidFill>
                  <a:srgbClr val="FFFF00"/>
                </a:solidFill>
                <a:effectLst/>
                <a:latin typeface="+mj-lt"/>
                <a:cs typeface="Times New Roman" pitchFamily="18" charset="0"/>
              </a:rPr>
              <a:t>Đk:</a:t>
            </a:r>
            <a:r>
              <a:rPr lang="en-US" sz="8800" b="0" dirty="0">
                <a:solidFill>
                  <a:schemeClr val="bg1"/>
                </a:solidFill>
                <a:effectLst/>
                <a:latin typeface="+mj-lt"/>
                <a:cs typeface="Times New Roman" pitchFamily="18" charset="0"/>
              </a:rPr>
              <a:t> </a:t>
            </a:r>
            <a:r>
              <a:rPr lang="vi-VN" sz="8800" dirty="0">
                <a:solidFill>
                  <a:schemeClr val="bg1"/>
                </a:solidFill>
              </a:rPr>
              <a:t>Lạy Chúa, xin nhớ lại lượng từ bi của Chúa.</a:t>
            </a:r>
            <a:endParaRPr lang="en-US" sz="88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663532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000" b="0" u="sng" dirty="0">
                <a:solidFill>
                  <a:srgbClr val="FFFF00"/>
                </a:solidFill>
                <a:effectLst/>
                <a:latin typeface="+mj-lt"/>
                <a:cs typeface="Times New Roman" pitchFamily="18" charset="0"/>
              </a:rPr>
              <a:t>Tk3:</a:t>
            </a:r>
            <a:r>
              <a:rPr lang="en-US" sz="5000" b="0" dirty="0">
                <a:solidFill>
                  <a:schemeClr val="bg1"/>
                </a:solidFill>
                <a:effectLst/>
                <a:latin typeface="+mj-lt"/>
                <a:cs typeface="Times New Roman" pitchFamily="18" charset="0"/>
              </a:rPr>
              <a:t> </a:t>
            </a:r>
            <a:r>
              <a:rPr lang="vi-VN" sz="5000" dirty="0">
                <a:solidFill>
                  <a:schemeClr val="bg1"/>
                </a:solidFill>
              </a:rPr>
              <a:t>Xin chỉ đường cho những kẻ lỡ bước, vì Chúa đây luôn nhân ái chân thực. Dìu kẻ nghèo hèn theo lối đường công minh, dạy con luôn vững tâm tìm theo lối Ngài</a:t>
            </a:r>
            <a:r>
              <a:rPr lang="en-US" sz="5000" dirty="0">
                <a:solidFill>
                  <a:schemeClr val="bg1"/>
                </a:solidFill>
              </a:rPr>
              <a:t>.</a:t>
            </a:r>
            <a:endParaRPr lang="en-US" sz="5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23972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9600" b="0" u="sng" dirty="0">
                <a:solidFill>
                  <a:srgbClr val="FFFF00"/>
                </a:solidFill>
                <a:effectLst/>
                <a:latin typeface="+mj-lt"/>
                <a:cs typeface="Times New Roman" pitchFamily="18" charset="0"/>
              </a:rPr>
              <a:t>Đk:</a:t>
            </a:r>
            <a:r>
              <a:rPr lang="en-US" sz="9600" b="0" dirty="0">
                <a:solidFill>
                  <a:schemeClr val="bg1"/>
                </a:solidFill>
                <a:effectLst/>
                <a:latin typeface="+mj-lt"/>
                <a:cs typeface="Times New Roman" pitchFamily="18" charset="0"/>
              </a:rPr>
              <a:t> </a:t>
            </a:r>
            <a:r>
              <a:rPr lang="vi-VN" sz="9600" dirty="0">
                <a:solidFill>
                  <a:schemeClr val="bg1"/>
                </a:solidFill>
              </a:rPr>
              <a:t>Lạy Chúa, xin nhớ lại lượng từ bi của Chúa.</a:t>
            </a:r>
            <a:endParaRPr lang="en-US" sz="9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522099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324062-F9AC-2124-A8D8-944AA1C668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48554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961" y="655856"/>
            <a:ext cx="9144000" cy="4274641"/>
          </a:xfrm>
        </p:spPr>
        <p:txBody>
          <a:bodyPr>
            <a:noAutofit/>
          </a:bodyPr>
          <a:lstStyle/>
          <a:p>
            <a:pPr algn="just" fontAlgn="base"/>
            <a:r>
              <a:rPr lang="vi-VN" sz="6600" dirty="0">
                <a:solidFill>
                  <a:schemeClr val="bg1"/>
                </a:solidFill>
              </a:rPr>
              <a:t>Chúa nói: Chiên của Tôi thì nghe tiếng Tôi, Tôi biết chúng và chúng theo Tôi.</a:t>
            </a:r>
            <a:endParaRPr lang="vi-VN" sz="6600" b="0" dirty="0">
              <a:solidFill>
                <a:schemeClr val="bg1"/>
              </a:solidFill>
              <a:effectLst/>
              <a:latin typeface="+mj-lt"/>
              <a:cs typeface="Times New Roman" panose="02020603050405020304" pitchFamily="18" charset="0"/>
            </a:endParaRPr>
          </a:p>
        </p:txBody>
      </p:sp>
      <p:sp>
        <p:nvSpPr>
          <p:cNvPr id="3" name="Rectangle 2"/>
          <p:cNvSpPr/>
          <p:nvPr/>
        </p:nvSpPr>
        <p:spPr>
          <a:xfrm>
            <a:off x="0" y="9525"/>
            <a:ext cx="3318537" cy="646331"/>
          </a:xfrm>
          <a:prstGeom prst="rect">
            <a:avLst/>
          </a:prstGeom>
        </p:spPr>
        <p:txBody>
          <a:bodyPr wrap="none">
            <a:spAutoFit/>
          </a:bodyPr>
          <a:lstStyle/>
          <a:p>
            <a:r>
              <a:rPr lang="en-US" sz="3600" u="sng" dirty="0">
                <a:solidFill>
                  <a:srgbClr val="FFFF00"/>
                </a:solidFill>
                <a:latin typeface="+mj-lt"/>
                <a:cs typeface="Times New Roman" pitchFamily="18" charset="0"/>
              </a:rPr>
              <a:t>Alleluia-alleluia:</a:t>
            </a:r>
            <a:r>
              <a:rPr lang="en-US" sz="3600" dirty="0">
                <a:solidFill>
                  <a:srgbClr val="FFFF00"/>
                </a:solidFill>
                <a:latin typeface="+mj-lt"/>
                <a:cs typeface="Times New Roman" pitchFamily="18" charset="0"/>
              </a:rPr>
              <a:t> </a:t>
            </a:r>
          </a:p>
        </p:txBody>
      </p:sp>
      <p:sp>
        <p:nvSpPr>
          <p:cNvPr id="4" name="TextBox 3"/>
          <p:cNvSpPr txBox="1"/>
          <p:nvPr/>
        </p:nvSpPr>
        <p:spPr>
          <a:xfrm>
            <a:off x="6324601" y="4362450"/>
            <a:ext cx="2819400" cy="769441"/>
          </a:xfrm>
          <a:prstGeom prst="rect">
            <a:avLst/>
          </a:prstGeom>
          <a:noFill/>
        </p:spPr>
        <p:txBody>
          <a:bodyPr wrap="square" rtlCol="0">
            <a:spAutoFit/>
          </a:bodyPr>
          <a:lstStyle/>
          <a:p>
            <a:pPr algn="just"/>
            <a:r>
              <a:rPr lang="en-US" sz="4400" b="1" u="sng" dirty="0">
                <a:solidFill>
                  <a:srgbClr val="FFFF00"/>
                </a:solidFill>
                <a:effectLst>
                  <a:outerShdw blurRad="38100" dist="38100" dir="2700000" algn="tl">
                    <a:srgbClr val="000000">
                      <a:alpha val="43137"/>
                    </a:srgbClr>
                  </a:outerShdw>
                </a:effectLst>
                <a:latin typeface="+mj-lt"/>
                <a:cs typeface="Times New Roman" pitchFamily="18" charset="0"/>
              </a:rPr>
              <a:t>Alleluia.</a:t>
            </a:r>
            <a:r>
              <a:rPr lang="en-US" sz="4400" b="1" dirty="0">
                <a:solidFill>
                  <a:srgbClr val="FFFF00"/>
                </a:solidFill>
                <a:effectLst>
                  <a:outerShdw blurRad="38100" dist="38100" dir="2700000" algn="tl">
                    <a:srgbClr val="000000">
                      <a:alpha val="43137"/>
                    </a:srgbClr>
                  </a:outerShdw>
                </a:effectLst>
                <a:latin typeface="+mj-lt"/>
                <a:cs typeface="Times New Roman" pitchFamily="18" charset="0"/>
              </a:rPr>
              <a:t> </a:t>
            </a:r>
          </a:p>
        </p:txBody>
      </p:sp>
    </p:spTree>
    <p:extLst>
      <p:ext uri="{BB962C8B-B14F-4D97-AF65-F5344CB8AC3E}">
        <p14:creationId xmlns:p14="http://schemas.microsoft.com/office/powerpoint/2010/main" val="982306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81423-5DBB-8FA6-C397-BE62E2008A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15411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6662687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5937539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087751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7771464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7200871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6692966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19486293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787240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2334904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5325956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0027455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3535064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4456300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6" name="Picture 5">
            <a:extLst>
              <a:ext uri="{FF2B5EF4-FFF2-40B4-BE49-F238E27FC236}">
                <a16:creationId xmlns:a16="http://schemas.microsoft.com/office/drawing/2014/main" id="{48A37BAA-7DBD-5BA8-355A-E02DB6811E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0656904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cs typeface="Times New Roman" pitchFamily="18" charset="0"/>
              </a:rPr>
              <a:t>Ca Dâng </a:t>
            </a:r>
            <a:r>
              <a:rPr lang="en-US" sz="6600" b="0" dirty="0" err="1">
                <a:solidFill>
                  <a:srgbClr val="FFFF00"/>
                </a:solidFill>
                <a:effectLst/>
                <a:latin typeface="+mj-lt"/>
                <a:cs typeface="Times New Roman" pitchFamily="18" charset="0"/>
              </a:rPr>
              <a:t>Lễ</a:t>
            </a:r>
            <a:br>
              <a:rPr lang="en-US" sz="6600" b="0" dirty="0">
                <a:solidFill>
                  <a:srgbClr val="FFFF00"/>
                </a:solidFill>
                <a:effectLst/>
                <a:latin typeface="+mj-lt"/>
                <a:cs typeface="Times New Roman" pitchFamily="18" charset="0"/>
              </a:rPr>
            </a:br>
            <a:r>
              <a:rPr lang="en-US" sz="6600" b="0" dirty="0">
                <a:solidFill>
                  <a:srgbClr val="FFFF00"/>
                </a:solidFill>
                <a:effectLst/>
                <a:latin typeface="+mj-lt"/>
                <a:cs typeface="Times New Roman" pitchFamily="18" charset="0"/>
              </a:rPr>
              <a:t>CÙNG TIẾN DÂNG</a:t>
            </a:r>
            <a:br>
              <a:rPr lang="vi-VN" sz="6600" dirty="0">
                <a:solidFill>
                  <a:srgbClr val="FFFF00"/>
                </a:solidFill>
                <a:cs typeface="Times New Roman" pitchFamily="18" charset="0"/>
              </a:rPr>
            </a:br>
            <a:r>
              <a:rPr lang="en-US" sz="6600" i="1" dirty="0" err="1">
                <a:solidFill>
                  <a:schemeClr val="bg1"/>
                </a:solidFill>
                <a:cs typeface="Times New Roman" pitchFamily="18" charset="0"/>
              </a:rPr>
              <a:t>Phanxico</a:t>
            </a:r>
            <a:endParaRPr lang="en-US" sz="6600" b="0" i="1"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5991410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500"/>
          </a:xfrm>
        </p:spPr>
        <p:txBody>
          <a:bodyPr>
            <a:noAutofit/>
          </a:bodyPr>
          <a:lstStyle/>
          <a:p>
            <a:pPr algn="just"/>
            <a:r>
              <a:rPr lang="en-US" sz="5600" b="0" u="sng" dirty="0">
                <a:solidFill>
                  <a:srgbClr val="FFFF00"/>
                </a:solidFill>
                <a:effectLst/>
                <a:latin typeface="+mj-lt"/>
                <a:cs typeface="Times New Roman" pitchFamily="18" charset="0"/>
              </a:rPr>
              <a:t>Tk1:</a:t>
            </a:r>
            <a:r>
              <a:rPr lang="en-US" sz="5600" b="0" dirty="0">
                <a:solidFill>
                  <a:schemeClr val="bg1"/>
                </a:solidFill>
                <a:effectLst/>
                <a:latin typeface="+mj-lt"/>
                <a:cs typeface="Times New Roman" pitchFamily="18" charset="0"/>
              </a:rPr>
              <a:t> </a:t>
            </a:r>
            <a:r>
              <a:rPr lang="vi-VN" sz="5600" dirty="0">
                <a:solidFill>
                  <a:schemeClr val="bg1"/>
                </a:solidFill>
              </a:rPr>
              <a:t>Cùng tiến dâng lên bánh rượu này, dâng tình yêu phút huyền siêu. Hồn xác con như lễ toàn thiêu, dâng Chúa Trời, nguyện dâng Chúa Trời.</a:t>
            </a:r>
            <a:endParaRPr lang="vi-VN" sz="5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8548295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5400" b="0" u="sng" dirty="0">
                <a:solidFill>
                  <a:srgbClr val="FFFF00"/>
                </a:solidFill>
                <a:effectLst/>
                <a:latin typeface="+mj-lt"/>
                <a:cs typeface="Times New Roman" pitchFamily="18" charset="0"/>
              </a:rPr>
              <a:t>Tk2:</a:t>
            </a:r>
            <a:r>
              <a:rPr lang="en-US" sz="5400" b="0" dirty="0">
                <a:solidFill>
                  <a:schemeClr val="bg1"/>
                </a:solidFill>
                <a:effectLst/>
                <a:latin typeface="+mj-lt"/>
                <a:cs typeface="Times New Roman" pitchFamily="18" charset="0"/>
              </a:rPr>
              <a:t> </a:t>
            </a:r>
            <a:r>
              <a:rPr lang="vi-VN" sz="5400" dirty="0">
                <a:solidFill>
                  <a:schemeClr val="bg1"/>
                </a:solidFill>
              </a:rPr>
              <a:t>Cùng tiến dâng năm tháng miệt mài, dâng ngày sau biết về đâu. Cùng tiến dâng bao nỗi bể dâu, dâng kiếp người buồn vui giữa đời.</a:t>
            </a:r>
            <a:endParaRPr lang="vi-VN" sz="54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2925913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Autofit/>
          </a:bodyPr>
          <a:lstStyle/>
          <a:p>
            <a:pPr algn="just"/>
            <a:r>
              <a:rPr lang="en-US" sz="6000" b="0" u="sng" dirty="0">
                <a:solidFill>
                  <a:srgbClr val="FFFF00"/>
                </a:solidFill>
                <a:effectLst/>
                <a:latin typeface="+mj-lt"/>
                <a:cs typeface="Times New Roman" pitchFamily="18" charset="0"/>
              </a:rPr>
              <a:t>Tk3:</a:t>
            </a:r>
            <a:r>
              <a:rPr lang="en-US" sz="6000" b="0" dirty="0">
                <a:solidFill>
                  <a:schemeClr val="bg1"/>
                </a:solidFill>
                <a:effectLst/>
                <a:latin typeface="+mj-lt"/>
                <a:cs typeface="Times New Roman" pitchFamily="18" charset="0"/>
              </a:rPr>
              <a:t> </a:t>
            </a:r>
            <a:r>
              <a:rPr lang="vi-VN" sz="6000" dirty="0">
                <a:solidFill>
                  <a:schemeClr val="bg1"/>
                </a:solidFill>
              </a:rPr>
              <a:t>Cùng tiến dâng mơ ước cuộc đời, đêm dần qua cây nở hoa. Cùng tiến dâng câu hát lời ca, mong tiếng cười rộn vang cõi đời.</a:t>
            </a:r>
            <a:endParaRPr lang="vi-VN"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7633198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73E53F-D336-C044-3666-9A3B3FC199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BEE6BE-4666-DB0F-99F6-B49488269D4E}"/>
              </a:ext>
            </a:extLst>
          </p:cNvPr>
          <p:cNvSpPr>
            <a:spLocks noGrp="1"/>
          </p:cNvSpPr>
          <p:nvPr>
            <p:ph type="ctrTitle"/>
          </p:nvPr>
        </p:nvSpPr>
        <p:spPr>
          <a:xfrm>
            <a:off x="0" y="0"/>
            <a:ext cx="9144000" cy="5143499"/>
          </a:xfrm>
        </p:spPr>
        <p:txBody>
          <a:bodyPr>
            <a:noAutofit/>
          </a:bodyPr>
          <a:lstStyle/>
          <a:p>
            <a:pPr algn="just"/>
            <a:r>
              <a:rPr lang="en-US" sz="6600" b="0" u="sng" dirty="0" err="1">
                <a:solidFill>
                  <a:srgbClr val="FFFF00"/>
                </a:solidFill>
                <a:effectLst/>
                <a:latin typeface="+mj-lt"/>
                <a:cs typeface="Times New Roman" pitchFamily="18" charset="0"/>
              </a:rPr>
              <a:t>Kết</a:t>
            </a:r>
            <a:r>
              <a:rPr lang="en-US" sz="6600" b="0" u="sng" dirty="0">
                <a:solidFill>
                  <a:srgbClr val="FFFF00"/>
                </a:solidFill>
                <a:effectLst/>
                <a:latin typeface="+mj-lt"/>
                <a:cs typeface="Times New Roman" pitchFamily="18" charset="0"/>
              </a:rPr>
              <a:t> </a:t>
            </a:r>
            <a:r>
              <a:rPr lang="en-US" sz="6600" b="0" u="sng" dirty="0" err="1">
                <a:solidFill>
                  <a:srgbClr val="FFFF00"/>
                </a:solidFill>
                <a:effectLst/>
                <a:latin typeface="+mj-lt"/>
                <a:cs typeface="Times New Roman" pitchFamily="18" charset="0"/>
              </a:rPr>
              <a:t>bài</a:t>
            </a:r>
            <a:r>
              <a:rPr lang="en-US" sz="6600" b="0" u="sng" dirty="0">
                <a:solidFill>
                  <a:srgbClr val="FFFF00"/>
                </a:solidFill>
                <a:effectLst/>
                <a:latin typeface="+mj-lt"/>
                <a:cs typeface="Times New Roman" pitchFamily="18" charset="0"/>
              </a:rPr>
              <a:t>:</a:t>
            </a:r>
            <a:r>
              <a:rPr lang="en-US" sz="6600" b="0" dirty="0">
                <a:solidFill>
                  <a:schemeClr val="bg1"/>
                </a:solidFill>
                <a:effectLst/>
                <a:latin typeface="+mj-lt"/>
                <a:cs typeface="Times New Roman" pitchFamily="18" charset="0"/>
              </a:rPr>
              <a:t> </a:t>
            </a:r>
            <a:r>
              <a:rPr lang="vi-VN" sz="6600" dirty="0">
                <a:solidFill>
                  <a:schemeClr val="bg1"/>
                </a:solidFill>
              </a:rPr>
              <a:t>Xin dâng lên Chúa Trời, xin ơn thiêng xuống cho người.</a:t>
            </a:r>
            <a:endParaRPr lang="vi-VN"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445876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8248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1BCE01-44D5-E8C4-6E88-02DD19DE48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81C21A4-BFF4-F3F2-A954-7074E7ED92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403871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dirty="0">
                <a:solidFill>
                  <a:srgbClr val="FFFF00"/>
                </a:solidFill>
                <a:effectLst/>
                <a:latin typeface="+mj-lt"/>
                <a:cs typeface="Times New Roman" pitchFamily="18" charset="0"/>
              </a:rPr>
              <a:t>Ca </a:t>
            </a:r>
            <a:r>
              <a:rPr lang="en-US" sz="6000" b="0" dirty="0" err="1">
                <a:solidFill>
                  <a:srgbClr val="FFFF00"/>
                </a:solidFill>
                <a:effectLst/>
                <a:latin typeface="+mj-lt"/>
                <a:cs typeface="Times New Roman" pitchFamily="18" charset="0"/>
              </a:rPr>
              <a:t>Nguyện</a:t>
            </a:r>
            <a:r>
              <a:rPr lang="en-US" sz="6000" b="0" dirty="0">
                <a:solidFill>
                  <a:srgbClr val="FFFF00"/>
                </a:solidFill>
                <a:effectLst/>
                <a:latin typeface="+mj-lt"/>
                <a:cs typeface="Times New Roman" pitchFamily="18" charset="0"/>
              </a:rPr>
              <a:t> </a:t>
            </a:r>
            <a:r>
              <a:rPr lang="en-US" sz="6000" b="0" dirty="0" err="1">
                <a:solidFill>
                  <a:srgbClr val="FFFF00"/>
                </a:solidFill>
                <a:effectLst/>
                <a:latin typeface="+mj-lt"/>
                <a:cs typeface="Times New Roman" pitchFamily="18" charset="0"/>
              </a:rPr>
              <a:t>Hiệp</a:t>
            </a:r>
            <a:r>
              <a:rPr lang="en-US" sz="6000" b="0" dirty="0">
                <a:solidFill>
                  <a:srgbClr val="FFFF00"/>
                </a:solidFill>
                <a:effectLst/>
                <a:latin typeface="+mj-lt"/>
                <a:cs typeface="Times New Roman" pitchFamily="18" charset="0"/>
              </a:rPr>
              <a:t> </a:t>
            </a:r>
            <a:r>
              <a:rPr lang="en-US" sz="6000" b="0" dirty="0" err="1">
                <a:solidFill>
                  <a:srgbClr val="FFFF00"/>
                </a:solidFill>
                <a:effectLst/>
                <a:latin typeface="+mj-lt"/>
                <a:cs typeface="Times New Roman" pitchFamily="18" charset="0"/>
              </a:rPr>
              <a:t>Lễ</a:t>
            </a:r>
            <a:br>
              <a:rPr lang="en-US" sz="6000" b="0" dirty="0">
                <a:solidFill>
                  <a:srgbClr val="FFFF00"/>
                </a:solidFill>
                <a:effectLst/>
                <a:latin typeface="+mj-lt"/>
                <a:cs typeface="Times New Roman" pitchFamily="18" charset="0"/>
              </a:rPr>
            </a:br>
            <a:r>
              <a:rPr lang="vi-VN" sz="6000" b="0" dirty="0">
                <a:solidFill>
                  <a:srgbClr val="FFFF00"/>
                </a:solidFill>
                <a:effectLst/>
                <a:latin typeface="+mj-lt"/>
                <a:cs typeface="Times New Roman" pitchFamily="18" charset="0"/>
              </a:rPr>
              <a:t>LÀM VƯỜN NHO CHÚA</a:t>
            </a:r>
            <a:br>
              <a:rPr lang="vi-VN" sz="6000" b="0" dirty="0">
                <a:solidFill>
                  <a:srgbClr val="FFFF00"/>
                </a:solidFill>
                <a:effectLst/>
                <a:latin typeface="+mj-lt"/>
                <a:cs typeface="Times New Roman" pitchFamily="18" charset="0"/>
              </a:rPr>
            </a:br>
            <a:r>
              <a:rPr lang="vi-VN" sz="6000" b="0" i="1" dirty="0">
                <a:solidFill>
                  <a:schemeClr val="bg1"/>
                </a:solidFill>
                <a:effectLst/>
                <a:latin typeface="+mj-lt"/>
                <a:cs typeface="Times New Roman" pitchFamily="18" charset="0"/>
              </a:rPr>
              <a:t>Lm. La Thập Tự </a:t>
            </a:r>
          </a:p>
        </p:txBody>
      </p:sp>
    </p:spTree>
    <p:extLst>
      <p:ext uri="{BB962C8B-B14F-4D97-AF65-F5344CB8AC3E}">
        <p14:creationId xmlns:p14="http://schemas.microsoft.com/office/powerpoint/2010/main" val="38798613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52805"/>
            <a:ext cx="9144000" cy="5078313"/>
          </a:xfrm>
          <a:prstGeom prst="rect">
            <a:avLst/>
          </a:prstGeom>
        </p:spPr>
        <p:txBody>
          <a:bodyPr wrap="square" anchor="ctr" anchorCtr="0">
            <a:spAutoFit/>
          </a:bodyPr>
          <a:lstStyle/>
          <a:p>
            <a:pPr algn="just" fontAlgn="base"/>
            <a:r>
              <a:rPr lang="en-US" sz="54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Tk1:</a:t>
            </a:r>
            <a:r>
              <a:rPr lang="en-US" sz="54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5400" dirty="0">
                <a:solidFill>
                  <a:schemeClr val="bg1"/>
                </a:solidFill>
                <a:latin typeface="+mj-lt"/>
                <a:cs typeface="Times New Roman" panose="02020603050405020304" pitchFamily="18" charset="0"/>
              </a:rPr>
              <a:t>Chúa vẫn gọi ta đến làm vườn nho Chúa đây. Như người con cả chối từ sau đó lại đi. Còn người con thứ xin vâng sau đó lại thôi. Ngài vẫn để ta tự do đến với Ngài.</a:t>
            </a:r>
          </a:p>
        </p:txBody>
      </p:sp>
    </p:spTree>
    <p:extLst>
      <p:ext uri="{BB962C8B-B14F-4D97-AF65-F5344CB8AC3E}">
        <p14:creationId xmlns:p14="http://schemas.microsoft.com/office/powerpoint/2010/main" val="15994252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 y="441535"/>
            <a:ext cx="9144000" cy="4060342"/>
          </a:xfrm>
          <a:prstGeom prst="rect">
            <a:avLst/>
          </a:prstGeom>
        </p:spPr>
        <p:txBody>
          <a:bodyPr wrap="square" anchor="ctr" anchorCtr="0">
            <a:spAutoFit/>
          </a:bodyPr>
          <a:lstStyle/>
          <a:p>
            <a:pPr algn="just">
              <a:lnSpc>
                <a:spcPct val="120000"/>
              </a:lnSpc>
            </a:pPr>
            <a:r>
              <a:rPr lang="en-US" sz="44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Đk:</a:t>
            </a:r>
            <a:r>
              <a:rPr lang="en-US" sz="44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4400" dirty="0">
                <a:solidFill>
                  <a:schemeClr val="bg1"/>
                </a:solidFill>
                <a:latin typeface="+mj-lt"/>
                <a:cs typeface="Times New Roman" panose="02020603050405020304" pitchFamily="18" charset="0"/>
              </a:rPr>
              <a:t>Con nay xin đến Chúa ơi. Con nay xin để để làm vườn nho Chúa đây. Vườn nho Chúa là trần gian cùng bao lớp người nài van. Tình thương lấp đầy ủi an cay đắng vỡ tan.</a:t>
            </a:r>
          </a:p>
        </p:txBody>
      </p:sp>
    </p:spTree>
    <p:extLst>
      <p:ext uri="{BB962C8B-B14F-4D97-AF65-F5344CB8AC3E}">
        <p14:creationId xmlns:p14="http://schemas.microsoft.com/office/powerpoint/2010/main" val="3831350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224939"/>
            <a:ext cx="9144000" cy="4524315"/>
          </a:xfrm>
          <a:prstGeom prst="rect">
            <a:avLst/>
          </a:prstGeom>
        </p:spPr>
        <p:txBody>
          <a:bodyPr wrap="square" anchor="ctr" anchorCtr="0">
            <a:spAutoFit/>
          </a:bodyPr>
          <a:lstStyle/>
          <a:p>
            <a:pPr algn="just" fontAlgn="base"/>
            <a:r>
              <a:rPr lang="en-US" sz="48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Tk2:</a:t>
            </a:r>
            <a:r>
              <a:rPr lang="en-US" sz="48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4800" dirty="0">
                <a:solidFill>
                  <a:schemeClr val="bg1"/>
                </a:solidFill>
                <a:latin typeface="+mj-lt"/>
                <a:cs typeface="Times New Roman" panose="02020603050405020304" pitchFamily="18" charset="0"/>
              </a:rPr>
              <a:t>Chúa vẫn gọi ta đến làm vườn nho Chúa đây. Bao người vẫn còn chối từ Thiên Chúa quyền uy. Thật lòng không thấy yêu thương Thiên Chúa chở che. Ngài vẫn chờ ta để đem họ trở về.</a:t>
            </a:r>
          </a:p>
        </p:txBody>
      </p:sp>
    </p:spTree>
    <p:extLst>
      <p:ext uri="{BB962C8B-B14F-4D97-AF65-F5344CB8AC3E}">
        <p14:creationId xmlns:p14="http://schemas.microsoft.com/office/powerpoint/2010/main" val="457621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 y="441535"/>
            <a:ext cx="9144000" cy="4060342"/>
          </a:xfrm>
          <a:prstGeom prst="rect">
            <a:avLst/>
          </a:prstGeom>
        </p:spPr>
        <p:txBody>
          <a:bodyPr wrap="square" anchor="ctr"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4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Đk:</a:t>
            </a:r>
            <a:r>
              <a:rPr kumimoji="0" lang="en-US" sz="4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vi-VN" sz="44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Con nay xin đến Chúa ơi. Con nay xin để để làm vườn nho Chúa đây. Vườn nho Chúa là trần gian cùng bao lớp người nài van. Tình thương lấp đầy ủi an cay đắng vỡ tan.</a:t>
            </a:r>
            <a:endParaRPr kumimoji="0" lang="vi-VN" sz="44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2233402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309592"/>
            <a:ext cx="9144000" cy="4524315"/>
          </a:xfrm>
          <a:prstGeom prst="rect">
            <a:avLst/>
          </a:prstGeom>
        </p:spPr>
        <p:txBody>
          <a:bodyPr wrap="square" anchor="ctr" anchorCtr="0">
            <a:spAutoFit/>
          </a:bodyPr>
          <a:lstStyle/>
          <a:p>
            <a:pPr algn="just" fontAlgn="base"/>
            <a:r>
              <a:rPr lang="en-US" sz="4800" u="sng" dirty="0">
                <a:solidFill>
                  <a:srgbClr val="FFFF00"/>
                </a:solidFill>
                <a:effectLst>
                  <a:outerShdw blurRad="38100" dist="38100" dir="2700000" algn="tl">
                    <a:srgbClr val="000000">
                      <a:alpha val="43137"/>
                    </a:srgbClr>
                  </a:outerShdw>
                </a:effectLst>
                <a:latin typeface="+mj-lt"/>
                <a:cs typeface="Times New Roman" panose="02020603050405020304" pitchFamily="18" charset="0"/>
              </a:rPr>
              <a:t>Tk3:</a:t>
            </a:r>
            <a:r>
              <a:rPr lang="en-US" sz="4800"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 </a:t>
            </a:r>
            <a:r>
              <a:rPr lang="vi-VN" sz="4800" dirty="0">
                <a:solidFill>
                  <a:schemeClr val="bg1"/>
                </a:solidFill>
                <a:latin typeface="+mj-lt"/>
                <a:cs typeface="Times New Roman" panose="02020603050405020304" pitchFamily="18" charset="0"/>
              </a:rPr>
              <a:t>Đôi lúc đời ta nghĩ rằng mình luôn vững tin. Nhưng ngày qua ngày lỗi lầm không tiếng cầu xin. Bề ngoài không có cho ta ơn cứu độ đâu. Mà hãy thật tâm thực thi thánh ý Ngài.</a:t>
            </a:r>
          </a:p>
        </p:txBody>
      </p:sp>
    </p:spTree>
    <p:extLst>
      <p:ext uri="{BB962C8B-B14F-4D97-AF65-F5344CB8AC3E}">
        <p14:creationId xmlns:p14="http://schemas.microsoft.com/office/powerpoint/2010/main" val="2133336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5240" y="441535"/>
            <a:ext cx="9144000" cy="4060342"/>
          </a:xfrm>
          <a:prstGeom prst="rect">
            <a:avLst/>
          </a:prstGeom>
        </p:spPr>
        <p:txBody>
          <a:bodyPr wrap="square" anchor="ctr"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4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Đk:</a:t>
            </a:r>
            <a:r>
              <a:rPr kumimoji="0" lang="en-US" sz="4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vi-VN" sz="44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Con nay xin đến Chúa ơi. Con nay xin để để làm vườn nho Chúa đây. Vườn nho Chúa là trần gian cùng bao lớp người nài van. Tình thương lấp đầy ủi an cay đắng vỡ tan.</a:t>
            </a:r>
            <a:endParaRPr kumimoji="0" lang="vi-VN" sz="44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4416589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4AEA9E-5C4E-8C58-4A45-67A3EC73C8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A237CE-CA7E-E5FE-8042-866B5F610A8B}"/>
              </a:ext>
            </a:extLst>
          </p:cNvPr>
          <p:cNvSpPr/>
          <p:nvPr/>
        </p:nvSpPr>
        <p:spPr>
          <a:xfrm>
            <a:off x="0" y="494257"/>
            <a:ext cx="9144000" cy="4154984"/>
          </a:xfrm>
          <a:prstGeom prst="rect">
            <a:avLst/>
          </a:prstGeom>
        </p:spPr>
        <p:txBody>
          <a:bodyPr wrap="square" anchor="ctr" anchorCtr="0">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44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Tk4:</a:t>
            </a:r>
            <a:r>
              <a:rPr kumimoji="0" lang="en-US" sz="4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vi-VN" sz="44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rPr>
              <a:t>Xin Chúa dủ thương đoái nhìn đoàn con thế nhân. Đêm ngày gian khổ kiếm tìm cơm bánh để ăn. Rồi hồn xa thoát quên đi Thiên Chúa tình thương. Ngài hãy cùng con nhịp chân khắp bước đường.</a:t>
            </a:r>
          </a:p>
        </p:txBody>
      </p:sp>
    </p:spTree>
    <p:extLst>
      <p:ext uri="{BB962C8B-B14F-4D97-AF65-F5344CB8AC3E}">
        <p14:creationId xmlns:p14="http://schemas.microsoft.com/office/powerpoint/2010/main" val="6039142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457BE7-F34A-0E1A-CB44-763086FCF3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D2B8F0-354A-BE12-2D26-51566E881AD9}"/>
              </a:ext>
            </a:extLst>
          </p:cNvPr>
          <p:cNvSpPr/>
          <p:nvPr/>
        </p:nvSpPr>
        <p:spPr>
          <a:xfrm>
            <a:off x="15240" y="441535"/>
            <a:ext cx="9144000" cy="4060342"/>
          </a:xfrm>
          <a:prstGeom prst="rect">
            <a:avLst/>
          </a:prstGeom>
        </p:spPr>
        <p:txBody>
          <a:bodyPr wrap="square" anchor="ctr" anchorCtr="0">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4400" b="0" i="0" u="sng"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Đk:</a:t>
            </a:r>
            <a:r>
              <a:rPr kumimoji="0" lang="en-US" sz="4400" b="0"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UTM American Sans"/>
                <a:ea typeface="+mn-ea"/>
                <a:cs typeface="Times New Roman" panose="02020603050405020304" pitchFamily="18" charset="0"/>
              </a:rPr>
              <a:t> </a:t>
            </a:r>
            <a:r>
              <a:rPr kumimoji="0" lang="vi-VN" sz="4400" b="0" i="0" u="none" strike="noStrike" kern="1200" cap="none" spc="0" normalizeH="0" baseline="0" noProof="0" dirty="0">
                <a:ln>
                  <a:noFill/>
                </a:ln>
                <a:solidFill>
                  <a:prstClr val="white"/>
                </a:solidFill>
                <a:effectLst/>
                <a:uLnTx/>
                <a:uFillTx/>
                <a:latin typeface="UTM American Sans"/>
                <a:ea typeface="+mn-ea"/>
                <a:cs typeface="Times New Roman" panose="02020603050405020304" pitchFamily="18" charset="0"/>
              </a:rPr>
              <a:t>Con nay xin đến Chúa ơi. Con nay xin để để làm vườn nho Chúa đây. Vườn nho Chúa là trần gian cùng bao lớp người nài van. Tình thương lấp đầy ủi an cay đắng vỡ tan.</a:t>
            </a:r>
            <a:endParaRPr kumimoji="0" lang="vi-VN" sz="4400" b="0" i="0" u="none" strike="noStrike" kern="1200" cap="none" spc="0" normalizeH="0" baseline="0" noProof="0" dirty="0">
              <a:ln>
                <a:noFill/>
              </a:ln>
              <a:solidFill>
                <a:prstClr val="white"/>
              </a:solidFill>
              <a:effectLst/>
              <a:uLnTx/>
              <a:uFillTx/>
              <a:latin typeface="+mj-lt"/>
              <a:ea typeface="+mn-ea"/>
              <a:cs typeface="Times New Roman" panose="02020603050405020304" pitchFamily="18" charset="0"/>
            </a:endParaRPr>
          </a:p>
        </p:txBody>
      </p:sp>
    </p:spTree>
    <p:extLst>
      <p:ext uri="{BB962C8B-B14F-4D97-AF65-F5344CB8AC3E}">
        <p14:creationId xmlns:p14="http://schemas.microsoft.com/office/powerpoint/2010/main" val="41163755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65B534-30AA-D571-3070-A4C7B44E9A0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68F32C-7442-6AE9-3F24-BAF2ED43F2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3440474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dirty="0">
                <a:solidFill>
                  <a:srgbClr val="FFFF00"/>
                </a:solidFill>
                <a:effectLst/>
                <a:latin typeface="+mj-lt"/>
                <a:cs typeface="Times New Roman" pitchFamily="18" charset="0"/>
              </a:rPr>
              <a:t>Ca </a:t>
            </a:r>
            <a:r>
              <a:rPr lang="en-US" sz="6600" b="0" dirty="0" err="1">
                <a:solidFill>
                  <a:srgbClr val="FFFF00"/>
                </a:solidFill>
                <a:effectLst/>
                <a:latin typeface="+mj-lt"/>
                <a:cs typeface="Times New Roman" pitchFamily="18" charset="0"/>
              </a:rPr>
              <a:t>Kết</a:t>
            </a:r>
            <a:r>
              <a:rPr lang="en-US" sz="6600" b="0" dirty="0">
                <a:solidFill>
                  <a:srgbClr val="FFFF00"/>
                </a:solidFill>
                <a:effectLst/>
                <a:latin typeface="+mj-lt"/>
                <a:cs typeface="Times New Roman" pitchFamily="18" charset="0"/>
              </a:rPr>
              <a:t> </a:t>
            </a:r>
            <a:r>
              <a:rPr lang="en-US" sz="6600" b="0" dirty="0" err="1">
                <a:solidFill>
                  <a:srgbClr val="FFFF00"/>
                </a:solidFill>
                <a:effectLst/>
                <a:latin typeface="+mj-lt"/>
                <a:cs typeface="Times New Roman" pitchFamily="18" charset="0"/>
              </a:rPr>
              <a:t>Lễ</a:t>
            </a:r>
            <a:br>
              <a:rPr lang="en-US" sz="6600" b="0" dirty="0">
                <a:solidFill>
                  <a:srgbClr val="FFFF00"/>
                </a:solidFill>
                <a:effectLst/>
                <a:latin typeface="+mj-lt"/>
                <a:cs typeface="Times New Roman" pitchFamily="18" charset="0"/>
              </a:rPr>
            </a:br>
            <a:r>
              <a:rPr lang="en-US" sz="6600" b="0" dirty="0">
                <a:solidFill>
                  <a:srgbClr val="FFFF00"/>
                </a:solidFill>
                <a:effectLst/>
                <a:latin typeface="+mj-lt"/>
                <a:cs typeface="Times New Roman" pitchFamily="18" charset="0"/>
              </a:rPr>
              <a:t>DƯỚI ÁO MẸ TỪ BI</a:t>
            </a:r>
            <a:br>
              <a:rPr lang="vi-VN" sz="6600" b="0" dirty="0">
                <a:solidFill>
                  <a:srgbClr val="FFFF00"/>
                </a:solidFill>
                <a:effectLst/>
                <a:latin typeface="+mj-lt"/>
                <a:cs typeface="Times New Roman" pitchFamily="18" charset="0"/>
              </a:rPr>
            </a:br>
            <a:r>
              <a:rPr lang="vi-VN" sz="6600" b="0" i="1" dirty="0">
                <a:solidFill>
                  <a:schemeClr val="bg1"/>
                </a:solidFill>
                <a:effectLst/>
                <a:latin typeface="+mj-lt"/>
                <a:cs typeface="Times New Roman" pitchFamily="18" charset="0"/>
              </a:rPr>
              <a:t>Lm. </a:t>
            </a:r>
            <a:r>
              <a:rPr lang="en-US" sz="6600" i="1" dirty="0">
                <a:solidFill>
                  <a:schemeClr val="bg1"/>
                </a:solidFill>
                <a:cs typeface="Times New Roman" pitchFamily="18" charset="0"/>
              </a:rPr>
              <a:t>Mi </a:t>
            </a:r>
            <a:r>
              <a:rPr lang="en-US" sz="6600" i="1" dirty="0" err="1">
                <a:solidFill>
                  <a:schemeClr val="bg1"/>
                </a:solidFill>
                <a:cs typeface="Times New Roman" pitchFamily="18" charset="0"/>
              </a:rPr>
              <a:t>Trầm</a:t>
            </a:r>
            <a:endParaRPr lang="vi-VN" sz="6600" b="0" i="1"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955508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4800" b="0" u="sng" dirty="0">
                <a:solidFill>
                  <a:srgbClr val="FFFF00"/>
                </a:solidFill>
                <a:effectLst/>
                <a:latin typeface="+mj-lt"/>
                <a:cs typeface="Times New Roman" pitchFamily="18" charset="0"/>
              </a:rPr>
              <a:t>Tk1:</a:t>
            </a:r>
            <a:r>
              <a:rPr lang="en-US" sz="4800" b="0" dirty="0">
                <a:solidFill>
                  <a:schemeClr val="bg1"/>
                </a:solidFill>
                <a:effectLst/>
                <a:latin typeface="+mj-lt"/>
                <a:cs typeface="Times New Roman" pitchFamily="18" charset="0"/>
              </a:rPr>
              <a:t> </a:t>
            </a:r>
            <a:r>
              <a:rPr lang="vi-VN" sz="4800" b="0" dirty="0">
                <a:solidFill>
                  <a:schemeClr val="bg1"/>
                </a:solidFill>
                <a:effectLst/>
                <a:latin typeface="+mj-lt"/>
                <a:cs typeface="Times New Roman" panose="02020603050405020304" pitchFamily="18" charset="0"/>
              </a:rPr>
              <a:t> Mẹ từ bi! Ngày nay con đến nép thân, dưới áo Mẹ lành che khuất bao u buồn nơi khóc than. Đời con đang sống giữa ba đào trăm nguy biến Xin Mẹ dắt dìu con qua khỏi nơi nguy nan.</a:t>
            </a:r>
          </a:p>
        </p:txBody>
      </p:sp>
    </p:spTree>
    <p:extLst>
      <p:ext uri="{BB962C8B-B14F-4D97-AF65-F5344CB8AC3E}">
        <p14:creationId xmlns:p14="http://schemas.microsoft.com/office/powerpoint/2010/main" val="28192258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4800" b="0" u="sng" dirty="0" err="1">
                <a:solidFill>
                  <a:srgbClr val="FFFF00"/>
                </a:solidFill>
                <a:effectLst/>
                <a:latin typeface="+mj-lt"/>
                <a:cs typeface="Times New Roman" pitchFamily="18" charset="0"/>
              </a:rPr>
              <a:t>Đk</a:t>
            </a:r>
            <a:r>
              <a:rPr lang="en-US" sz="4800" b="0" u="sng" dirty="0">
                <a:solidFill>
                  <a:srgbClr val="FFFF00"/>
                </a:solidFill>
                <a:effectLst/>
                <a:latin typeface="+mj-lt"/>
                <a:cs typeface="Times New Roman" pitchFamily="18" charset="0"/>
              </a:rPr>
              <a:t>:</a:t>
            </a:r>
            <a:r>
              <a:rPr lang="en-US" sz="4800" b="0" dirty="0">
                <a:solidFill>
                  <a:schemeClr val="bg1"/>
                </a:solidFill>
                <a:effectLst/>
                <a:latin typeface="+mj-lt"/>
                <a:cs typeface="Times New Roman" pitchFamily="18" charset="0"/>
              </a:rPr>
              <a:t> </a:t>
            </a:r>
            <a:r>
              <a:rPr lang="vi-VN" sz="4800" b="0" dirty="0">
                <a:solidFill>
                  <a:schemeClr val="bg1"/>
                </a:solidFill>
                <a:effectLst/>
                <a:latin typeface="+mj-lt"/>
                <a:cs typeface="Times New Roman" pitchFamily="18" charset="0"/>
              </a:rPr>
              <a:t>Ôi Ma - ri - a! Ôi Mẹ từ bi lân tuất Không sợ ba thù con nép dưới áo Mẹ từ nhân. Mẹ coi con khỏi chước ba thù đang khuây khuất. Đưa về Thiên Đàng cùng Mẹ hưởng phúc thanh nhàn.</a:t>
            </a:r>
          </a:p>
        </p:txBody>
      </p:sp>
    </p:spTree>
    <p:extLst>
      <p:ext uri="{BB962C8B-B14F-4D97-AF65-F5344CB8AC3E}">
        <p14:creationId xmlns:p14="http://schemas.microsoft.com/office/powerpoint/2010/main" val="19556099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500"/>
          </a:xfrm>
        </p:spPr>
        <p:txBody>
          <a:bodyPr>
            <a:noAutofit/>
          </a:bodyPr>
          <a:lstStyle/>
          <a:p>
            <a:pPr algn="just"/>
            <a:r>
              <a:rPr lang="en-US" sz="4800" b="0" u="sng" dirty="0">
                <a:solidFill>
                  <a:srgbClr val="FFFF00"/>
                </a:solidFill>
                <a:effectLst/>
                <a:latin typeface="+mj-lt"/>
                <a:cs typeface="Times New Roman" pitchFamily="18" charset="0"/>
              </a:rPr>
              <a:t>Tk2:</a:t>
            </a:r>
            <a:r>
              <a:rPr lang="en-US" sz="4800" b="0" dirty="0">
                <a:solidFill>
                  <a:schemeClr val="bg1"/>
                </a:solidFill>
                <a:effectLst/>
                <a:latin typeface="+mj-lt"/>
                <a:cs typeface="Times New Roman" pitchFamily="18" charset="0"/>
              </a:rPr>
              <a:t> </a:t>
            </a:r>
            <a:r>
              <a:rPr lang="vi-VN" sz="4800" b="0" dirty="0">
                <a:solidFill>
                  <a:schemeClr val="bg1"/>
                </a:solidFill>
                <a:effectLst/>
                <a:latin typeface="+mj-lt"/>
                <a:cs typeface="Times New Roman" panose="02020603050405020304" pitchFamily="18" charset="0"/>
              </a:rPr>
              <a:t>Ôi! Mẹ ôi! Đời con bao năm tháng qua, kiếp sống phong trần đây đó bao lần tình Mẹ vắng xa. Rồi con yếu đuối, ngã trên đường gai dương thế, Xin Mẹ dắt dìu con vui bước đi theo Mẹ.</a:t>
            </a:r>
          </a:p>
        </p:txBody>
      </p:sp>
    </p:spTree>
    <p:extLst>
      <p:ext uri="{BB962C8B-B14F-4D97-AF65-F5344CB8AC3E}">
        <p14:creationId xmlns:p14="http://schemas.microsoft.com/office/powerpoint/2010/main" val="27259070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04021D-1F81-7A6A-5AFD-A96D3C6D9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38440E-F05F-9895-9B99-538BAE5D29A8}"/>
              </a:ext>
            </a:extLst>
          </p:cNvPr>
          <p:cNvSpPr>
            <a:spLocks noGrp="1"/>
          </p:cNvSpPr>
          <p:nvPr>
            <p:ph type="ctrTitle"/>
          </p:nvPr>
        </p:nvSpPr>
        <p:spPr>
          <a:xfrm>
            <a:off x="0" y="0"/>
            <a:ext cx="9144000" cy="5143500"/>
          </a:xfrm>
        </p:spPr>
        <p:txBody>
          <a:bodyPr>
            <a:noAutofit/>
          </a:bodyPr>
          <a:lstStyle/>
          <a:p>
            <a:pPr algn="just"/>
            <a:r>
              <a:rPr lang="en-US" sz="4800" b="0" u="sng" dirty="0" err="1">
                <a:solidFill>
                  <a:srgbClr val="FFFF00"/>
                </a:solidFill>
                <a:effectLst/>
                <a:latin typeface="+mj-lt"/>
                <a:cs typeface="Times New Roman" pitchFamily="18" charset="0"/>
              </a:rPr>
              <a:t>Đk</a:t>
            </a:r>
            <a:r>
              <a:rPr lang="en-US" sz="4800" b="0" u="sng" dirty="0">
                <a:solidFill>
                  <a:srgbClr val="FFFF00"/>
                </a:solidFill>
                <a:effectLst/>
                <a:latin typeface="+mj-lt"/>
                <a:cs typeface="Times New Roman" pitchFamily="18" charset="0"/>
              </a:rPr>
              <a:t>:</a:t>
            </a:r>
            <a:r>
              <a:rPr lang="en-US" sz="4800" b="0" dirty="0">
                <a:solidFill>
                  <a:schemeClr val="bg1"/>
                </a:solidFill>
                <a:effectLst/>
                <a:latin typeface="+mj-lt"/>
                <a:cs typeface="Times New Roman" pitchFamily="18" charset="0"/>
              </a:rPr>
              <a:t> </a:t>
            </a:r>
            <a:r>
              <a:rPr lang="vi-VN" sz="4800" b="0" dirty="0">
                <a:solidFill>
                  <a:schemeClr val="bg1"/>
                </a:solidFill>
                <a:effectLst/>
                <a:latin typeface="+mj-lt"/>
                <a:cs typeface="Times New Roman" pitchFamily="18" charset="0"/>
              </a:rPr>
              <a:t>Ôi Ma - ri - a! Ôi Mẹ từ bi lân tuất Không sợ ba thù con nép dưới áo Mẹ từ nhân. Mẹ coi con khỏi chước ba thù đang khuây khuất. Đưa về Thiên Đàng cùng Mẹ hưởng phúc thanh nhàn.</a:t>
            </a:r>
          </a:p>
        </p:txBody>
      </p:sp>
    </p:spTree>
    <p:extLst>
      <p:ext uri="{BB962C8B-B14F-4D97-AF65-F5344CB8AC3E}">
        <p14:creationId xmlns:p14="http://schemas.microsoft.com/office/powerpoint/2010/main" val="33098259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AF1A10-3F14-39D1-414C-06BCB27047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391759-63BA-1B21-FD88-D7F7222771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6027590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TotalTime>
  <Words>1938</Words>
  <Application>Microsoft Office PowerPoint</Application>
  <PresentationFormat>On-screen Show (16:9)</PresentationFormat>
  <Paragraphs>128</Paragraphs>
  <Slides>76</Slides>
  <Notes>15</Notes>
  <HiddenSlides>0</HiddenSlides>
  <MMClips>0</MMClips>
  <ScaleCrop>false</ScaleCrop>
  <HeadingPairs>
    <vt:vector size="6" baseType="variant">
      <vt:variant>
        <vt:lpstr>Fonts Used</vt:lpstr>
      </vt:variant>
      <vt:variant>
        <vt:i4>4</vt:i4>
      </vt:variant>
      <vt:variant>
        <vt:lpstr>Theme</vt:lpstr>
      </vt:variant>
      <vt:variant>
        <vt:i4>16</vt:i4>
      </vt:variant>
      <vt:variant>
        <vt:lpstr>Slide Titles</vt:lpstr>
      </vt:variant>
      <vt:variant>
        <vt:i4>76</vt:i4>
      </vt:variant>
    </vt:vector>
  </HeadingPairs>
  <TitlesOfParts>
    <vt:vector size="96" baseType="lpstr">
      <vt:lpstr>Arial</vt:lpstr>
      <vt:lpstr>Calibri</vt:lpstr>
      <vt:lpstr>Times New Roman</vt:lpstr>
      <vt:lpstr>UTM American Sans</vt:lpstr>
      <vt:lpstr>Office Theme</vt:lpstr>
      <vt:lpstr>5_Office Theme</vt:lpstr>
      <vt:lpstr>6_Office Theme</vt:lpstr>
      <vt:lpstr>7_Office Theme</vt:lpstr>
      <vt:lpstr>2_Office Theme</vt:lpstr>
      <vt:lpstr>8_Office Theme</vt:lpstr>
      <vt:lpstr>3_Office Theme</vt:lpstr>
      <vt:lpstr>4_Office Theme</vt:lpstr>
      <vt:lpstr>9_Office Theme</vt:lpstr>
      <vt:lpstr>10_Office Theme</vt:lpstr>
      <vt:lpstr>36_Default Design</vt:lpstr>
      <vt:lpstr>26_Office Theme</vt:lpstr>
      <vt:lpstr>37_Default Design</vt:lpstr>
      <vt:lpstr>11_Office Theme</vt:lpstr>
      <vt:lpstr>38_Default Design</vt:lpstr>
      <vt:lpstr>1_Office Theme</vt:lpstr>
      <vt:lpstr>PowerPoint Presentation</vt:lpstr>
      <vt:lpstr>Ca Nhập Lễ QUYỀN NĂNG CHÚA Martino</vt:lpstr>
      <vt:lpstr>Đk: Quyền năng Chúa ta ca vang khắp nơi, để thế giới tin yêu một Thiên Chúa. Kỳ công Chúa ta loan cho thế gian, để thế giới vang danh một Chúa Trời.</vt:lpstr>
      <vt:lpstr>Tk1: Ta ca chúc danh Ngài, vang lên bài ca mới; ca lên hỡi địa cầu, ca lên ngợi khen Chúa.</vt:lpstr>
      <vt:lpstr>Đk: Lạy Chúa nguồn ánh sáng soi đường, đoàn chúng con tiến về Nhà Cha. Lạy Chúa nguồn sức sống, nguồn hạnh phúc. Đoàn chúng con tiến về Nhà Cha, tiến về Nhà Cha.</vt:lpstr>
      <vt:lpstr>Tk2: Danh Thiên Chúa cao vời, tôn vinh Người mãi mãi; Người vượt xa chư thần, đáng suy phục tôn kính.</vt:lpstr>
      <vt:lpstr>Đk: Lạy Chúa nguồn ánh sáng soi đường, đoàn chúng con tiến về Nhà Cha. Lạy Chúa nguồn sức sống, nguồn hạnh phúc. Đoàn chúng con tiến về Nhà Cha, tiến về Nhà Cha.</vt:lpstr>
      <vt:lpstr>Tk3: Dâng lên Chúa uy quyền, vinh quang hợp danh Chúa; quang huy với uy quyền trong cung điện Thiên Chúa.</vt:lpstr>
      <vt:lpstr>Đk: Quyền năng Chúa ta ca vang khắp nơi, để thế giới tin yêu một Thiên Chúa. Kỳ công Chúa ta loan cho thế gian, để thế giới vang danh một Chúa Trời.</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vt:lpstr>
      <vt:lpstr>Đk: Lạy Chúa, xin nhớ lại lượng từ bi của Chúa.</vt:lpstr>
      <vt:lpstr>Tk1: Xin chỉ dạy con biết đường lối Chúa và dẫn con theo chân lý của Ngài. Vì Ngài là Thần Linh tế độ cho con, ngày đêm con vững tin lòng thương xót Ngài.</vt:lpstr>
      <vt:lpstr>Đk: Lạy Chúa, xin nhớ lại lượng từ bi của Chúa.</vt:lpstr>
      <vt:lpstr>Tk2: Xin dủ lòng thương nhớ tình nghĩa cũ, Ngài đã ban qua muôn thuở muôn đời. Tội tình của tuổi thơ Chúa đừng ghi tâm, mà xin luôn nhớ con vì ân nghĩa Ngài</vt:lpstr>
      <vt:lpstr>Đk: Lạy Chúa, xin nhớ lại lượng từ bi của Chúa.</vt:lpstr>
      <vt:lpstr>Tk3: Xin chỉ đường cho những kẻ lỡ bước, vì Chúa đây luôn nhân ái chân thực. Dìu kẻ nghèo hèn theo lối đường công minh, dạy con luôn vững tâm tìm theo lối Ngài.</vt:lpstr>
      <vt:lpstr>Đk: Lạy Chúa, xin nhớ lại lượng từ bi của Chúa.</vt:lpstr>
      <vt:lpstr>PowerPoint Presentation</vt:lpstr>
      <vt:lpstr>Chúa nói: Chiên của Tôi thì nghe tiếng Tôi, Tôi biết chúng và chúng theo Tôi.</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Ca Dâng Lễ CÙNG TIẾN DÂNG Phanxico</vt:lpstr>
      <vt:lpstr>Tk1: Cùng tiến dâng lên bánh rượu này, dâng tình yêu phút huyền siêu. Hồn xác con như lễ toàn thiêu, dâng Chúa Trời, nguyện dâng Chúa Trời.</vt:lpstr>
      <vt:lpstr>Tk2: Cùng tiến dâng năm tháng miệt mài, dâng ngày sau biết về đâu. Cùng tiến dâng bao nỗi bể dâu, dâng kiếp người buồn vui giữa đời.</vt:lpstr>
      <vt:lpstr>Tk3: Cùng tiến dâng mơ ước cuộc đời, đêm dần qua cây nở hoa. Cùng tiến dâng câu hát lời ca, mong tiếng cười rộn vang cõi đời.</vt:lpstr>
      <vt:lpstr>Kết bài: Xin dâng lên Chúa Trời, xin ơn thiêng xuống cho người.</vt:lpstr>
      <vt:lpstr>PowerPoint Presentation</vt:lpstr>
      <vt:lpstr>PowerPoint Presentation</vt:lpstr>
      <vt:lpstr>Ca Nguyện Hiệp Lễ LÀM VƯỜN NHO CHÚA Lm. La Thập Tự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DƯỚI ÁO MẸ TỪ BI Lm. Mi Trầm</vt:lpstr>
      <vt:lpstr>Tk1:  Mẹ từ bi! Ngày nay con đến nép thân, dưới áo Mẹ lành che khuất bao u buồn nơi khóc than. Đời con đang sống giữa ba đào trăm nguy biến Xin Mẹ dắt dìu con qua khỏi nơi nguy nan.</vt:lpstr>
      <vt:lpstr>Đk: Ôi Ma - ri - a! Ôi Mẹ từ bi lân tuất Không sợ ba thù con nép dưới áo Mẹ từ nhân. Mẹ coi con khỏi chước ba thù đang khuây khuất. Đưa về Thiên Đàng cùng Mẹ hưởng phúc thanh nhàn.</vt:lpstr>
      <vt:lpstr>Tk2: Ôi! Mẹ ôi! Đời con bao năm tháng qua, kiếp sống phong trần đây đó bao lần tình Mẹ vắng xa. Rồi con yếu đuối, ngã trên đường gai dương thế, Xin Mẹ dắt dìu con vui bước đi theo Mẹ.</vt:lpstr>
      <vt:lpstr>Đk: Ôi Ma - ri - a! Ôi Mẹ từ bi lân tuất Không sợ ba thù con nép dưới áo Mẹ từ nhân. Mẹ coi con khỏi chước ba thù đang khuây khuất. Đưa về Thiên Đàng cùng Mẹ hưởng phúc thanh nhàn.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Thánh Vịnh 103 Chúa Giêsu Chịu Phép Rửa Năm C Lm Kim Long</dc:title>
  <dc:creator>Hung Nam</dc:creator>
  <cp:lastModifiedBy>Nam Hung</cp:lastModifiedBy>
  <cp:revision>219</cp:revision>
  <dcterms:created xsi:type="dcterms:W3CDTF">2021-12-05T01:20:54Z</dcterms:created>
  <dcterms:modified xsi:type="dcterms:W3CDTF">2026-09-23T21:35:24Z</dcterms:modified>
</cp:coreProperties>
</file>