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2" r:id="rId3"/>
    <p:sldMasterId id="2147483704" r:id="rId4"/>
    <p:sldMasterId id="2147483928" r:id="rId5"/>
    <p:sldMasterId id="2147484024" r:id="rId6"/>
    <p:sldMasterId id="2147484132" r:id="rId7"/>
    <p:sldMasterId id="2147484180" r:id="rId8"/>
    <p:sldMasterId id="2147484192" r:id="rId9"/>
  </p:sldMasterIdLst>
  <p:notesMasterIdLst>
    <p:notesMasterId r:id="rId92"/>
  </p:notesMasterIdLst>
  <p:sldIdLst>
    <p:sldId id="507" r:id="rId10"/>
    <p:sldId id="553" r:id="rId11"/>
    <p:sldId id="585" r:id="rId12"/>
    <p:sldId id="443" r:id="rId13"/>
    <p:sldId id="9806" r:id="rId14"/>
    <p:sldId id="676" r:id="rId15"/>
    <p:sldId id="9807" r:id="rId16"/>
    <p:sldId id="9805" r:id="rId17"/>
    <p:sldId id="9808" r:id="rId18"/>
    <p:sldId id="9820" r:id="rId19"/>
    <p:sldId id="9754" r:id="rId20"/>
    <p:sldId id="9755" r:id="rId21"/>
    <p:sldId id="9756" r:id="rId22"/>
    <p:sldId id="9757" r:id="rId23"/>
    <p:sldId id="9758" r:id="rId24"/>
    <p:sldId id="9759" r:id="rId25"/>
    <p:sldId id="9760" r:id="rId26"/>
    <p:sldId id="9761" r:id="rId27"/>
    <p:sldId id="9763" r:id="rId28"/>
    <p:sldId id="9764" r:id="rId29"/>
    <p:sldId id="9765" r:id="rId30"/>
    <p:sldId id="9766" r:id="rId31"/>
    <p:sldId id="9767" r:id="rId32"/>
    <p:sldId id="9768" r:id="rId33"/>
    <p:sldId id="9769" r:id="rId34"/>
    <p:sldId id="9770" r:id="rId35"/>
    <p:sldId id="9819" r:id="rId36"/>
    <p:sldId id="649" r:id="rId37"/>
    <p:sldId id="701" r:id="rId38"/>
    <p:sldId id="702" r:id="rId39"/>
    <p:sldId id="703" r:id="rId40"/>
    <p:sldId id="713" r:id="rId41"/>
    <p:sldId id="704" r:id="rId42"/>
    <p:sldId id="714" r:id="rId43"/>
    <p:sldId id="705" r:id="rId44"/>
    <p:sldId id="715" r:id="rId45"/>
    <p:sldId id="706" r:id="rId46"/>
    <p:sldId id="716" r:id="rId47"/>
    <p:sldId id="653" r:id="rId48"/>
    <p:sldId id="707" r:id="rId49"/>
    <p:sldId id="723" r:id="rId50"/>
    <p:sldId id="9772" r:id="rId51"/>
    <p:sldId id="9773" r:id="rId52"/>
    <p:sldId id="9774" r:id="rId53"/>
    <p:sldId id="9775" r:id="rId54"/>
    <p:sldId id="9776" r:id="rId55"/>
    <p:sldId id="9777" r:id="rId56"/>
    <p:sldId id="9778" r:id="rId57"/>
    <p:sldId id="9779" r:id="rId58"/>
    <p:sldId id="9780" r:id="rId59"/>
    <p:sldId id="9781" r:id="rId60"/>
    <p:sldId id="9782" r:id="rId61"/>
    <p:sldId id="9783" r:id="rId62"/>
    <p:sldId id="9784" r:id="rId63"/>
    <p:sldId id="9785" r:id="rId64"/>
    <p:sldId id="558" r:id="rId65"/>
    <p:sldId id="561" r:id="rId66"/>
    <p:sldId id="9799" r:id="rId67"/>
    <p:sldId id="614" r:id="rId68"/>
    <p:sldId id="9810" r:id="rId69"/>
    <p:sldId id="9809" r:id="rId70"/>
    <p:sldId id="9811" r:id="rId71"/>
    <p:sldId id="276" r:id="rId72"/>
    <p:sldId id="9794" r:id="rId73"/>
    <p:sldId id="277" r:id="rId74"/>
    <p:sldId id="279" r:id="rId75"/>
    <p:sldId id="632" r:id="rId76"/>
    <p:sldId id="9812" r:id="rId77"/>
    <p:sldId id="728" r:id="rId78"/>
    <p:sldId id="9813" r:id="rId79"/>
    <p:sldId id="9814" r:id="rId80"/>
    <p:sldId id="729" r:id="rId81"/>
    <p:sldId id="9815" r:id="rId82"/>
    <p:sldId id="9816" r:id="rId83"/>
    <p:sldId id="730" r:id="rId84"/>
    <p:sldId id="9817" r:id="rId85"/>
    <p:sldId id="9818" r:id="rId86"/>
    <p:sldId id="9795" r:id="rId87"/>
    <p:sldId id="293" r:id="rId88"/>
    <p:sldId id="564" r:id="rId89"/>
    <p:sldId id="9804" r:id="rId90"/>
    <p:sldId id="9821" r:id="rId9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78" autoAdjust="0"/>
    <p:restoredTop sz="94654" autoAdjust="0"/>
  </p:normalViewPr>
  <p:slideViewPr>
    <p:cSldViewPr>
      <p:cViewPr>
        <p:scale>
          <a:sx n="150" d="100"/>
          <a:sy n="150" d="100"/>
        </p:scale>
        <p:origin x="684" y="546"/>
      </p:cViewPr>
      <p:guideLst>
        <p:guide orient="horz" pos="1620"/>
        <p:guide pos="2880"/>
      </p:guideLst>
    </p:cSldViewPr>
  </p:slideViewPr>
  <p:outlineViewPr>
    <p:cViewPr>
      <p:scale>
        <a:sx n="33" d="100"/>
        <a:sy n="33" d="100"/>
      </p:scale>
      <p:origin x="0" y="-4663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90" Type="http://schemas.openxmlformats.org/officeDocument/2006/relationships/slide" Target="slides/slide81.xml"/><Relationship Id="rId95" Type="http://schemas.openxmlformats.org/officeDocument/2006/relationships/theme" Target="theme/theme1.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notesMaster" Target="notesMasters/notesMaster1.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9/10/2026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686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9270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9100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117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54745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76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385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4478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01451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186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577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0103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96792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1615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28222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99788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36195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4344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8862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04716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7969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1868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59020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37091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0066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9242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0122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45304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60464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0172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0698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8099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028539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6746025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51440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5588550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1993225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7687034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159469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213237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8136113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994923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64606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14142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3.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4.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9/10/2026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043320"/>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13405"/>
      </p:ext>
    </p:extLst>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0931936"/>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9/10/2026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263668655"/>
      </p:ext>
    </p:extLst>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96" r:id="rId4"/>
    <p:sldLayoutId id="2147484197" r:id="rId5"/>
    <p:sldLayoutId id="2147484198" r:id="rId6"/>
    <p:sldLayoutId id="2147484199" r:id="rId7"/>
    <p:sldLayoutId id="2147484200" r:id="rId8"/>
    <p:sldLayoutId id="2147484201" r:id="rId9"/>
    <p:sldLayoutId id="2147484202" r:id="rId10"/>
    <p:sldLayoutId id="21474842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1.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5.jpg"/><Relationship Id="rId1" Type="http://schemas.openxmlformats.org/officeDocument/2006/relationships/slideLayout" Target="../slideLayouts/slideLayout81.xml"/></Relationships>
</file>

<file path=ppt/slides/_rels/slide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FC30728-BC23-1F63-AEFB-BA16DDA17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18608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br>
              <a:rPr lang="en-US" sz="6000" b="0" i="0" dirty="0">
                <a:solidFill>
                  <a:srgbClr val="FFFF00"/>
                </a:solidFill>
                <a:effectLst/>
                <a:latin typeface="+mj-lt"/>
              </a:rPr>
            </a:br>
            <a:r>
              <a:rPr lang="en-US" sz="8000" b="0" i="0" dirty="0">
                <a:solidFill>
                  <a:srgbClr val="FFFF00"/>
                </a:solidFill>
                <a:effectLst/>
                <a:latin typeface="+mj-lt"/>
              </a:rPr>
              <a:t>Ca </a:t>
            </a:r>
            <a:r>
              <a:rPr lang="en-US" sz="8000" b="0" i="0" dirty="0" err="1">
                <a:solidFill>
                  <a:srgbClr val="FFFF00"/>
                </a:solidFill>
                <a:effectLst/>
                <a:latin typeface="+mj-lt"/>
              </a:rPr>
              <a:t>Nhập</a:t>
            </a:r>
            <a:r>
              <a:rPr lang="en-US" sz="8000" b="0" i="0" dirty="0">
                <a:solidFill>
                  <a:srgbClr val="FFFF00"/>
                </a:solidFill>
                <a:effectLst/>
                <a:latin typeface="+mj-lt"/>
              </a:rPr>
              <a:t> </a:t>
            </a:r>
            <a:r>
              <a:rPr lang="en-US" sz="8000" b="0" i="0" dirty="0" err="1">
                <a:solidFill>
                  <a:srgbClr val="FFFF00"/>
                </a:solidFill>
                <a:effectLst/>
                <a:latin typeface="+mj-lt"/>
              </a:rPr>
              <a:t>Lễ</a:t>
            </a:r>
            <a:br>
              <a:rPr lang="en-US" sz="8000" b="0" i="0" dirty="0">
                <a:solidFill>
                  <a:srgbClr val="FFFF00"/>
                </a:solidFill>
                <a:effectLst/>
                <a:latin typeface="+mj-lt"/>
              </a:rPr>
            </a:br>
            <a:r>
              <a:rPr lang="en-US" sz="7200" dirty="0">
                <a:solidFill>
                  <a:srgbClr val="FFFF00"/>
                </a:solidFill>
              </a:rPr>
              <a:t>THẬP GIÁ ĐỨC KITÔ</a:t>
            </a:r>
            <a:br>
              <a:rPr lang="en-US" sz="8000" dirty="0">
                <a:solidFill>
                  <a:srgbClr val="FFFF00"/>
                </a:solidFill>
              </a:rPr>
            </a:br>
            <a:r>
              <a:rPr lang="en-US" sz="6000" dirty="0">
                <a:solidFill>
                  <a:schemeClr val="bg1"/>
                </a:solidFill>
              </a:rPr>
              <a:t>Thành Tâm</a:t>
            </a:r>
            <a:br>
              <a:rPr lang="en-US" sz="6000" b="0" i="0" dirty="0">
                <a:solidFill>
                  <a:schemeClr val="bg1"/>
                </a:solidFill>
                <a:effectLst/>
                <a:latin typeface="+mj-lt"/>
              </a:rPr>
            </a:br>
            <a:endParaRPr lang="en-US" sz="6000" b="0" i="0"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err="1">
                <a:solidFill>
                  <a:srgbClr val="FFFF00"/>
                </a:solidFill>
                <a:effectLst/>
                <a:latin typeface="+mj-lt"/>
              </a:rPr>
              <a:t>Đk</a:t>
            </a:r>
            <a:r>
              <a:rPr lang="vi-VN" sz="5000" b="0" i="0" u="sng" dirty="0">
                <a:solidFill>
                  <a:srgbClr val="FFFF00"/>
                </a:solidFill>
                <a:effectLst/>
                <a:latin typeface="+mj-lt"/>
              </a:rPr>
              <a:t>:</a:t>
            </a:r>
            <a:r>
              <a:rPr lang="vi-VN" sz="5000" b="0" i="0" dirty="0">
                <a:solidFill>
                  <a:schemeClr val="bg1"/>
                </a:solidFill>
                <a:effectLst/>
                <a:latin typeface="+mj-lt"/>
              </a:rPr>
              <a:t> </a:t>
            </a:r>
            <a:r>
              <a:rPr lang="vi-VN" sz="5000" dirty="0">
                <a:solidFill>
                  <a:schemeClr val="bg1"/>
                </a:solidFill>
                <a:latin typeface="+mj-lt"/>
              </a:rPr>
              <a:t>Thập giá Đức Ki-tô niềm vinh dự của ta. Thập giá Đức Ki-tô đã khơi nguồn ơn thánh hoá. Nhờ máu nước tim Người từ khổ giá tuôn trào. Mà Người thương giải thoát cứu độ ta.</a:t>
            </a:r>
            <a:endParaRPr lang="vi-VN" sz="5000" b="0" i="0" dirty="0">
              <a:solidFill>
                <a:schemeClr val="bg1"/>
              </a:solidFill>
              <a:effectLst/>
              <a:latin typeface="+mj-lt"/>
            </a:endParaRPr>
          </a:p>
        </p:txBody>
      </p:sp>
    </p:spTree>
    <p:extLst>
      <p:ext uri="{BB962C8B-B14F-4D97-AF65-F5344CB8AC3E}">
        <p14:creationId xmlns:p14="http://schemas.microsoft.com/office/powerpoint/2010/main" val="15199061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i="0" u="sng" dirty="0">
                <a:solidFill>
                  <a:srgbClr val="FFFF00"/>
                </a:solidFill>
                <a:effectLst/>
                <a:latin typeface="+mj-lt"/>
              </a:rPr>
              <a:t>Tk1</a:t>
            </a:r>
            <a:r>
              <a:rPr lang="vi-VN" sz="6000" b="0" i="0" u="sng" dirty="0">
                <a:solidFill>
                  <a:srgbClr val="FFFF00"/>
                </a:solidFill>
                <a:effectLst/>
                <a:latin typeface="+mj-lt"/>
              </a:rPr>
              <a:t>:</a:t>
            </a:r>
            <a:r>
              <a:rPr lang="en-US" sz="6000" b="0" i="0" dirty="0">
                <a:solidFill>
                  <a:schemeClr val="bg1"/>
                </a:solidFill>
                <a:effectLst/>
                <a:latin typeface="+mj-lt"/>
              </a:rPr>
              <a:t> </a:t>
            </a:r>
            <a:r>
              <a:rPr lang="vi-VN" sz="6000" b="0" i="0" dirty="0">
                <a:solidFill>
                  <a:schemeClr val="bg1"/>
                </a:solidFill>
                <a:effectLst/>
              </a:rPr>
              <a:t>Nếu chỉ vì tội lỗi của A-đam mà sự chết đã tràn lan. sự chết Đức Ki-tô trên thập hình nên nguồn sống cho trần gian.</a:t>
            </a:r>
            <a:endParaRPr lang="vi-VN" sz="6000" b="0" i="0" dirty="0">
              <a:solidFill>
                <a:schemeClr val="bg1"/>
              </a:solidFill>
              <a:effectLst/>
              <a:latin typeface="+mj-lt"/>
            </a:endParaRPr>
          </a:p>
        </p:txBody>
      </p:sp>
    </p:spTree>
    <p:extLst>
      <p:ext uri="{BB962C8B-B14F-4D97-AF65-F5344CB8AC3E}">
        <p14:creationId xmlns:p14="http://schemas.microsoft.com/office/powerpoint/2010/main" val="231503272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CB9F47-52CC-E68C-4BE2-E1128796CDD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E25B5F8-27C6-6948-7347-51D5CE1B51C4}"/>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err="1">
                <a:solidFill>
                  <a:srgbClr val="FFFF00"/>
                </a:solidFill>
                <a:effectLst/>
                <a:latin typeface="+mj-lt"/>
              </a:rPr>
              <a:t>Đk</a:t>
            </a:r>
            <a:r>
              <a:rPr lang="vi-VN" sz="5000" b="0" i="0" u="sng" dirty="0">
                <a:solidFill>
                  <a:srgbClr val="FFFF00"/>
                </a:solidFill>
                <a:effectLst/>
                <a:latin typeface="+mj-lt"/>
              </a:rPr>
              <a:t>:</a:t>
            </a:r>
            <a:r>
              <a:rPr lang="vi-VN" sz="5000" b="0" i="0" dirty="0">
                <a:solidFill>
                  <a:schemeClr val="bg1"/>
                </a:solidFill>
                <a:effectLst/>
                <a:latin typeface="+mj-lt"/>
              </a:rPr>
              <a:t> </a:t>
            </a:r>
            <a:r>
              <a:rPr lang="vi-VN" sz="5000" dirty="0">
                <a:solidFill>
                  <a:schemeClr val="bg1"/>
                </a:solidFill>
                <a:latin typeface="+mj-lt"/>
              </a:rPr>
              <a:t>Thập giá Đức Ki-tô niềm vinh dự của ta. Thập giá Đức Ki-tô đã khơi nguồn ơn thánh hoá. Nhờ máu nước tim Người từ khổ giá tuôn trào. Mà Người thương giải thoát cứu độ ta.</a:t>
            </a:r>
            <a:endParaRPr lang="vi-VN" sz="5000" b="0" i="0" dirty="0">
              <a:solidFill>
                <a:schemeClr val="bg1"/>
              </a:solidFill>
              <a:effectLst/>
              <a:latin typeface="+mj-lt"/>
            </a:endParaRPr>
          </a:p>
        </p:txBody>
      </p:sp>
    </p:spTree>
    <p:extLst>
      <p:ext uri="{BB962C8B-B14F-4D97-AF65-F5344CB8AC3E}">
        <p14:creationId xmlns:p14="http://schemas.microsoft.com/office/powerpoint/2010/main" val="394874338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i="0" u="sng" dirty="0">
                <a:solidFill>
                  <a:srgbClr val="FFFF00"/>
                </a:solidFill>
                <a:effectLst/>
                <a:latin typeface="+mj-lt"/>
              </a:rPr>
              <a:t>Tk2</a:t>
            </a:r>
            <a:r>
              <a:rPr lang="vi-VN" sz="6000" b="0" i="0" u="sng" dirty="0">
                <a:solidFill>
                  <a:srgbClr val="FFFF00"/>
                </a:solidFill>
                <a:effectLst/>
                <a:latin typeface="+mj-lt"/>
              </a:rPr>
              <a:t>:</a:t>
            </a:r>
            <a:r>
              <a:rPr lang="en-US" sz="6000" b="0" i="0" dirty="0">
                <a:solidFill>
                  <a:schemeClr val="bg1"/>
                </a:solidFill>
                <a:effectLst/>
                <a:latin typeface="+mj-lt"/>
              </a:rPr>
              <a:t> </a:t>
            </a:r>
            <a:r>
              <a:rPr lang="vi-VN" sz="6000" b="0" i="0" dirty="0">
                <a:solidFill>
                  <a:schemeClr val="bg1"/>
                </a:solidFill>
                <a:effectLst/>
                <a:latin typeface="+mj-lt"/>
              </a:rPr>
              <a:t>Nếu xưa nhờ chút máu của con chiên mà dân thoát ách lầm than. Giờ nhờ Máu Đức Ki-tô trên thập hình ta được thứ tha tội khiên.</a:t>
            </a:r>
          </a:p>
        </p:txBody>
      </p:sp>
    </p:spTree>
    <p:extLst>
      <p:ext uri="{BB962C8B-B14F-4D97-AF65-F5344CB8AC3E}">
        <p14:creationId xmlns:p14="http://schemas.microsoft.com/office/powerpoint/2010/main" val="28058453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809AB18-2FD7-9092-3BB7-F758E515819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F804698-7E03-EA0F-E5C0-F9FDA27B0FCF}"/>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err="1">
                <a:solidFill>
                  <a:srgbClr val="FFFF00"/>
                </a:solidFill>
                <a:effectLst/>
                <a:latin typeface="+mj-lt"/>
              </a:rPr>
              <a:t>Đk</a:t>
            </a:r>
            <a:r>
              <a:rPr lang="vi-VN" sz="5000" b="0" i="0" u="sng" dirty="0">
                <a:solidFill>
                  <a:srgbClr val="FFFF00"/>
                </a:solidFill>
                <a:effectLst/>
                <a:latin typeface="+mj-lt"/>
              </a:rPr>
              <a:t>:</a:t>
            </a:r>
            <a:r>
              <a:rPr lang="vi-VN" sz="5000" b="0" i="0" dirty="0">
                <a:solidFill>
                  <a:schemeClr val="bg1"/>
                </a:solidFill>
                <a:effectLst/>
                <a:latin typeface="+mj-lt"/>
              </a:rPr>
              <a:t> </a:t>
            </a:r>
            <a:r>
              <a:rPr lang="vi-VN" sz="5000" dirty="0">
                <a:solidFill>
                  <a:schemeClr val="bg1"/>
                </a:solidFill>
                <a:latin typeface="+mj-lt"/>
              </a:rPr>
              <a:t>Thập giá Đức Ki-tô niềm vinh dự của ta. Thập giá Đức Ki-tô đã khơi nguồn ơn thánh hoá. Nhờ máu nước tim Người từ khổ giá tuôn trào. Mà Người thương giải thoát cứu độ ta.</a:t>
            </a:r>
            <a:endParaRPr lang="vi-VN" sz="5000" b="0" i="0" dirty="0">
              <a:solidFill>
                <a:schemeClr val="bg1"/>
              </a:solidFill>
              <a:effectLst/>
              <a:latin typeface="+mj-lt"/>
            </a:endParaRPr>
          </a:p>
        </p:txBody>
      </p:sp>
    </p:spTree>
    <p:extLst>
      <p:ext uri="{BB962C8B-B14F-4D97-AF65-F5344CB8AC3E}">
        <p14:creationId xmlns:p14="http://schemas.microsoft.com/office/powerpoint/2010/main" val="3309469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2A7DE38-D0FF-10DE-B87D-5A8E550A27C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27E2C88-91B8-EA4F-E7CA-60B3858931D0}"/>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6000" b="0" i="0" u="sng" dirty="0">
                <a:solidFill>
                  <a:srgbClr val="FFFF00"/>
                </a:solidFill>
                <a:effectLst/>
                <a:latin typeface="+mj-lt"/>
              </a:rPr>
              <a:t>Tk3</a:t>
            </a:r>
            <a:r>
              <a:rPr lang="vi-VN" sz="6000" b="0" i="0" u="sng" dirty="0">
                <a:solidFill>
                  <a:srgbClr val="FFFF00"/>
                </a:solidFill>
                <a:effectLst/>
                <a:latin typeface="+mj-lt"/>
              </a:rPr>
              <a:t>:</a:t>
            </a:r>
            <a:r>
              <a:rPr lang="en-US" sz="6000" b="0" i="0" dirty="0">
                <a:solidFill>
                  <a:schemeClr val="bg1"/>
                </a:solidFill>
                <a:effectLst/>
                <a:latin typeface="+mj-lt"/>
              </a:rPr>
              <a:t> </a:t>
            </a:r>
            <a:r>
              <a:rPr lang="vi-VN" sz="6000" b="0" i="0" dirty="0">
                <a:solidFill>
                  <a:schemeClr val="bg1"/>
                </a:solidFill>
                <a:effectLst/>
                <a:latin typeface="+mj-lt"/>
              </a:rPr>
              <a:t>Suốt cuộc đời tôi chỉ muốn cao rao lòng thương xót Chúa Trời cao. Vì lòng Chúa mến thương ta ôi lạ lùng nơi thập giá phô bày ra.</a:t>
            </a:r>
          </a:p>
        </p:txBody>
      </p:sp>
    </p:spTree>
    <p:extLst>
      <p:ext uri="{BB962C8B-B14F-4D97-AF65-F5344CB8AC3E}">
        <p14:creationId xmlns:p14="http://schemas.microsoft.com/office/powerpoint/2010/main" val="404961943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B8613A5-5AF7-3342-5CC8-C76F7B2FBC1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A7BBD95-8B12-CEEF-D562-69D3253E064B}"/>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err="1">
                <a:solidFill>
                  <a:srgbClr val="FFFF00"/>
                </a:solidFill>
                <a:effectLst/>
                <a:latin typeface="+mj-lt"/>
              </a:rPr>
              <a:t>Đk</a:t>
            </a:r>
            <a:r>
              <a:rPr lang="vi-VN" sz="5000" b="0" i="0" u="sng" dirty="0">
                <a:solidFill>
                  <a:srgbClr val="FFFF00"/>
                </a:solidFill>
                <a:effectLst/>
                <a:latin typeface="+mj-lt"/>
              </a:rPr>
              <a:t>:</a:t>
            </a:r>
            <a:r>
              <a:rPr lang="vi-VN" sz="5000" b="0" i="0" dirty="0">
                <a:solidFill>
                  <a:schemeClr val="bg1"/>
                </a:solidFill>
                <a:effectLst/>
                <a:latin typeface="+mj-lt"/>
              </a:rPr>
              <a:t> </a:t>
            </a:r>
            <a:r>
              <a:rPr lang="vi-VN" sz="5000" dirty="0">
                <a:solidFill>
                  <a:schemeClr val="bg1"/>
                </a:solidFill>
                <a:latin typeface="+mj-lt"/>
              </a:rPr>
              <a:t>Thập giá Đức Ki-tô niềm vinh dự của ta. Thập giá Đức Ki-tô đã khơi nguồn ơn thánh hoá. Nhờ máu nước tim Người từ khổ giá tuôn trào. Mà Người thương giải thoát cứu độ ta.</a:t>
            </a:r>
            <a:endParaRPr lang="vi-VN" sz="5000" b="0" i="0" dirty="0">
              <a:solidFill>
                <a:schemeClr val="bg1"/>
              </a:solidFill>
              <a:effectLst/>
              <a:latin typeface="+mj-lt"/>
            </a:endParaRPr>
          </a:p>
        </p:txBody>
      </p:sp>
    </p:spTree>
    <p:extLst>
      <p:ext uri="{BB962C8B-B14F-4D97-AF65-F5344CB8AC3E}">
        <p14:creationId xmlns:p14="http://schemas.microsoft.com/office/powerpoint/2010/main" val="1502389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9751D48-26B5-A86B-FAD5-B2A6CB05734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17E568-3686-AA26-EA57-7FF1778920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7723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i="0" dirty="0">
              <a:solidFill>
                <a:srgbClr val="FFFF00"/>
              </a:solidFill>
              <a:effectLst/>
              <a:latin typeface="+mj-lt"/>
              <a:cs typeface="Times New Roman" panose="02020603050405020304" pitchFamily="18" charset="0"/>
            </a:endParaRPr>
          </a:p>
          <a:p>
            <a:pPr eaLnBrk="1" hangingPunct="1"/>
            <a:r>
              <a:rPr lang="en-US" sz="7200" b="0" i="0" dirty="0">
                <a:solidFill>
                  <a:srgbClr val="FFFF00"/>
                </a:solidFill>
                <a:effectLst/>
                <a:latin typeface="+mj-lt"/>
                <a:cs typeface="Times New Roman" panose="02020603050405020304" pitchFamily="18" charset="0"/>
              </a:rPr>
              <a:t>KINH VINH DANH</a:t>
            </a:r>
          </a:p>
          <a:p>
            <a:pPr eaLnBrk="1" hangingPunct="1"/>
            <a:r>
              <a:rPr lang="en-US" sz="7200" b="0" i="0" dirty="0" err="1">
                <a:solidFill>
                  <a:srgbClr val="FFFF00"/>
                </a:solidFill>
                <a:effectLst/>
                <a:latin typeface="+mj-lt"/>
                <a:cs typeface="Times New Roman" panose="02020603050405020304" pitchFamily="18" charset="0"/>
              </a:rPr>
              <a:t>Ca</a:t>
            </a:r>
            <a:r>
              <a:rPr lang="en-US" sz="7200" b="0" i="0" dirty="0">
                <a:solidFill>
                  <a:srgbClr val="FFFF00"/>
                </a:solidFill>
                <a:effectLst/>
                <a:latin typeface="+mj-lt"/>
                <a:cs typeface="Times New Roman" panose="02020603050405020304" pitchFamily="18" charset="0"/>
              </a:rPr>
              <a:t> </a:t>
            </a:r>
            <a:r>
              <a:rPr lang="en-US" sz="7200" b="0" i="0" dirty="0" err="1">
                <a:solidFill>
                  <a:srgbClr val="FFFF00"/>
                </a:solidFill>
                <a:effectLst/>
                <a:latin typeface="+mj-lt"/>
                <a:cs typeface="Times New Roman" panose="02020603050405020304" pitchFamily="18" charset="0"/>
              </a:rPr>
              <a:t>Lên</a:t>
            </a:r>
            <a:r>
              <a:rPr lang="en-US" sz="7200" b="0" i="0" dirty="0">
                <a:solidFill>
                  <a:srgbClr val="FFFF00"/>
                </a:solidFill>
                <a:effectLst/>
                <a:latin typeface="+mj-lt"/>
                <a:cs typeface="Times New Roman" panose="02020603050405020304" pitchFamily="18" charset="0"/>
              </a:rPr>
              <a:t> </a:t>
            </a:r>
            <a:r>
              <a:rPr lang="en-US" sz="7200" b="0" i="0" dirty="0" err="1">
                <a:solidFill>
                  <a:srgbClr val="FFFF00"/>
                </a:solidFill>
                <a:effectLst/>
                <a:latin typeface="+mj-lt"/>
                <a:cs typeface="Times New Roman" panose="02020603050405020304" pitchFamily="18" charset="0"/>
              </a:rPr>
              <a:t>Đi</a:t>
            </a:r>
            <a:r>
              <a:rPr lang="en-US" sz="7200" b="0" i="0" dirty="0">
                <a:solidFill>
                  <a:srgbClr val="FFFF00"/>
                </a:solidFill>
                <a:effectLst/>
                <a:latin typeface="+mj-lt"/>
                <a:cs typeface="Times New Roman" panose="02020603050405020304" pitchFamily="18" charset="0"/>
              </a:rPr>
              <a:t> 2</a:t>
            </a:r>
            <a:endParaRPr lang="vi-VN" sz="7200" b="0" i="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b="0" i="0" u="sng" dirty="0">
              <a:solidFill>
                <a:schemeClr val="bg1"/>
              </a:solidFill>
              <a:effectLst/>
              <a:latin typeface="+mj-lt"/>
              <a:cs typeface="Times New Roman" panose="02020603050405020304" pitchFamily="18" charset="0"/>
            </a:endParaRPr>
          </a:p>
          <a:p>
            <a:pPr algn="just" eaLnBrk="1" hangingPunct="1"/>
            <a:r>
              <a:rPr lang="vi-VN" sz="6000" b="0" i="0" u="sng" dirty="0">
                <a:solidFill>
                  <a:srgbClr val="FFFF00"/>
                </a:solidFill>
                <a:effectLst/>
                <a:latin typeface="+mj-lt"/>
                <a:cs typeface="Times New Roman" panose="02020603050405020304" pitchFamily="18" charset="0"/>
              </a:rPr>
              <a:t>Chủ tế:</a:t>
            </a:r>
            <a:r>
              <a:rPr lang="vi-VN" sz="6000" b="0" i="0" dirty="0">
                <a:solidFill>
                  <a:srgbClr val="FFFF00"/>
                </a:solidFill>
                <a:effectLst/>
                <a:latin typeface="+mj-lt"/>
                <a:cs typeface="Times New Roman" panose="02020603050405020304" pitchFamily="18" charset="0"/>
              </a:rPr>
              <a:t> Vinh danh Thiên Chúa trên các tầng trời. </a:t>
            </a:r>
            <a:endParaRPr lang="en-US" sz="6000" b="0" i="0" dirty="0">
              <a:solidFill>
                <a:srgbClr val="FFFF00"/>
              </a:solidFill>
              <a:effectLst/>
              <a:latin typeface="+mj-lt"/>
              <a:cs typeface="Times New Roman" panose="02020603050405020304" pitchFamily="18" charset="0"/>
            </a:endParaRPr>
          </a:p>
          <a:p>
            <a:pPr algn="just" eaLnBrk="1" hangingPunct="1"/>
            <a:endParaRPr lang="en-US" sz="4300" b="0" i="0" dirty="0">
              <a:solidFill>
                <a:schemeClr val="bg1"/>
              </a:solidFill>
              <a:effectLst/>
              <a:latin typeface="+mj-lt"/>
              <a:cs typeface="Times New Roman" panose="02020603050405020304" pitchFamily="18" charset="0"/>
            </a:endParaRPr>
          </a:p>
          <a:p>
            <a:pPr algn="just" eaLnBrk="1" hangingPunct="1"/>
            <a:r>
              <a:rPr lang="en-US" sz="6000" b="0" i="0" u="sng" dirty="0" err="1">
                <a:solidFill>
                  <a:srgbClr val="92D050"/>
                </a:solidFill>
                <a:effectLst/>
                <a:latin typeface="+mj-lt"/>
                <a:cs typeface="Times New Roman" panose="02020603050405020304" pitchFamily="18" charset="0"/>
              </a:rPr>
              <a:t>Cộng</a:t>
            </a:r>
            <a:r>
              <a:rPr lang="en-US" sz="6000" b="0" i="0" u="sng" dirty="0">
                <a:solidFill>
                  <a:srgbClr val="92D050"/>
                </a:solidFill>
                <a:effectLst/>
                <a:latin typeface="+mj-lt"/>
                <a:cs typeface="Times New Roman" panose="02020603050405020304" pitchFamily="18" charset="0"/>
              </a:rPr>
              <a:t> </a:t>
            </a:r>
            <a:r>
              <a:rPr lang="en-US" sz="6000" b="0" i="0" u="sng" dirty="0" err="1">
                <a:solidFill>
                  <a:srgbClr val="92D050"/>
                </a:solidFill>
                <a:effectLst/>
                <a:latin typeface="+mj-lt"/>
                <a:cs typeface="Times New Roman" panose="02020603050405020304" pitchFamily="18" charset="0"/>
              </a:rPr>
              <a:t>đoàn</a:t>
            </a:r>
            <a:r>
              <a:rPr lang="en-US" sz="6000" b="0" i="0" u="sng" dirty="0">
                <a:solidFill>
                  <a:srgbClr val="92D050"/>
                </a:solidFill>
                <a:effectLst/>
                <a:latin typeface="+mj-lt"/>
                <a:cs typeface="Times New Roman" panose="02020603050405020304" pitchFamily="18" charset="0"/>
              </a:rPr>
              <a:t>:</a:t>
            </a:r>
            <a:r>
              <a:rPr lang="en-US" sz="6000" b="0" i="0" dirty="0">
                <a:solidFill>
                  <a:srgbClr val="92D050"/>
                </a:solidFill>
                <a:effectLst/>
                <a:latin typeface="+mj-lt"/>
                <a:cs typeface="Times New Roman" panose="02020603050405020304" pitchFamily="18" charset="0"/>
              </a:rPr>
              <a:t> </a:t>
            </a:r>
            <a:r>
              <a:rPr lang="vi-VN" sz="6000" b="0" i="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b="0" i="0" u="sng" dirty="0">
              <a:solidFill>
                <a:schemeClr val="bg1"/>
              </a:solidFill>
              <a:effectLst/>
              <a:latin typeface="+mj-l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ca ngợi Chúa.</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chúc tụng Chúa.</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thờ lạy Chúa.</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tôn vinh Chúa.</a:t>
            </a:r>
            <a:endParaRPr lang="vi-VN" sz="60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b="0" i="0" dirty="0">
                <a:solidFill>
                  <a:schemeClr val="bg1"/>
                </a:solidFill>
                <a:effectLst/>
                <a:latin typeface="+mj-lt"/>
                <a:cs typeface="Times New Roman" panose="02020603050405020304" pitchFamily="18" charset="0"/>
              </a:rPr>
              <a:t>Chúng con cảm tạ Chúa vì vinh quang cao cả Chúa.</a:t>
            </a:r>
            <a:endParaRPr lang="en-US" sz="6000" b="0" i="0" dirty="0">
              <a:solidFill>
                <a:schemeClr val="bg1"/>
              </a:solidFill>
              <a:effectLst/>
              <a:latin typeface="+mj-lt"/>
              <a:cs typeface="Times New Roman" panose="02020603050405020304" pitchFamily="18" charset="0"/>
            </a:endParaRPr>
          </a:p>
          <a:p>
            <a:pPr algn="just"/>
            <a:r>
              <a:rPr lang="vi-VN" sz="6000" b="0" i="0" dirty="0">
                <a:solidFill>
                  <a:schemeClr val="bg1"/>
                </a:solidFill>
                <a:effectLst/>
                <a:latin typeface="+mj-lt"/>
                <a:cs typeface="Times New Roman" panose="02020603050405020304" pitchFamily="18" charset="0"/>
              </a:rPr>
              <a:t>Lạy Chúa là Thiên Chúa, là Vua trên trời, là Chúa Cha toàn năng. </a:t>
            </a:r>
            <a:endParaRPr lang="en-US" sz="60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b="0" i="0" dirty="0">
                <a:solidFill>
                  <a:schemeClr val="bg1"/>
                </a:solidFill>
                <a:effectLst/>
                <a:latin typeface="+mj-lt"/>
                <a:cs typeface="Times New Roman" panose="02020603050405020304" pitchFamily="18" charset="0"/>
              </a:rPr>
              <a:t>Lạy Con Một Thiên Chúa </a:t>
            </a:r>
            <a:r>
              <a:rPr lang="vi-VN" sz="6000" b="0" i="0" dirty="0">
                <a:solidFill>
                  <a:srgbClr val="FFFF00"/>
                </a:solidFill>
                <a:effectLst/>
                <a:latin typeface="+mj-lt"/>
                <a:cs typeface="Times New Roman" panose="02020603050405020304" pitchFamily="18" charset="0"/>
              </a:rPr>
              <a:t>Chúa Giê-su Ki-tô. </a:t>
            </a:r>
            <a:endParaRPr lang="en-US" sz="6000" b="0" i="0" dirty="0">
              <a:solidFill>
                <a:srgbClr val="FFFF00"/>
              </a:solidFill>
              <a:effectLst/>
              <a:latin typeface="+mj-lt"/>
              <a:cs typeface="Times New Roman" panose="02020603050405020304" pitchFamily="18" charset="0"/>
            </a:endParaRPr>
          </a:p>
          <a:p>
            <a:pPr algn="just"/>
            <a:r>
              <a:rPr lang="vi-VN" sz="6000" b="0" i="0" dirty="0">
                <a:solidFill>
                  <a:schemeClr val="bg1"/>
                </a:solidFill>
                <a:effectLst/>
                <a:latin typeface="+mj-lt"/>
                <a:cs typeface="Times New Roman" panose="02020603050405020304" pitchFamily="18" charset="0"/>
              </a:rPr>
              <a:t>Lạy Chúa là Thiên Chúa, là Chiên Thiên Chúa, là Con Đức Chúa Cha. </a:t>
            </a:r>
            <a:endParaRPr lang="en-US" sz="60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Chúa xoá tội trần gian, xin thương, xin thương, xin thương xót chúng con.</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Chúa xoá tội trần gian, </a:t>
            </a:r>
            <a:r>
              <a:rPr lang="en-US" sz="6000" b="0" i="0" dirty="0">
                <a:solidFill>
                  <a:schemeClr val="bg1"/>
                </a:solidFill>
                <a:effectLst/>
                <a:cs typeface="Times New Roman" panose="02020603050405020304" pitchFamily="18" charset="0"/>
              </a:rPr>
              <a:t>x</a:t>
            </a:r>
            <a:r>
              <a:rPr lang="vi-VN" sz="6000" b="0" i="0" dirty="0">
                <a:solidFill>
                  <a:schemeClr val="bg1"/>
                </a:solidFill>
                <a:effectLst/>
                <a:cs typeface="Times New Roman" panose="02020603050405020304" pitchFamily="18" charset="0"/>
              </a:rPr>
              <a:t>in nhận lời chúng con cầu khẩn. </a:t>
            </a:r>
            <a:endParaRPr lang="en-US" sz="6000" b="0" i="0"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b="0" i="0" dirty="0">
              <a:solidFill>
                <a:schemeClr val="bg1"/>
              </a:solidFill>
              <a:effectLst/>
              <a:cs typeface="Times New Roman" panose="02020603050405020304" pitchFamily="18" charset="0"/>
            </a:endParaRPr>
          </a:p>
          <a:p>
            <a:pPr algn="just"/>
            <a:r>
              <a:rPr lang="vi-VN" sz="6600" b="0" i="0" dirty="0">
                <a:solidFill>
                  <a:schemeClr val="bg1"/>
                </a:solidFill>
                <a:effectLst/>
                <a:cs typeface="Times New Roman" panose="02020603050405020304" pitchFamily="18" charset="0"/>
              </a:rPr>
              <a:t>Chúa ngự bên hữu Đức Chúa Cha, xin thương, xin thương, xin thương xót chúng con</a:t>
            </a:r>
            <a:r>
              <a:rPr lang="en-US" sz="6600" b="0" i="0" dirty="0">
                <a:solidFill>
                  <a:schemeClr val="bg1"/>
                </a:solidFill>
                <a:effectLst/>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b="0" i="0" dirty="0">
                <a:solidFill>
                  <a:schemeClr val="bg1"/>
                </a:solidFill>
                <a:effectLst/>
                <a:cs typeface="Times New Roman" panose="02020603050405020304" pitchFamily="18" charset="0"/>
              </a:rPr>
              <a:t>Vì lạy </a:t>
            </a:r>
            <a:r>
              <a:rPr lang="vi-VN" sz="5400" b="0" i="0" dirty="0">
                <a:solidFill>
                  <a:srgbClr val="FFFF00"/>
                </a:solidFill>
                <a:effectLst/>
                <a:cs typeface="Times New Roman" panose="02020603050405020304" pitchFamily="18" charset="0"/>
              </a:rPr>
              <a:t>Chúa Giê-su Ki-tô,</a:t>
            </a:r>
            <a:r>
              <a:rPr lang="vi-VN" sz="5400" b="0" i="0" dirty="0">
                <a:solidFill>
                  <a:schemeClr val="bg1"/>
                </a:solidFill>
                <a:effectLst/>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b="0" i="0" dirty="0">
                <a:solidFill>
                  <a:srgbClr val="FFFF00"/>
                </a:solidFill>
                <a:effectLst/>
                <a:cs typeface="Times New Roman" panose="02020603050405020304" pitchFamily="18" charset="0"/>
              </a:rPr>
              <a:t>A-men. A-men. </a:t>
            </a:r>
            <a:endParaRPr lang="vi-VN" sz="5400" b="0" i="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i="0" dirty="0">
              <a:solidFill>
                <a:srgbClr val="FFFF00"/>
              </a:solidFill>
              <a:effectLst/>
              <a:latin typeface="+mj-lt"/>
              <a:cs typeface="Times New Roman" panose="02020603050405020304" pitchFamily="18" charset="0"/>
            </a:endParaRPr>
          </a:p>
          <a:p>
            <a:pPr eaLnBrk="1" hangingPunct="1">
              <a:lnSpc>
                <a:spcPct val="150000"/>
              </a:lnSpc>
            </a:pPr>
            <a:r>
              <a:rPr lang="en-US" sz="7200" b="0" i="0" dirty="0">
                <a:solidFill>
                  <a:srgbClr val="FFFF00"/>
                </a:solidFill>
                <a:effectLst/>
                <a:latin typeface="+mj-lt"/>
                <a:cs typeface="Times New Roman" panose="02020603050405020304" pitchFamily="18" charset="0"/>
              </a:rPr>
              <a:t>KINH VINH DANH</a:t>
            </a:r>
            <a:endParaRPr lang="vi-VN" sz="7200" b="0" i="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i="0" u="sng" dirty="0" err="1">
                <a:solidFill>
                  <a:srgbClr val="FFFF00"/>
                </a:solidFill>
                <a:effectLst/>
                <a:latin typeface="+mj-lt"/>
                <a:cs typeface="Times New Roman" panose="02020603050405020304" pitchFamily="18" charset="0"/>
              </a:rPr>
              <a:t>Chủ</a:t>
            </a:r>
            <a:r>
              <a:rPr lang="en-US" sz="4000" b="0" i="0" u="sng" dirty="0">
                <a:solidFill>
                  <a:srgbClr val="FFFF00"/>
                </a:solidFill>
                <a:effectLst/>
                <a:latin typeface="+mj-lt"/>
                <a:cs typeface="Times New Roman" panose="02020603050405020304" pitchFamily="18" charset="0"/>
              </a:rPr>
              <a:t> </a:t>
            </a:r>
            <a:r>
              <a:rPr lang="en-US" sz="4000" b="0" i="0" u="sng" dirty="0" err="1">
                <a:solidFill>
                  <a:srgbClr val="FFFF00"/>
                </a:solidFill>
                <a:effectLst/>
                <a:latin typeface="+mj-lt"/>
                <a:cs typeface="Times New Roman" panose="02020603050405020304" pitchFamily="18" charset="0"/>
              </a:rPr>
              <a:t>tế</a:t>
            </a:r>
            <a:r>
              <a:rPr lang="en-US" sz="4000" b="0" i="0" u="sng" dirty="0">
                <a:solidFill>
                  <a:srgbClr val="FFFF00"/>
                </a:solidFill>
                <a:effectLst/>
                <a:latin typeface="+mj-lt"/>
                <a:cs typeface="Times New Roman" panose="02020603050405020304" pitchFamily="18" charset="0"/>
              </a:rPr>
              <a:t>:</a:t>
            </a:r>
            <a:r>
              <a:rPr lang="en-US" sz="40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Vinh</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danh</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Thiên</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Chúa</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trên</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các</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tầng</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trời</a:t>
            </a:r>
            <a:r>
              <a:rPr lang="en-US" sz="5400" b="0" i="0" dirty="0">
                <a:solidFill>
                  <a:srgbClr val="FFFF00"/>
                </a:solidFill>
                <a:effectLst/>
                <a:latin typeface="+mj-lt"/>
                <a:cs typeface="Times New Roman" panose="02020603050405020304" pitchFamily="18" charset="0"/>
              </a:rPr>
              <a:t>.</a:t>
            </a:r>
            <a:br>
              <a:rPr lang="en-US" sz="5400" b="0" i="0" dirty="0">
                <a:solidFill>
                  <a:srgbClr val="FFFF00"/>
                </a:solidFill>
                <a:effectLst/>
                <a:latin typeface="+mj-lt"/>
                <a:cs typeface="Times New Roman" panose="02020603050405020304" pitchFamily="18" charset="0"/>
              </a:rPr>
            </a:br>
            <a:r>
              <a:rPr lang="vi-VN" sz="5400" b="0" i="0" dirty="0">
                <a:solidFill>
                  <a:srgbClr val="FFFF00"/>
                </a:solidFill>
                <a:effectLst/>
                <a:latin typeface="+mj-lt"/>
                <a:cs typeface="Times New Roman" panose="02020603050405020304" pitchFamily="18" charset="0"/>
              </a:rPr>
              <a:t>A+B:</a:t>
            </a:r>
            <a:r>
              <a:rPr lang="vi-VN" sz="5400" b="0" i="0" dirty="0">
                <a:solidFill>
                  <a:schemeClr val="bg1"/>
                </a:solidFill>
                <a:effectLst/>
                <a:latin typeface="+mj-lt"/>
                <a:cs typeface="Times New Roman" panose="02020603050405020304" pitchFamily="18" charset="0"/>
              </a:rPr>
              <a:t> Và bình an dưới thế cho người thiện tâm</a:t>
            </a:r>
            <a:r>
              <a:rPr lang="en-US" sz="5400" b="0" i="0" dirty="0">
                <a:solidFill>
                  <a:schemeClr val="bg1"/>
                </a:solidFill>
                <a:effectLst/>
                <a:latin typeface="+mj-lt"/>
                <a:cs typeface="Times New Roman" panose="02020603050405020304" pitchFamily="18" charset="0"/>
              </a:rPr>
              <a:t>.</a:t>
            </a:r>
            <a:endParaRPr lang="vi-VN" sz="54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i="0" u="sng" dirty="0">
                <a:solidFill>
                  <a:srgbClr val="FFFF00"/>
                </a:solidFill>
                <a:effectLst/>
                <a:latin typeface="+mj-lt"/>
                <a:cs typeface="Times New Roman" panose="02020603050405020304" pitchFamily="18" charset="0"/>
              </a:rPr>
              <a:t>A:</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ca</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ngợi</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a:t>
            </a:r>
          </a:p>
          <a:p>
            <a:pPr algn="l" eaLnBrk="1" hangingPunct="1">
              <a:lnSpc>
                <a:spcPct val="140000"/>
              </a:lnSpc>
            </a:pPr>
            <a:r>
              <a:rPr lang="en-US" sz="5000" b="0" i="0" u="sng" dirty="0">
                <a:solidFill>
                  <a:srgbClr val="FFFF00"/>
                </a:solidFill>
                <a:effectLst/>
                <a:latin typeface="+mj-lt"/>
                <a:cs typeface="Times New Roman" panose="02020603050405020304" pitchFamily="18" charset="0"/>
              </a:rPr>
              <a:t>B:</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chúc</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tụng</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 </a:t>
            </a:r>
            <a:br>
              <a:rPr lang="en-US" sz="5000" b="0" i="0" dirty="0">
                <a:solidFill>
                  <a:schemeClr val="bg1"/>
                </a:solidFill>
                <a:effectLst/>
                <a:latin typeface="+mj-lt"/>
                <a:cs typeface="Times New Roman" panose="02020603050405020304" pitchFamily="18" charset="0"/>
              </a:rPr>
            </a:br>
            <a:r>
              <a:rPr lang="en-US" sz="5000" b="0" i="0" dirty="0">
                <a:solidFill>
                  <a:srgbClr val="FFFF00"/>
                </a:solidFill>
                <a:effectLst/>
                <a:latin typeface="+mj-lt"/>
                <a:cs typeface="Times New Roman" panose="02020603050405020304" pitchFamily="18" charset="0"/>
              </a:rPr>
              <a:t>A:</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thờ</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lạy</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 </a:t>
            </a:r>
          </a:p>
          <a:p>
            <a:pPr algn="l" eaLnBrk="1" hangingPunct="1">
              <a:lnSpc>
                <a:spcPct val="140000"/>
              </a:lnSpc>
            </a:pPr>
            <a:r>
              <a:rPr lang="en-US" sz="5000" b="0" i="0" dirty="0">
                <a:solidFill>
                  <a:srgbClr val="FFFF00"/>
                </a:solidFill>
                <a:effectLst/>
                <a:latin typeface="+mj-lt"/>
                <a:cs typeface="Times New Roman" panose="02020603050405020304" pitchFamily="18" charset="0"/>
              </a:rPr>
              <a:t>B:</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tôn</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vinh</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i="0" u="sng" dirty="0">
                <a:solidFill>
                  <a:srgbClr val="FFFF00"/>
                </a:solidFill>
                <a:effectLst/>
                <a:latin typeface="+mj-lt"/>
                <a:cs typeface="Times New Roman" panose="02020603050405020304" pitchFamily="18" charset="0"/>
              </a:rPr>
              <a:t>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Chúng</a:t>
            </a:r>
            <a:r>
              <a:rPr lang="en-US" sz="4800" b="0" i="0" dirty="0">
                <a:solidFill>
                  <a:schemeClr val="bg1"/>
                </a:solidFill>
                <a:effectLst/>
                <a:latin typeface="+mj-lt"/>
                <a:cs typeface="Times New Roman" panose="02020603050405020304" pitchFamily="18" charset="0"/>
              </a:rPr>
              <a:t> con </a:t>
            </a:r>
            <a:r>
              <a:rPr lang="en-US" sz="4800" b="0" i="0" dirty="0" err="1">
                <a:solidFill>
                  <a:schemeClr val="bg1"/>
                </a:solidFill>
                <a:effectLst/>
                <a:latin typeface="+mj-lt"/>
                <a:cs typeface="Times New Roman" panose="02020603050405020304" pitchFamily="18" charset="0"/>
              </a:rPr>
              <a:t>cảm</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tạ</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vì</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vinh</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quang</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cao</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cả</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i="0" dirty="0">
                <a:solidFill>
                  <a:srgbClr val="FFFF00"/>
                </a:solidFill>
                <a:effectLst/>
                <a:latin typeface="+mj-lt"/>
                <a:cs typeface="Times New Roman" panose="02020603050405020304" pitchFamily="18" charset="0"/>
              </a:rPr>
              <a:t>B:</a:t>
            </a:r>
            <a:r>
              <a:rPr lang="vi-VN" sz="4800" b="0" i="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i="0" u="sng" dirty="0">
                <a:solidFill>
                  <a:srgbClr val="FFFF00"/>
                </a:solidFill>
                <a:effectLst/>
                <a:latin typeface="+mj-lt"/>
                <a:cs typeface="Times New Roman" panose="02020603050405020304" pitchFamily="18" charset="0"/>
              </a:rPr>
              <a:t>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Lạy</a:t>
            </a:r>
            <a:r>
              <a:rPr lang="en-US" sz="4800" b="0" i="0" dirty="0">
                <a:solidFill>
                  <a:schemeClr val="bg1"/>
                </a:solidFill>
                <a:effectLst/>
                <a:latin typeface="+mj-lt"/>
                <a:cs typeface="Times New Roman" panose="02020603050405020304" pitchFamily="18" charset="0"/>
              </a:rPr>
              <a:t> con </a:t>
            </a:r>
            <a:r>
              <a:rPr lang="en-US" sz="4800" b="0" i="0" dirty="0" err="1">
                <a:solidFill>
                  <a:schemeClr val="bg1"/>
                </a:solidFill>
                <a:effectLst/>
                <a:latin typeface="+mj-lt"/>
                <a:cs typeface="Times New Roman" panose="02020603050405020304" pitchFamily="18" charset="0"/>
              </a:rPr>
              <a:t>một</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Thiên</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Giêsu</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Kitô</a:t>
            </a:r>
            <a:r>
              <a:rPr lang="en-US" sz="4800" b="0" i="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i="0" dirty="0">
                <a:solidFill>
                  <a:srgbClr val="FFFF00"/>
                </a:solidFill>
                <a:effectLst/>
                <a:latin typeface="+mj-lt"/>
                <a:cs typeface="Times New Roman" panose="02020603050405020304" pitchFamily="18" charset="0"/>
              </a:rPr>
              <a:t>B:</a:t>
            </a:r>
            <a:r>
              <a:rPr lang="vi-VN" sz="4800" b="0" i="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i="0" u="sng" dirty="0">
                <a:solidFill>
                  <a:srgbClr val="FFFF00"/>
                </a:solidFill>
                <a:effectLst/>
                <a:latin typeface="+mj-lt"/>
                <a:cs typeface="Times New Roman" panose="02020603050405020304" pitchFamily="18" charset="0"/>
              </a:rPr>
              <a:t>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xóa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tội</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trần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gian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xin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thương</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xót</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chúng</a:t>
            </a:r>
            <a:r>
              <a:rPr lang="en-US" sz="5400" b="0" i="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i="0" u="sng" dirty="0">
                <a:solidFill>
                  <a:srgbClr val="FFFF00"/>
                </a:solidFill>
                <a:effectLst/>
                <a:latin typeface="+mj-lt"/>
                <a:cs typeface="Times New Roman" panose="02020603050405020304" pitchFamily="18" charset="0"/>
              </a:rPr>
              <a:t>B:</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xóa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tội</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trần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gian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xin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nhậm</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lời</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chúng</a:t>
            </a:r>
            <a:r>
              <a:rPr lang="en-US" sz="5400" b="0" i="0" dirty="0">
                <a:solidFill>
                  <a:schemeClr val="bg1"/>
                </a:solidFill>
                <a:effectLst/>
                <a:latin typeface="+mj-lt"/>
                <a:cs typeface="Times New Roman" panose="02020603050405020304" pitchFamily="18" charset="0"/>
              </a:rPr>
              <a:t> con </a:t>
            </a:r>
            <a:r>
              <a:rPr lang="en-US" sz="5400" b="0" i="0" dirty="0" err="1">
                <a:solidFill>
                  <a:schemeClr val="bg1"/>
                </a:solidFill>
                <a:effectLst/>
                <a:latin typeface="+mj-lt"/>
                <a:cs typeface="Times New Roman" panose="02020603050405020304" pitchFamily="18" charset="0"/>
              </a:rPr>
              <a:t>cầu</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khẩn</a:t>
            </a:r>
            <a:r>
              <a:rPr lang="en-US" sz="5400" b="0" i="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i="0" u="sng" dirty="0">
                <a:solidFill>
                  <a:srgbClr val="FFFF00"/>
                </a:solidFill>
                <a:effectLst/>
                <a:latin typeface="+mj-lt"/>
                <a:cs typeface="Times New Roman" panose="02020603050405020304" pitchFamily="18" charset="0"/>
              </a:rPr>
              <a:t>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ngự</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bên</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hữu</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Đức</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Cha, </a:t>
            </a:r>
            <a:r>
              <a:rPr lang="en-US" sz="4800" b="0" i="0" dirty="0" err="1">
                <a:solidFill>
                  <a:schemeClr val="bg1"/>
                </a:solidFill>
                <a:effectLst/>
                <a:latin typeface="+mj-lt"/>
                <a:cs typeface="Times New Roman" panose="02020603050405020304" pitchFamily="18" charset="0"/>
              </a:rPr>
              <a:t>xin</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thương</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xót</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chúng</a:t>
            </a:r>
            <a:r>
              <a:rPr lang="en-US" sz="4800" b="0" i="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i="0" u="sng" dirty="0">
                <a:solidFill>
                  <a:srgbClr val="FFFF00"/>
                </a:solidFill>
                <a:effectLst/>
                <a:latin typeface="+mj-lt"/>
                <a:cs typeface="Times New Roman" panose="02020603050405020304" pitchFamily="18" charset="0"/>
              </a:rPr>
              <a:t>B:</a:t>
            </a:r>
            <a:r>
              <a:rPr lang="vi-VN" sz="4800" b="0" i="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i="0" dirty="0" err="1">
                <a:solidFill>
                  <a:schemeClr val="bg1"/>
                </a:solidFill>
                <a:effectLst/>
                <a:latin typeface="+mj-lt"/>
                <a:cs typeface="Times New Roman" panose="02020603050405020304" pitchFamily="18" charset="0"/>
              </a:rPr>
              <a:t>Chỉ</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có</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Chúa</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là</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Chúa</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chỉ</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có</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Chúa</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là</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đấng</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tối</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cao</a:t>
            </a:r>
            <a:r>
              <a:rPr lang="en-US" sz="4400" b="0" i="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i="0" u="sng" dirty="0">
                <a:solidFill>
                  <a:srgbClr val="FFFF00"/>
                </a:solidFill>
                <a:effectLst/>
                <a:latin typeface="+mj-lt"/>
                <a:cs typeface="Times New Roman" panose="02020603050405020304" pitchFamily="18" charset="0"/>
              </a:rPr>
              <a:t>A+</a:t>
            </a:r>
            <a:r>
              <a:rPr lang="en-US" sz="4400" b="0" i="0" u="sng" dirty="0">
                <a:solidFill>
                  <a:srgbClr val="FFFF00"/>
                </a:solidFill>
                <a:effectLst/>
                <a:latin typeface="+mj-lt"/>
                <a:cs typeface="Times New Roman" panose="02020603050405020304" pitchFamily="18" charset="0"/>
              </a:rPr>
              <a:t>B</a:t>
            </a:r>
            <a:r>
              <a:rPr lang="vi-VN" sz="4400" b="0" i="0" u="sng" dirty="0">
                <a:solidFill>
                  <a:srgbClr val="FFFF00"/>
                </a:solidFill>
                <a:effectLst/>
                <a:latin typeface="+mj-lt"/>
                <a:cs typeface="Times New Roman" panose="02020603050405020304" pitchFamily="18" charset="0"/>
              </a:rPr>
              <a:t>:</a:t>
            </a:r>
            <a:r>
              <a:rPr lang="vi-VN" sz="4400" b="0" i="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i="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17CF8FF-6C50-3AE8-D04F-FE7A0874F7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C46FCD-DCB8-4549-712A-03CE53129A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772834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7E3138-837A-0421-1FDA-368C4301C6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4501000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b="0" i="0" dirty="0">
                <a:solidFill>
                  <a:srgbClr val="FFFF00"/>
                </a:solidFill>
                <a:effectLst/>
              </a:rPr>
              <a:t>Thánh </a:t>
            </a:r>
            <a:r>
              <a:rPr lang="en-US" b="0" i="0" dirty="0" err="1">
                <a:solidFill>
                  <a:srgbClr val="FFFF00"/>
                </a:solidFill>
                <a:effectLst/>
              </a:rPr>
              <a:t>Vịnh</a:t>
            </a:r>
            <a:r>
              <a:rPr lang="en-US" b="0" i="0" dirty="0">
                <a:solidFill>
                  <a:srgbClr val="FFFF00"/>
                </a:solidFill>
                <a:effectLst/>
              </a:rPr>
              <a:t> 77</a:t>
            </a:r>
            <a:br>
              <a:rPr lang="en-US" b="0" i="0" dirty="0">
                <a:solidFill>
                  <a:srgbClr val="FFFF00"/>
                </a:solidFill>
                <a:effectLst/>
              </a:rPr>
            </a:br>
            <a:r>
              <a:rPr lang="en-US" dirty="0">
                <a:solidFill>
                  <a:srgbClr val="FFFF00"/>
                </a:solidFill>
              </a:rPr>
              <a:t>LỄ SUY TÔN THÁNH GIÁ</a:t>
            </a:r>
            <a:br>
              <a:rPr lang="en-US" b="0" i="0" dirty="0">
                <a:solidFill>
                  <a:srgbClr val="FFFF00"/>
                </a:solidFill>
                <a:effectLst/>
              </a:rPr>
            </a:br>
            <a:r>
              <a:rPr lang="en-US" b="0" i="0" dirty="0">
                <a:solidFill>
                  <a:srgbClr val="FFFF00"/>
                </a:solidFill>
                <a:effectLst/>
              </a:rPr>
              <a:t>Kim Long</a:t>
            </a:r>
          </a:p>
        </p:txBody>
      </p:sp>
    </p:spTree>
    <p:extLst>
      <p:ext uri="{BB962C8B-B14F-4D97-AF65-F5344CB8AC3E}">
        <p14:creationId xmlns:p14="http://schemas.microsoft.com/office/powerpoint/2010/main" val="38711614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300" b="0" i="0" u="sng" dirty="0">
                <a:solidFill>
                  <a:srgbClr val="FFFF00"/>
                </a:solidFill>
                <a:effectLst/>
              </a:rPr>
              <a:t>Đk:</a:t>
            </a:r>
            <a:r>
              <a:rPr lang="en-US" sz="7300" b="0" i="0" dirty="0">
                <a:solidFill>
                  <a:schemeClr val="bg1"/>
                </a:solidFill>
                <a:effectLst/>
              </a:rPr>
              <a:t> </a:t>
            </a:r>
            <a:r>
              <a:rPr lang="vi-VN" sz="7300" b="0" i="0" dirty="0">
                <a:solidFill>
                  <a:schemeClr val="bg1"/>
                </a:solidFill>
                <a:effectLst/>
              </a:rPr>
              <a:t>Chúng tôi chẳng lãng quên mọi kỳ công Chúa làm.</a:t>
            </a:r>
          </a:p>
        </p:txBody>
      </p:sp>
    </p:spTree>
    <p:extLst>
      <p:ext uri="{BB962C8B-B14F-4D97-AF65-F5344CB8AC3E}">
        <p14:creationId xmlns:p14="http://schemas.microsoft.com/office/powerpoint/2010/main" val="31410817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i="0" u="sng" dirty="0">
                <a:solidFill>
                  <a:srgbClr val="FFFF00"/>
                </a:solidFill>
                <a:effectLst/>
              </a:rPr>
              <a:t>Tk1:</a:t>
            </a:r>
            <a:r>
              <a:rPr lang="en-US" sz="5400" b="0" i="0" dirty="0">
                <a:solidFill>
                  <a:schemeClr val="bg1"/>
                </a:solidFill>
                <a:effectLst/>
              </a:rPr>
              <a:t> </a:t>
            </a:r>
            <a:r>
              <a:rPr lang="vi-VN" sz="5400" b="0" i="0" dirty="0">
                <a:solidFill>
                  <a:schemeClr val="bg1"/>
                </a:solidFill>
                <a:effectLst/>
              </a:rPr>
              <a:t>Muôn dân ơi nghe tôi giảng dạy, lắng nghe lời miệng tôi nói đây. Tôi tuyên bố đôi lời huấn dụ, công bố điều huyền bí thuở xưa.</a:t>
            </a:r>
            <a:endParaRPr lang="en-US" sz="5400" b="0" i="0" dirty="0">
              <a:solidFill>
                <a:schemeClr val="bg1"/>
              </a:solidFill>
              <a:effectLst/>
            </a:endParaRPr>
          </a:p>
        </p:txBody>
      </p:sp>
    </p:spTree>
    <p:extLst>
      <p:ext uri="{BB962C8B-B14F-4D97-AF65-F5344CB8AC3E}">
        <p14:creationId xmlns:p14="http://schemas.microsoft.com/office/powerpoint/2010/main" val="719811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Đk: Chúng tôi chẳng lãng quên mọi kỳ công Chúa làm.</a:t>
            </a:r>
          </a:p>
        </p:txBody>
      </p:sp>
    </p:spTree>
    <p:extLst>
      <p:ext uri="{BB962C8B-B14F-4D97-AF65-F5344CB8AC3E}">
        <p14:creationId xmlns:p14="http://schemas.microsoft.com/office/powerpoint/2010/main" val="5353142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b="0" i="0" u="sng" dirty="0">
                <a:solidFill>
                  <a:srgbClr val="FFFF00"/>
                </a:solidFill>
                <a:effectLst/>
              </a:rPr>
              <a:t>Tk2:</a:t>
            </a:r>
            <a:r>
              <a:rPr lang="en-US" sz="5400" b="0" i="0" dirty="0">
                <a:solidFill>
                  <a:schemeClr val="bg1"/>
                </a:solidFill>
                <a:effectLst/>
              </a:rPr>
              <a:t> </a:t>
            </a:r>
            <a:r>
              <a:rPr lang="vi-VN" sz="5400" b="0" i="0" dirty="0">
                <a:solidFill>
                  <a:schemeClr val="bg1"/>
                </a:solidFill>
                <a:effectLst/>
              </a:rPr>
              <a:t>Khi nguy cơ sa tay Chúa phạt, chúng trở lại vội tìm Chúa ngay, và tưởng nhớ ơn Ngài cứu độ, Xin Chúa Trời thành núi ẩn thân.</a:t>
            </a:r>
            <a:endParaRPr lang="en-US" sz="5400" b="0" i="0" dirty="0">
              <a:solidFill>
                <a:schemeClr val="bg1"/>
              </a:solidFill>
              <a:effectLst/>
            </a:endParaRPr>
          </a:p>
        </p:txBody>
      </p:sp>
    </p:spTree>
    <p:extLst>
      <p:ext uri="{BB962C8B-B14F-4D97-AF65-F5344CB8AC3E}">
        <p14:creationId xmlns:p14="http://schemas.microsoft.com/office/powerpoint/2010/main" val="837800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Đk: Chúng tôi chẳng lãng quên mọi kỳ công Chúa làm.</a:t>
            </a:r>
          </a:p>
        </p:txBody>
      </p:sp>
    </p:spTree>
    <p:extLst>
      <p:ext uri="{BB962C8B-B14F-4D97-AF65-F5344CB8AC3E}">
        <p14:creationId xmlns:p14="http://schemas.microsoft.com/office/powerpoint/2010/main" val="5353142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6000" b="0" i="0" u="sng" dirty="0">
                <a:solidFill>
                  <a:srgbClr val="FFFF00"/>
                </a:solidFill>
                <a:effectLst/>
              </a:rPr>
              <a:t>Tk3:</a:t>
            </a:r>
            <a:r>
              <a:rPr lang="en-US" sz="6000" b="0" i="0" dirty="0">
                <a:solidFill>
                  <a:schemeClr val="bg1"/>
                </a:solidFill>
                <a:effectLst/>
              </a:rPr>
              <a:t> </a:t>
            </a:r>
            <a:r>
              <a:rPr lang="vi-VN" sz="6000" b="0" i="0" dirty="0">
                <a:solidFill>
                  <a:schemeClr val="bg1"/>
                </a:solidFill>
                <a:effectLst/>
              </a:rPr>
              <a:t> Dân điêu ngoa chuyên gian dối Ngài, Lưỡi phỉnh phờ lường gạt Chúa luôn. </a:t>
            </a:r>
            <a:r>
              <a:rPr lang="en-US" sz="6000" b="0" i="0" dirty="0">
                <a:solidFill>
                  <a:schemeClr val="bg1"/>
                </a:solidFill>
                <a:effectLst/>
              </a:rPr>
              <a:t> </a:t>
            </a:r>
            <a:r>
              <a:rPr lang="vi-VN" sz="6000" b="0" i="0" dirty="0">
                <a:solidFill>
                  <a:schemeClr val="bg1"/>
                </a:solidFill>
                <a:effectLst/>
              </a:rPr>
              <a:t>Lòng dạ chúng chẳng hề tín thành, Giao ước Ngài nào có thực thi.</a:t>
            </a:r>
          </a:p>
        </p:txBody>
      </p:sp>
    </p:spTree>
    <p:extLst>
      <p:ext uri="{BB962C8B-B14F-4D97-AF65-F5344CB8AC3E}">
        <p14:creationId xmlns:p14="http://schemas.microsoft.com/office/powerpoint/2010/main" val="41133348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Đk: Chúng tôi chẳng lãng quên mọi kỳ công Chúa làm.</a:t>
            </a:r>
          </a:p>
        </p:txBody>
      </p:sp>
    </p:spTree>
    <p:extLst>
      <p:ext uri="{BB962C8B-B14F-4D97-AF65-F5344CB8AC3E}">
        <p14:creationId xmlns:p14="http://schemas.microsoft.com/office/powerpoint/2010/main" val="535314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6000" b="0" i="0" u="sng" dirty="0">
                <a:solidFill>
                  <a:srgbClr val="FFFF00"/>
                </a:solidFill>
                <a:effectLst/>
              </a:rPr>
              <a:t>Tk4:</a:t>
            </a:r>
            <a:r>
              <a:rPr lang="en-US" sz="6000" b="0" i="0" dirty="0">
                <a:solidFill>
                  <a:schemeClr val="bg1"/>
                </a:solidFill>
                <a:effectLst/>
              </a:rPr>
              <a:t> </a:t>
            </a:r>
            <a:r>
              <a:rPr lang="vi-VN" sz="6000" b="0" i="0" dirty="0">
                <a:solidFill>
                  <a:schemeClr val="bg1"/>
                </a:solidFill>
                <a:effectLst/>
              </a:rPr>
              <a:t>Nhưng khoan dung, không tiêu huỷ họ, Chúa nhân từ dủ tình thứ tha,</a:t>
            </a:r>
            <a:r>
              <a:rPr lang="en-US" sz="6000" b="0" i="0" dirty="0">
                <a:solidFill>
                  <a:schemeClr val="bg1"/>
                </a:solidFill>
                <a:effectLst/>
              </a:rPr>
              <a:t> </a:t>
            </a:r>
            <a:r>
              <a:rPr lang="vi-VN" sz="6000" b="0" i="0" dirty="0">
                <a:solidFill>
                  <a:schemeClr val="bg1"/>
                </a:solidFill>
                <a:effectLst/>
              </a:rPr>
              <a:t>và kiềm chế bao là oán hờn, chẳng khơi bùng nộ khí Ngài lên.</a:t>
            </a:r>
          </a:p>
        </p:txBody>
      </p:sp>
    </p:spTree>
    <p:extLst>
      <p:ext uri="{BB962C8B-B14F-4D97-AF65-F5344CB8AC3E}">
        <p14:creationId xmlns:p14="http://schemas.microsoft.com/office/powerpoint/2010/main" val="1122560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Đk: Chúng tôi chẳng lãng quên mọi kỳ công Chúa làm.</a:t>
            </a:r>
          </a:p>
        </p:txBody>
      </p:sp>
    </p:spTree>
    <p:extLst>
      <p:ext uri="{BB962C8B-B14F-4D97-AF65-F5344CB8AC3E}">
        <p14:creationId xmlns:p14="http://schemas.microsoft.com/office/powerpoint/2010/main" val="5353142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4C2344-37FB-4757-7832-45CE2CF443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0765862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b="0" i="0" dirty="0">
                <a:solidFill>
                  <a:schemeClr val="bg1"/>
                </a:solidFill>
                <a:effectLst/>
              </a:rPr>
              <a:t>Lạy Chúa Ki-tô, chúng con thờ lạy Chúa, chúng con chúc tụng Chúa,</a:t>
            </a:r>
            <a:r>
              <a:rPr lang="en-US" sz="5400" b="0" i="0" dirty="0">
                <a:solidFill>
                  <a:schemeClr val="bg1"/>
                </a:solidFill>
                <a:effectLst/>
              </a:rPr>
              <a:t> </a:t>
            </a:r>
            <a:r>
              <a:rPr lang="vi-VN" sz="5400" b="0" i="0" dirty="0">
                <a:solidFill>
                  <a:schemeClr val="bg1"/>
                </a:solidFill>
                <a:effectLst/>
              </a:rPr>
              <a:t>vì Chúa đã dùng cây Thánh Giá mà cứu độ chúng con.</a:t>
            </a:r>
            <a:endParaRPr lang="en-US" sz="5400" b="0" i="0" dirty="0">
              <a:solidFill>
                <a:schemeClr val="bg1"/>
              </a:solidFill>
              <a:effectLst/>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25937768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838507E-F3DA-F2A6-ED19-D4D71622CF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22043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i="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20112582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526809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i="0" dirty="0" err="1">
                <a:solidFill>
                  <a:schemeClr val="bg1"/>
                </a:solidFill>
                <a:effectLst/>
                <a:latin typeface="+mj-lt"/>
                <a:cs typeface="Times New Roman" pitchFamily="18" charset="0"/>
              </a:rPr>
              <a:t>Tôi</a:t>
            </a:r>
            <a:r>
              <a:rPr lang="en-US" sz="6600" b="0" i="0" dirty="0">
                <a:solidFill>
                  <a:schemeClr val="bg1"/>
                </a:solidFill>
                <a:effectLst/>
                <a:latin typeface="+mj-lt"/>
                <a:cs typeface="Times New Roman" pitchFamily="18" charset="0"/>
              </a:rPr>
              <a:t> tin </a:t>
            </a:r>
            <a:r>
              <a:rPr lang="en-US" sz="6600" b="0" i="0" dirty="0" err="1">
                <a:solidFill>
                  <a:schemeClr val="bg1"/>
                </a:solidFill>
                <a:effectLst/>
                <a:latin typeface="+mj-lt"/>
                <a:cs typeface="Times New Roman" pitchFamily="18" charset="0"/>
              </a:rPr>
              <a:t>kính</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một</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Giêsu</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Kitô</a:t>
            </a:r>
            <a:r>
              <a:rPr lang="en-US" sz="6600" b="0" i="0" dirty="0">
                <a:solidFill>
                  <a:schemeClr val="bg1"/>
                </a:solidFill>
                <a:effectLst/>
                <a:latin typeface="+mj-lt"/>
                <a:cs typeface="Times New Roman" pitchFamily="18" charset="0"/>
              </a:rPr>
              <a:t>, Con </a:t>
            </a:r>
            <a:r>
              <a:rPr lang="en-US" sz="6600" b="0" i="0" dirty="0" err="1">
                <a:solidFill>
                  <a:schemeClr val="bg1"/>
                </a:solidFill>
                <a:effectLst/>
                <a:latin typeface="+mj-lt"/>
                <a:cs typeface="Times New Roman" pitchFamily="18" charset="0"/>
              </a:rPr>
              <a:t>Một</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Thiên</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vi-VN" sz="6600" b="0" i="0" dirty="0">
                <a:solidFill>
                  <a:schemeClr val="bg1"/>
                </a:solidFill>
                <a:effectLst/>
                <a:latin typeface="+mj-lt"/>
                <a:cs typeface="Times New Roman" pitchFamily="18" charset="0"/>
              </a:rPr>
              <a:t>Sinh bởi Đức Chúa Cha từ trước muôn đời. </a:t>
            </a:r>
            <a:endParaRPr lang="en-US" sz="66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1403663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chemeClr val="bg1"/>
                </a:solidFill>
                <a:effectLst/>
                <a:latin typeface="+mj-lt"/>
                <a:cs typeface="Times New Roman" pitchFamily="18" charset="0"/>
              </a:rPr>
              <a:t>Người là Thiên Chúa bởi Thiên Chúa, Ánh Sáng bởi Ánh Sáng,</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Thiên</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thật</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bởi</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Thiên</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thật</a:t>
            </a:r>
            <a:r>
              <a:rPr lang="en-US" sz="6600" b="0" i="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30714616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i="0" dirty="0">
                <a:solidFill>
                  <a:schemeClr val="bg1"/>
                </a:solidFill>
                <a:effectLst/>
                <a:latin typeface="+mj-lt"/>
              </a:rPr>
              <a:t>được sinh ra mà không phải được tạo thành, đồng bản thể với Đức Chúa Cha: nhờ Người mà muôn vật được tạo thành. </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7248815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i="0" dirty="0">
                <a:solidFill>
                  <a:schemeClr val="bg1"/>
                </a:solidFill>
                <a:effectLst/>
                <a:latin typeface="+mj-lt"/>
              </a:rPr>
              <a:t>Vì loài người chúng ta và để cứu độ chúng ta,</a:t>
            </a:r>
            <a:r>
              <a:rPr lang="en-US" sz="7200" b="0" i="0" dirty="0">
                <a:solidFill>
                  <a:schemeClr val="bg1"/>
                </a:solidFill>
                <a:effectLst/>
                <a:latin typeface="+mj-lt"/>
              </a:rPr>
              <a:t> </a:t>
            </a:r>
            <a:r>
              <a:rPr lang="vi-VN" sz="7200" b="0" i="0" dirty="0">
                <a:solidFill>
                  <a:schemeClr val="bg1"/>
                </a:solidFill>
                <a:effectLst/>
                <a:latin typeface="+mj-lt"/>
                <a:cs typeface="Times New Roman" pitchFamily="18" charset="0"/>
              </a:rPr>
              <a:t>Người đã từ trời xuống thế. </a:t>
            </a:r>
            <a:endParaRPr lang="en-US" sz="72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86806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i="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3243321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i="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857252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i="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019956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i="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4491499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i="0" dirty="0">
                <a:solidFill>
                  <a:schemeClr val="bg1"/>
                </a:solidFill>
                <a:effectLst/>
                <a:latin typeface="+mj-lt"/>
              </a:rPr>
              <a:t>Người được phụng thờ và tôn vinh cùng với Đức Chúa Cha và Đức Chúa Con: Người đã dùng các tiên tri mà phán dạy. </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742874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i="0" dirty="0">
                <a:solidFill>
                  <a:schemeClr val="bg1"/>
                </a:solidFill>
                <a:effectLst/>
                <a:latin typeface="+mj-lt"/>
              </a:rPr>
              <a:t>Tôi tin Hội Thánh duy nhất thánh thiện công giáo và tông truyền.</a:t>
            </a:r>
            <a:endParaRPr lang="en-US" sz="8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063799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chemeClr val="bg1"/>
                </a:solidFill>
                <a:effectLst/>
                <a:latin typeface="+mj-lt"/>
                <a:cs typeface="Times New Roman" pitchFamily="18" charset="0"/>
              </a:rPr>
              <a:t>Tôi tuyên xưng có một Phép Rửa để tha tội. Tôi trông đợi kẻ chết sống lại và sự</a:t>
            </a:r>
            <a:r>
              <a:rPr lang="en-US" sz="6600" b="0" i="0" dirty="0">
                <a:solidFill>
                  <a:schemeClr val="bg1"/>
                </a:solidFill>
                <a:effectLst/>
                <a:latin typeface="+mj-lt"/>
                <a:cs typeface="Times New Roman" pitchFamily="18" charset="0"/>
              </a:rPr>
              <a:t> </a:t>
            </a:r>
            <a:r>
              <a:rPr lang="vi-VN" sz="6600" b="0" i="0" dirty="0">
                <a:solidFill>
                  <a:schemeClr val="bg1"/>
                </a:solidFill>
                <a:effectLst/>
                <a:latin typeface="+mj-lt"/>
                <a:cs typeface="Times New Roman" pitchFamily="18" charset="0"/>
              </a:rPr>
              <a:t>sống đời sau. </a:t>
            </a:r>
            <a:r>
              <a:rPr lang="vi-VN" sz="6600" b="0" i="0" u="sng" dirty="0">
                <a:solidFill>
                  <a:srgbClr val="FFFF00"/>
                </a:solidFill>
                <a:effectLst/>
                <a:latin typeface="+mj-lt"/>
                <a:cs typeface="Times New Roman" pitchFamily="18" charset="0"/>
              </a:rPr>
              <a:t>Amen.</a:t>
            </a:r>
            <a:endParaRPr lang="en-US" sz="6600" b="0" i="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3069602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i="0" u="sng" dirty="0">
                <a:solidFill>
                  <a:schemeClr val="bg1"/>
                </a:solidFill>
                <a:effectLst/>
                <a:latin typeface="+mj-lt"/>
                <a:cs typeface="Times New Roman" panose="02020603050405020304" pitchFamily="18" charset="0"/>
              </a:rPr>
            </a:br>
            <a:endParaRPr lang="en-US" sz="6600" b="0" i="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1454972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886200" y="1428750"/>
            <a:ext cx="5181600" cy="1938992"/>
          </a:xfrm>
          <a:prstGeom prst="rect">
            <a:avLst/>
          </a:prstGeom>
        </p:spPr>
        <p:txBody>
          <a:bodyPr wrap="square">
            <a:spAutoFit/>
          </a:bodyPr>
          <a:lstStyle/>
          <a:p>
            <a:pPr algn="ctr"/>
            <a:r>
              <a:rPr lang="en-US" sz="4000" b="1" dirty="0">
                <a:solidFill>
                  <a:srgbClr val="FFFF00"/>
                </a:solidFill>
              </a:rPr>
              <a:t>CA DÂNG LỄ</a:t>
            </a:r>
          </a:p>
          <a:p>
            <a:pPr algn="ctr"/>
            <a:r>
              <a:rPr lang="en-US" sz="4000" b="1" dirty="0">
                <a:solidFill>
                  <a:srgbClr val="FFFF00"/>
                </a:solidFill>
              </a:rPr>
              <a:t>CON MUỐN DÂNG</a:t>
            </a:r>
          </a:p>
          <a:p>
            <a:pPr algn="ctr"/>
            <a:r>
              <a:rPr lang="en-US" sz="4000" b="1" i="1" dirty="0">
                <a:solidFill>
                  <a:schemeClr val="bg1"/>
                </a:solidFill>
              </a:rPr>
              <a:t>Cao Huy Hoàng</a:t>
            </a:r>
          </a:p>
        </p:txBody>
      </p:sp>
      <p:pic>
        <p:nvPicPr>
          <p:cNvPr id="6" name="Picture 5">
            <a:extLst>
              <a:ext uri="{FF2B5EF4-FFF2-40B4-BE49-F238E27FC236}">
                <a16:creationId xmlns:a16="http://schemas.microsoft.com/office/drawing/2014/main" id="{BFEF1D15-D108-F9ED-DE5C-0C324E5C66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9" y="409575"/>
            <a:ext cx="3659681" cy="432435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i="0" u="sng" dirty="0">
                <a:solidFill>
                  <a:srgbClr val="FFFF00"/>
                </a:solidFill>
                <a:effectLst/>
              </a:rPr>
              <a:t>Tk1:</a:t>
            </a:r>
            <a:r>
              <a:rPr lang="en-US" b="0" i="0" dirty="0">
                <a:solidFill>
                  <a:schemeClr val="bg1"/>
                </a:solidFill>
                <a:effectLst/>
              </a:rPr>
              <a:t> </a:t>
            </a:r>
            <a:r>
              <a:rPr lang="vi-VN" b="0" i="0" dirty="0">
                <a:solidFill>
                  <a:schemeClr val="bg1"/>
                </a:solidFill>
                <a:effectLst/>
              </a:rPr>
              <a:t>Con muốn dâng lên Ngài tâm tư cuộc đời dương thế. Con muốn dâng lên Ngài tấm lòng con những chua cay. Dâng tấm bánh trắng này và dâng lên ly rượu đầy. Với chút tình thơ ngây. Ngài ơi hãy thương lòng này.</a:t>
            </a:r>
            <a:endParaRPr lang="en-US" b="0" i="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7BDDD8-6B13-5952-8933-48A2EFDDD0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0E8D1-A0AB-89A3-84D7-599FA5454325}"/>
              </a:ext>
            </a:extLst>
          </p:cNvPr>
          <p:cNvSpPr>
            <a:spLocks noGrp="1"/>
          </p:cNvSpPr>
          <p:nvPr>
            <p:ph type="ctrTitle"/>
          </p:nvPr>
        </p:nvSpPr>
        <p:spPr>
          <a:xfrm>
            <a:off x="0" y="1"/>
            <a:ext cx="9144000" cy="5143499"/>
          </a:xfrm>
        </p:spPr>
        <p:txBody>
          <a:bodyPr>
            <a:noAutofit/>
          </a:bodyPr>
          <a:lstStyle/>
          <a:p>
            <a:pPr algn="just"/>
            <a:r>
              <a:rPr lang="en-US" b="0" i="0" u="sng" dirty="0" err="1">
                <a:solidFill>
                  <a:srgbClr val="FFFF00"/>
                </a:solidFill>
                <a:effectLst/>
              </a:rPr>
              <a:t>Đk</a:t>
            </a:r>
            <a:r>
              <a:rPr lang="en-US" b="0" i="0" u="sng" dirty="0">
                <a:solidFill>
                  <a:srgbClr val="FFFF00"/>
                </a:solidFill>
                <a:effectLst/>
              </a:rPr>
              <a:t>:</a:t>
            </a:r>
            <a:r>
              <a:rPr lang="en-US" b="0" i="0" dirty="0">
                <a:solidFill>
                  <a:schemeClr val="bg1"/>
                </a:solidFill>
                <a:effectLst/>
              </a:rPr>
              <a:t> </a:t>
            </a:r>
            <a:r>
              <a:rPr lang="vi-VN" b="0" i="0" dirty="0">
                <a:solidFill>
                  <a:schemeClr val="bg1"/>
                </a:solidFill>
                <a:effectLst/>
              </a:rPr>
              <a:t>Kính tiến dâng lên Chúa hiệp cùng hy lễ cao siêu thương yêu chết trên đỉnh đồi một chiều máu hồng loang tím. Kính tiến dâng lên Chúa cuộc đời thơm ngát hoa xinh, hy sinh hiến thân quên mình Ngài ơi, tâm tình con dâng.</a:t>
            </a:r>
            <a:endParaRPr lang="en-US" b="0" i="0" dirty="0">
              <a:solidFill>
                <a:schemeClr val="bg1"/>
              </a:solidFill>
              <a:effectLst/>
            </a:endParaRPr>
          </a:p>
        </p:txBody>
      </p:sp>
    </p:spTree>
    <p:extLst>
      <p:ext uri="{BB962C8B-B14F-4D97-AF65-F5344CB8AC3E}">
        <p14:creationId xmlns:p14="http://schemas.microsoft.com/office/powerpoint/2010/main" val="35088350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i="0" u="sng" dirty="0">
                <a:solidFill>
                  <a:srgbClr val="FFFF00"/>
                </a:solidFill>
                <a:effectLst/>
              </a:rPr>
              <a:t>Tk2:</a:t>
            </a:r>
            <a:r>
              <a:rPr lang="en-US" b="0" i="0" dirty="0">
                <a:solidFill>
                  <a:srgbClr val="FFFF00"/>
                </a:solidFill>
                <a:effectLst/>
              </a:rPr>
              <a:t> </a:t>
            </a:r>
            <a:r>
              <a:rPr lang="vi-VN" b="0" i="0" dirty="0">
                <a:solidFill>
                  <a:schemeClr val="bg1"/>
                </a:solidFill>
                <a:effectLst/>
              </a:rPr>
              <a:t>Con muốn dâng lên Ngài vinh hoa thì Ngài không muốn. Nhưng muốn dâng cho Ngài tấm lòng con với hy sinh. Ngài muốn trút cho Ngài tình con sau cơn đọa đày. Chúa hỡi này con đây, đời con kính dâng về Ngài.</a:t>
            </a:r>
          </a:p>
        </p:txBody>
      </p:sp>
    </p:spTree>
    <p:extLst>
      <p:ext uri="{BB962C8B-B14F-4D97-AF65-F5344CB8AC3E}">
        <p14:creationId xmlns:p14="http://schemas.microsoft.com/office/powerpoint/2010/main" val="21997094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BEF92C-7190-8AA6-89DC-E39AE2210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1926D-54D1-2EBA-8999-700C7FFB0B4C}"/>
              </a:ext>
            </a:extLst>
          </p:cNvPr>
          <p:cNvSpPr>
            <a:spLocks noGrp="1"/>
          </p:cNvSpPr>
          <p:nvPr>
            <p:ph type="ctrTitle"/>
          </p:nvPr>
        </p:nvSpPr>
        <p:spPr>
          <a:xfrm>
            <a:off x="0" y="1"/>
            <a:ext cx="9144000" cy="5143499"/>
          </a:xfrm>
        </p:spPr>
        <p:txBody>
          <a:bodyPr>
            <a:noAutofit/>
          </a:bodyPr>
          <a:lstStyle/>
          <a:p>
            <a:pPr algn="just"/>
            <a:r>
              <a:rPr lang="en-US" b="0" i="0" u="sng" dirty="0" err="1">
                <a:solidFill>
                  <a:srgbClr val="FFFF00"/>
                </a:solidFill>
                <a:effectLst/>
              </a:rPr>
              <a:t>Đk</a:t>
            </a:r>
            <a:r>
              <a:rPr lang="en-US" b="0" i="0" u="sng" dirty="0">
                <a:solidFill>
                  <a:srgbClr val="FFFF00"/>
                </a:solidFill>
                <a:effectLst/>
              </a:rPr>
              <a:t>:</a:t>
            </a:r>
            <a:r>
              <a:rPr lang="en-US" b="0" i="0" dirty="0">
                <a:solidFill>
                  <a:schemeClr val="bg1"/>
                </a:solidFill>
                <a:effectLst/>
              </a:rPr>
              <a:t> </a:t>
            </a:r>
            <a:r>
              <a:rPr lang="vi-VN" b="0" i="0" dirty="0">
                <a:solidFill>
                  <a:schemeClr val="bg1"/>
                </a:solidFill>
                <a:effectLst/>
              </a:rPr>
              <a:t>Kính tiến dâng lên Chúa hiệp cùng hy lễ cao siêu thương yêu chết trên đỉnh đồi một chiều máu hồng loang tím. Kính tiến dâng lên Chúa cuộc đời thơm ngát hoa xinh, hy sinh hiến thân quên mình Ngài ơi, tâm tình con dâng.</a:t>
            </a:r>
            <a:endParaRPr lang="en-US" b="0" i="0" dirty="0">
              <a:solidFill>
                <a:schemeClr val="bg1"/>
              </a:solidFill>
              <a:effectLst/>
            </a:endParaRPr>
          </a:p>
        </p:txBody>
      </p:sp>
    </p:spTree>
    <p:extLst>
      <p:ext uri="{BB962C8B-B14F-4D97-AF65-F5344CB8AC3E}">
        <p14:creationId xmlns:p14="http://schemas.microsoft.com/office/powerpoint/2010/main" val="11849731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02F9948-48DE-169D-8866-1F17642D5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C4352-21BF-1FF7-F74D-2B54C176B6F1}"/>
              </a:ext>
            </a:extLst>
          </p:cNvPr>
          <p:cNvSpPr>
            <a:spLocks noGrp="1"/>
          </p:cNvSpPr>
          <p:nvPr>
            <p:ph type="ctrTitle"/>
          </p:nvPr>
        </p:nvSpPr>
        <p:spPr>
          <a:xfrm>
            <a:off x="0" y="1"/>
            <a:ext cx="9144000" cy="5143499"/>
          </a:xfrm>
        </p:spPr>
        <p:txBody>
          <a:bodyPr>
            <a:noAutofit/>
          </a:bodyPr>
          <a:lstStyle/>
          <a:p>
            <a:pPr algn="just"/>
            <a:r>
              <a:rPr lang="en-US" sz="4600" b="0" i="0" u="sng" dirty="0">
                <a:solidFill>
                  <a:srgbClr val="FFFF00"/>
                </a:solidFill>
                <a:effectLst/>
              </a:rPr>
              <a:t>Tk3:</a:t>
            </a:r>
            <a:r>
              <a:rPr lang="en-US" sz="4600" b="0" i="0" dirty="0">
                <a:solidFill>
                  <a:srgbClr val="FFFF00"/>
                </a:solidFill>
                <a:effectLst/>
              </a:rPr>
              <a:t> </a:t>
            </a:r>
            <a:r>
              <a:rPr lang="vi-VN" sz="4600" b="0" i="0" dirty="0">
                <a:solidFill>
                  <a:schemeClr val="bg1"/>
                </a:solidFill>
                <a:effectLst/>
              </a:rPr>
              <a:t>Con muốn dâng lên Ngài tâm tư thẹn thùng không nói. Khi biết con yêu ngài chút tình như khói như mây. Nhờ lễ hiến thánh này Ngài cho con say tình Ngài. Hãy xóa lời chua cay và ban xuống ơn tràn đầy.</a:t>
            </a:r>
          </a:p>
        </p:txBody>
      </p:sp>
    </p:spTree>
    <p:extLst>
      <p:ext uri="{BB962C8B-B14F-4D97-AF65-F5344CB8AC3E}">
        <p14:creationId xmlns:p14="http://schemas.microsoft.com/office/powerpoint/2010/main" val="109682660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8C59756-365D-750D-2C8D-18D2F2A98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37947-6D52-A7ED-E6E6-4A6E52FB193D}"/>
              </a:ext>
            </a:extLst>
          </p:cNvPr>
          <p:cNvSpPr>
            <a:spLocks noGrp="1"/>
          </p:cNvSpPr>
          <p:nvPr>
            <p:ph type="ctrTitle"/>
          </p:nvPr>
        </p:nvSpPr>
        <p:spPr>
          <a:xfrm>
            <a:off x="0" y="1"/>
            <a:ext cx="9144000" cy="5143499"/>
          </a:xfrm>
        </p:spPr>
        <p:txBody>
          <a:bodyPr>
            <a:noAutofit/>
          </a:bodyPr>
          <a:lstStyle/>
          <a:p>
            <a:pPr algn="just"/>
            <a:r>
              <a:rPr lang="en-US" b="0" i="0" u="sng" dirty="0" err="1">
                <a:solidFill>
                  <a:srgbClr val="FFFF00"/>
                </a:solidFill>
                <a:effectLst/>
              </a:rPr>
              <a:t>Đk</a:t>
            </a:r>
            <a:r>
              <a:rPr lang="en-US" b="0" i="0" u="sng" dirty="0">
                <a:solidFill>
                  <a:srgbClr val="FFFF00"/>
                </a:solidFill>
                <a:effectLst/>
              </a:rPr>
              <a:t>:</a:t>
            </a:r>
            <a:r>
              <a:rPr lang="en-US" b="0" i="0" dirty="0">
                <a:solidFill>
                  <a:schemeClr val="bg1"/>
                </a:solidFill>
                <a:effectLst/>
              </a:rPr>
              <a:t> </a:t>
            </a:r>
            <a:r>
              <a:rPr lang="vi-VN" b="0" i="0" dirty="0">
                <a:solidFill>
                  <a:schemeClr val="bg1"/>
                </a:solidFill>
                <a:effectLst/>
              </a:rPr>
              <a:t>Kính tiến dâng lên Chúa hiệp cùng hy lễ cao siêu thương yêu chết trên đỉnh đồi một chiều máu hồng loang tím. Kính tiến dâng lên Chúa cuộc đời thơm ngát hoa xinh, hy sinh hiến thân quên mình Ngài ơi, tâm tình con dâng.</a:t>
            </a:r>
            <a:endParaRPr lang="en-US" b="0" i="0" dirty="0">
              <a:solidFill>
                <a:schemeClr val="bg1"/>
              </a:solidFill>
              <a:effectLst/>
            </a:endParaRPr>
          </a:p>
        </p:txBody>
      </p:sp>
    </p:spTree>
    <p:extLst>
      <p:ext uri="{BB962C8B-B14F-4D97-AF65-F5344CB8AC3E}">
        <p14:creationId xmlns:p14="http://schemas.microsoft.com/office/powerpoint/2010/main" val="387762560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6FFE28-F6E5-A8C1-11A0-AB919E0ABC4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9424C0-AE20-B7E6-A861-E0D6A3A227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5405725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i="0" dirty="0">
                <a:solidFill>
                  <a:srgbClr val="FFFF00"/>
                </a:solidFill>
                <a:effectLst/>
                <a:latin typeface="+mj-lt"/>
              </a:rPr>
              <a:t>Ca </a:t>
            </a:r>
            <a:r>
              <a:rPr lang="en-US" sz="6600" b="0" i="0" dirty="0" err="1">
                <a:solidFill>
                  <a:srgbClr val="FFFF00"/>
                </a:solidFill>
                <a:effectLst/>
                <a:latin typeface="+mj-lt"/>
              </a:rPr>
              <a:t>Nguyện</a:t>
            </a:r>
            <a:r>
              <a:rPr lang="en-US" sz="6600" b="0" i="0" dirty="0">
                <a:solidFill>
                  <a:srgbClr val="FFFF00"/>
                </a:solidFill>
                <a:effectLst/>
                <a:latin typeface="+mj-lt"/>
              </a:rPr>
              <a:t> </a:t>
            </a:r>
            <a:r>
              <a:rPr lang="en-US" sz="6600" b="0" i="0" dirty="0" err="1">
                <a:solidFill>
                  <a:srgbClr val="FFFF00"/>
                </a:solidFill>
                <a:effectLst/>
                <a:latin typeface="+mj-lt"/>
              </a:rPr>
              <a:t>Hiệp</a:t>
            </a:r>
            <a:r>
              <a:rPr lang="en-US" sz="6600" b="0" i="0" dirty="0">
                <a:solidFill>
                  <a:srgbClr val="FFFF00"/>
                </a:solidFill>
                <a:effectLst/>
                <a:latin typeface="+mj-lt"/>
              </a:rPr>
              <a:t> </a:t>
            </a:r>
            <a:r>
              <a:rPr lang="en-US" sz="6600" b="0" i="0" dirty="0" err="1">
                <a:solidFill>
                  <a:srgbClr val="FFFF00"/>
                </a:solidFill>
                <a:effectLst/>
                <a:latin typeface="+mj-lt"/>
              </a:rPr>
              <a:t>Lễ</a:t>
            </a:r>
            <a:br>
              <a:rPr lang="en-US" sz="6600" b="0" i="0" dirty="0">
                <a:solidFill>
                  <a:srgbClr val="FFFF00"/>
                </a:solidFill>
                <a:effectLst/>
                <a:latin typeface="+mj-lt"/>
              </a:rPr>
            </a:br>
            <a:r>
              <a:rPr lang="en-US" sz="6600" dirty="0">
                <a:solidFill>
                  <a:srgbClr val="FFFF00"/>
                </a:solidFill>
                <a:latin typeface="+mj-lt"/>
              </a:rPr>
              <a:t>ĐƯỜNG THẬP GIÁ</a:t>
            </a:r>
            <a:br>
              <a:rPr lang="en-US" sz="6600" b="0" i="0" dirty="0">
                <a:solidFill>
                  <a:srgbClr val="FFFF00"/>
                </a:solidFill>
                <a:effectLst/>
                <a:latin typeface="+mj-lt"/>
              </a:rPr>
            </a:br>
            <a:r>
              <a:rPr lang="en-US" sz="6000" b="0" i="0" dirty="0">
                <a:solidFill>
                  <a:schemeClr val="bg1"/>
                </a:solidFill>
                <a:effectLst/>
                <a:latin typeface="+mj-lt"/>
              </a:rPr>
              <a:t>Giang </a:t>
            </a:r>
            <a:r>
              <a:rPr lang="en-US" sz="6000" dirty="0" err="1">
                <a:solidFill>
                  <a:schemeClr val="bg1"/>
                </a:solidFill>
              </a:rPr>
              <a:t>Ân</a:t>
            </a:r>
            <a:endParaRPr lang="en-US" sz="9600" b="0" i="0"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i="0" u="sng" dirty="0">
                <a:solidFill>
                  <a:srgbClr val="FFFF00"/>
                </a:solidFill>
                <a:effectLst/>
              </a:rPr>
              <a:t>Tk1:</a:t>
            </a:r>
            <a:r>
              <a:rPr lang="en-US" sz="4600" b="0" i="0" dirty="0">
                <a:solidFill>
                  <a:schemeClr val="bg1"/>
                </a:solidFill>
                <a:effectLst/>
              </a:rPr>
              <a:t> </a:t>
            </a:r>
            <a:r>
              <a:rPr lang="vi-VN" sz="4600" b="0" i="0" dirty="0">
                <a:solidFill>
                  <a:schemeClr val="bg1"/>
                </a:solidFill>
                <a:effectLst/>
                <a:ea typeface="Tahoma" pitchFamily="34" charset="0"/>
                <a:cs typeface="Times New Roman" panose="02020603050405020304" pitchFamily="18" charset="0"/>
              </a:rPr>
              <a:t>Có một con đường mà Chúa muốn con đi,</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một con đường mà Chúa đã đi qua,</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một con đường mang tên thập giá.</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Chúa đã đi qua, Chúa đã đi quacon đường như thế đó.</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Từng bước Chúa hiên ngang,</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thập giá đến vinh quang.</a:t>
            </a:r>
            <a:endParaRPr lang="en-US" sz="4600" b="0" i="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i="0" u="sng" dirty="0" err="1">
                <a:solidFill>
                  <a:srgbClr val="FFFF00"/>
                </a:solidFill>
                <a:effectLst/>
              </a:rPr>
              <a:t>Đk</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Con hiểu rằng đường con sẽ đi qua,con hiểu rằng trần gian lắm phong ba,con hiểu rằng tình Chúa vẫn bao la,Chúa cho con niềm tin và hy vọng.</a:t>
            </a:r>
            <a:endParaRPr lang="en-US" sz="5400" b="0" i="0" dirty="0">
              <a:solidFill>
                <a:schemeClr val="bg1"/>
              </a:solidFill>
              <a:effectLst/>
            </a:endParaRPr>
          </a:p>
        </p:txBody>
      </p:sp>
    </p:spTree>
    <p:extLst>
      <p:ext uri="{BB962C8B-B14F-4D97-AF65-F5344CB8AC3E}">
        <p14:creationId xmlns:p14="http://schemas.microsoft.com/office/powerpoint/2010/main" val="22950375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5D0F66E-1D7D-8600-B0D3-C4966891C7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7E833-F6A3-BBA4-27F7-96AE0758AC65}"/>
              </a:ext>
            </a:extLst>
          </p:cNvPr>
          <p:cNvSpPr>
            <a:spLocks noGrp="1"/>
          </p:cNvSpPr>
          <p:nvPr>
            <p:ph type="ctrTitle"/>
          </p:nvPr>
        </p:nvSpPr>
        <p:spPr>
          <a:xfrm>
            <a:off x="0" y="1"/>
            <a:ext cx="9144000" cy="5143499"/>
          </a:xfrm>
        </p:spPr>
        <p:txBody>
          <a:bodyPr>
            <a:noAutofit/>
          </a:bodyPr>
          <a:lstStyle/>
          <a:p>
            <a:pPr algn="just"/>
            <a:r>
              <a:rPr lang="en-US" sz="5400" u="sng" dirty="0">
                <a:solidFill>
                  <a:srgbClr val="FFFF00"/>
                </a:solidFill>
              </a:rPr>
              <a:t>***</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Xin một đời thập giá dẫn con đi,xin một đời vượt qua những gian nguy,xin một đời thập giá vác trên vai,xin một đời được sống trong tình Ngài.</a:t>
            </a:r>
            <a:endParaRPr lang="en-US" sz="5400" b="0" i="0" dirty="0">
              <a:solidFill>
                <a:schemeClr val="bg1"/>
              </a:solidFill>
              <a:effectLst/>
            </a:endParaRPr>
          </a:p>
        </p:txBody>
      </p:sp>
    </p:spTree>
    <p:extLst>
      <p:ext uri="{BB962C8B-B14F-4D97-AF65-F5344CB8AC3E}">
        <p14:creationId xmlns:p14="http://schemas.microsoft.com/office/powerpoint/2010/main" val="8082170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i="0" u="sng" dirty="0">
                <a:solidFill>
                  <a:srgbClr val="FFFF00"/>
                </a:solidFill>
                <a:effectLst/>
              </a:rPr>
              <a:t>Tk2:</a:t>
            </a:r>
            <a:r>
              <a:rPr lang="en-US" sz="4600" b="0" i="0" dirty="0">
                <a:solidFill>
                  <a:schemeClr val="bg1"/>
                </a:solidFill>
                <a:effectLst/>
              </a:rPr>
              <a:t> </a:t>
            </a:r>
            <a:r>
              <a:rPr lang="vi-VN" sz="4600" b="0" i="0" dirty="0">
                <a:solidFill>
                  <a:schemeClr val="bg1"/>
                </a:solidFill>
                <a:effectLst/>
                <a:ea typeface="Tahoma" pitchFamily="34" charset="0"/>
                <a:cs typeface="Times New Roman" panose="02020603050405020304" pitchFamily="18" charset="0"/>
              </a:rPr>
              <a:t>Bước chân trong đời nhiều khi thấy bơ vơ,</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làm sao hiểu đường con đúng hay sai,</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và nơi nào cho con hạnh phúc?</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Chúa muốn con đi, Chúa muốn con đicon đường mang chân lý:</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Thập giá dẫu đau thương,</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niềm vui sẽ miên trường.</a:t>
            </a:r>
            <a:endParaRPr lang="en-US" sz="4600" b="0" i="0" dirty="0">
              <a:solidFill>
                <a:schemeClr val="bg1"/>
              </a:solidFill>
              <a:effectLst/>
            </a:endParaRPr>
          </a:p>
        </p:txBody>
      </p:sp>
    </p:spTree>
    <p:extLst>
      <p:ext uri="{BB962C8B-B14F-4D97-AF65-F5344CB8AC3E}">
        <p14:creationId xmlns:p14="http://schemas.microsoft.com/office/powerpoint/2010/main" val="38790606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69AB38-C16B-F6F2-6CB5-0D96498497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94A61E-2FD0-906A-1852-52C734893940}"/>
              </a:ext>
            </a:extLst>
          </p:cNvPr>
          <p:cNvSpPr>
            <a:spLocks noGrp="1"/>
          </p:cNvSpPr>
          <p:nvPr>
            <p:ph type="ctrTitle"/>
          </p:nvPr>
        </p:nvSpPr>
        <p:spPr>
          <a:xfrm>
            <a:off x="0" y="1"/>
            <a:ext cx="9144000" cy="5143499"/>
          </a:xfrm>
        </p:spPr>
        <p:txBody>
          <a:bodyPr>
            <a:noAutofit/>
          </a:bodyPr>
          <a:lstStyle/>
          <a:p>
            <a:pPr algn="just"/>
            <a:r>
              <a:rPr lang="en-US" sz="5400" b="0" i="0" u="sng" dirty="0" err="1">
                <a:solidFill>
                  <a:srgbClr val="FFFF00"/>
                </a:solidFill>
                <a:effectLst/>
              </a:rPr>
              <a:t>Đk</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Con hiểu rằng đường con sẽ đi qua,con hiểu rằng trần gian lắm phong ba,con hiểu rằng tình Chúa vẫn bao la,Chúa cho con niềm tin và hy vọng.</a:t>
            </a:r>
            <a:endParaRPr lang="en-US" sz="5400" b="0" i="0" dirty="0">
              <a:solidFill>
                <a:schemeClr val="bg1"/>
              </a:solidFill>
              <a:effectLst/>
            </a:endParaRPr>
          </a:p>
        </p:txBody>
      </p:sp>
    </p:spTree>
    <p:extLst>
      <p:ext uri="{BB962C8B-B14F-4D97-AF65-F5344CB8AC3E}">
        <p14:creationId xmlns:p14="http://schemas.microsoft.com/office/powerpoint/2010/main" val="24410503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862563-FB48-0BCB-3E54-9239DC26AE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0F9078-0CEF-5293-2310-0BD3253DA5EA}"/>
              </a:ext>
            </a:extLst>
          </p:cNvPr>
          <p:cNvSpPr>
            <a:spLocks noGrp="1"/>
          </p:cNvSpPr>
          <p:nvPr>
            <p:ph type="ctrTitle"/>
          </p:nvPr>
        </p:nvSpPr>
        <p:spPr>
          <a:xfrm>
            <a:off x="0" y="1"/>
            <a:ext cx="9144000" cy="5143499"/>
          </a:xfrm>
        </p:spPr>
        <p:txBody>
          <a:bodyPr>
            <a:noAutofit/>
          </a:bodyPr>
          <a:lstStyle/>
          <a:p>
            <a:pPr algn="just"/>
            <a:r>
              <a:rPr lang="en-US" sz="5400" u="sng" dirty="0">
                <a:solidFill>
                  <a:srgbClr val="FFFF00"/>
                </a:solidFill>
              </a:rPr>
              <a:t>***</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Xin một đời thập giá dẫn con đi,xin một đời vượt qua những gian nguy,xin một đời thập giá vác trên vai,xin một đời được sống trong tình Ngài.</a:t>
            </a:r>
            <a:endParaRPr lang="en-US" sz="5400" b="0" i="0" dirty="0">
              <a:solidFill>
                <a:schemeClr val="bg1"/>
              </a:solidFill>
              <a:effectLst/>
            </a:endParaRPr>
          </a:p>
        </p:txBody>
      </p:sp>
    </p:spTree>
    <p:extLst>
      <p:ext uri="{BB962C8B-B14F-4D97-AF65-F5344CB8AC3E}">
        <p14:creationId xmlns:p14="http://schemas.microsoft.com/office/powerpoint/2010/main" val="273060082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i="0" u="sng" dirty="0">
                <a:solidFill>
                  <a:srgbClr val="FFFF00"/>
                </a:solidFill>
                <a:effectLst/>
              </a:rPr>
              <a:t>Tk3:</a:t>
            </a:r>
            <a:r>
              <a:rPr lang="en-US" sz="4600" b="0" i="0" dirty="0">
                <a:solidFill>
                  <a:schemeClr val="bg1"/>
                </a:solidFill>
                <a:effectLst/>
              </a:rPr>
              <a:t> </a:t>
            </a:r>
            <a:r>
              <a:rPr lang="vi-VN" sz="4600" b="0" i="0" dirty="0">
                <a:solidFill>
                  <a:schemeClr val="bg1"/>
                </a:solidFill>
                <a:effectLst/>
                <a:ea typeface="Tahoma" pitchFamily="34" charset="0"/>
                <a:cs typeface="Times New Roman" panose="02020603050405020304" pitchFamily="18" charset="0"/>
              </a:rPr>
              <a:t>Những cơn mưa chiều lòng con bỗng cô liêu,</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đường đi nào dạy con biết thương yêu,đường đi nào không vương thập giá?</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Chúa đã đi qua, Chúa biết con đây,thân phận con yếu đuối.</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Và Chúa đỡ nâng con,</a:t>
            </a:r>
            <a:r>
              <a:rPr lang="en-US" sz="4600" b="0" i="0" dirty="0">
                <a:solidFill>
                  <a:schemeClr val="bg1"/>
                </a:solidFill>
                <a:effectLst/>
                <a:ea typeface="Tahoma" pitchFamily="34" charset="0"/>
                <a:cs typeface="Times New Roman" panose="02020603050405020304" pitchFamily="18" charset="0"/>
              </a:rPr>
              <a:t> </a:t>
            </a:r>
            <a:r>
              <a:rPr lang="vi-VN" sz="4600" b="0" i="0" dirty="0">
                <a:solidFill>
                  <a:schemeClr val="bg1"/>
                </a:solidFill>
                <a:effectLst/>
                <a:ea typeface="Tahoma" pitchFamily="34" charset="0"/>
                <a:cs typeface="Times New Roman" panose="02020603050405020304" pitchFamily="18" charset="0"/>
              </a:rPr>
              <a:t>để con bước theo Ngài.</a:t>
            </a:r>
            <a:endParaRPr lang="en-US" sz="4600" b="0" i="0" dirty="0">
              <a:solidFill>
                <a:schemeClr val="bg1"/>
              </a:solidFill>
              <a:effectLst/>
            </a:endParaRPr>
          </a:p>
        </p:txBody>
      </p:sp>
    </p:spTree>
    <p:extLst>
      <p:ext uri="{BB962C8B-B14F-4D97-AF65-F5344CB8AC3E}">
        <p14:creationId xmlns:p14="http://schemas.microsoft.com/office/powerpoint/2010/main" val="4101658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E3F96B2-9ADD-5256-3BA6-855EED2958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D8321C-34A6-C905-CE21-7FC1B50C8626}"/>
              </a:ext>
            </a:extLst>
          </p:cNvPr>
          <p:cNvSpPr>
            <a:spLocks noGrp="1"/>
          </p:cNvSpPr>
          <p:nvPr>
            <p:ph type="ctrTitle"/>
          </p:nvPr>
        </p:nvSpPr>
        <p:spPr>
          <a:xfrm>
            <a:off x="0" y="1"/>
            <a:ext cx="9144000" cy="5143499"/>
          </a:xfrm>
        </p:spPr>
        <p:txBody>
          <a:bodyPr>
            <a:noAutofit/>
          </a:bodyPr>
          <a:lstStyle/>
          <a:p>
            <a:pPr algn="just"/>
            <a:r>
              <a:rPr lang="en-US" sz="5400" b="0" i="0" u="sng" dirty="0" err="1">
                <a:solidFill>
                  <a:srgbClr val="FFFF00"/>
                </a:solidFill>
                <a:effectLst/>
              </a:rPr>
              <a:t>Đk</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Con hiểu rằng đường con sẽ đi qua,con hiểu rằng trần gian lắm phong ba,con hiểu rằng tình Chúa vẫn bao la,Chúa cho con niềm tin và hy vọng.</a:t>
            </a:r>
            <a:endParaRPr lang="en-US" sz="5400" b="0" i="0" dirty="0">
              <a:solidFill>
                <a:schemeClr val="bg1"/>
              </a:solidFill>
              <a:effectLst/>
            </a:endParaRPr>
          </a:p>
        </p:txBody>
      </p:sp>
    </p:spTree>
    <p:extLst>
      <p:ext uri="{BB962C8B-B14F-4D97-AF65-F5344CB8AC3E}">
        <p14:creationId xmlns:p14="http://schemas.microsoft.com/office/powerpoint/2010/main" val="4134401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E2A2566-7FF0-57C5-798A-EF04A485FE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55EDD4-3578-F167-EF4C-B2DED015B9A2}"/>
              </a:ext>
            </a:extLst>
          </p:cNvPr>
          <p:cNvSpPr>
            <a:spLocks noGrp="1"/>
          </p:cNvSpPr>
          <p:nvPr>
            <p:ph type="ctrTitle"/>
          </p:nvPr>
        </p:nvSpPr>
        <p:spPr>
          <a:xfrm>
            <a:off x="0" y="1"/>
            <a:ext cx="9144000" cy="5143499"/>
          </a:xfrm>
        </p:spPr>
        <p:txBody>
          <a:bodyPr>
            <a:noAutofit/>
          </a:bodyPr>
          <a:lstStyle/>
          <a:p>
            <a:pPr algn="just"/>
            <a:r>
              <a:rPr lang="en-US" sz="5400" u="sng" dirty="0">
                <a:solidFill>
                  <a:srgbClr val="FFFF00"/>
                </a:solidFill>
              </a:rPr>
              <a:t>***</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Xin một đời thập giá dẫn con đi,xin một đời vượt qua những gian nguy,xin một đời thập giá vác trên vai,xin một đời được sống trong tình Ngài.</a:t>
            </a:r>
            <a:endParaRPr lang="en-US" sz="5400" b="0" i="0" dirty="0">
              <a:solidFill>
                <a:schemeClr val="bg1"/>
              </a:solidFill>
              <a:effectLst/>
            </a:endParaRPr>
          </a:p>
        </p:txBody>
      </p:sp>
    </p:spTree>
    <p:extLst>
      <p:ext uri="{BB962C8B-B14F-4D97-AF65-F5344CB8AC3E}">
        <p14:creationId xmlns:p14="http://schemas.microsoft.com/office/powerpoint/2010/main" val="12187538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0" i="0" u="sng" dirty="0">
                <a:solidFill>
                  <a:srgbClr val="FFFF00"/>
                </a:solidFill>
                <a:effectLst/>
              </a:rPr>
              <a:t>Tk4:</a:t>
            </a:r>
            <a:r>
              <a:rPr lang="en-US" b="0" i="0" dirty="0">
                <a:solidFill>
                  <a:schemeClr val="bg1"/>
                </a:solidFill>
                <a:effectLst/>
              </a:rPr>
              <a:t> </a:t>
            </a:r>
            <a:r>
              <a:rPr lang="vi-VN" b="0" i="0" dirty="0">
                <a:solidFill>
                  <a:schemeClr val="bg1"/>
                </a:solidFill>
                <a:effectLst/>
                <a:ea typeface="Tahoma" pitchFamily="34" charset="0"/>
                <a:cs typeface="Times New Roman" panose="02020603050405020304" pitchFamily="18" charset="0"/>
              </a:rPr>
              <a:t>Ngước trông lên trời nguyện xin Chúa thương yêu,</a:t>
            </a:r>
            <a:r>
              <a:rPr lang="en-US" b="0" i="0" dirty="0">
                <a:solidFill>
                  <a:schemeClr val="bg1"/>
                </a:solidFill>
                <a:effectLst/>
                <a:ea typeface="Tahoma" pitchFamily="34" charset="0"/>
                <a:cs typeface="Times New Roman" panose="02020603050405020304" pitchFamily="18" charset="0"/>
              </a:rPr>
              <a:t> </a:t>
            </a:r>
            <a:r>
              <a:rPr lang="vi-VN" b="0" i="0" dirty="0">
                <a:solidFill>
                  <a:schemeClr val="bg1"/>
                </a:solidFill>
                <a:effectLst/>
                <a:ea typeface="Tahoma" pitchFamily="34" charset="0"/>
                <a:cs typeface="Times New Roman" panose="02020603050405020304" pitchFamily="18" charset="0"/>
              </a:rPr>
              <a:t>phận con người nhẹ như gió liêu xiêu,phận con người mong manh cùng khốn.</a:t>
            </a:r>
            <a:r>
              <a:rPr lang="en-US" b="0" i="0" dirty="0">
                <a:solidFill>
                  <a:schemeClr val="bg1"/>
                </a:solidFill>
                <a:effectLst/>
                <a:ea typeface="Tahoma" pitchFamily="34" charset="0"/>
                <a:cs typeface="Times New Roman" panose="02020603050405020304" pitchFamily="18" charset="0"/>
              </a:rPr>
              <a:t> </a:t>
            </a:r>
            <a:r>
              <a:rPr lang="vi-VN" b="0" i="0" dirty="0">
                <a:solidFill>
                  <a:schemeClr val="bg1"/>
                </a:solidFill>
                <a:effectLst/>
                <a:ea typeface="Tahoma" pitchFamily="34" charset="0"/>
                <a:cs typeface="Times New Roman" panose="02020603050405020304" pitchFamily="18" charset="0"/>
              </a:rPr>
              <a:t>Những lúc mưa sa, bão tố phong ba,</a:t>
            </a:r>
            <a:r>
              <a:rPr lang="en-US" b="0" i="0" dirty="0">
                <a:solidFill>
                  <a:schemeClr val="bg1"/>
                </a:solidFill>
                <a:effectLst/>
                <a:ea typeface="Tahoma" pitchFamily="34" charset="0"/>
                <a:cs typeface="Times New Roman" panose="02020603050405020304" pitchFamily="18" charset="0"/>
              </a:rPr>
              <a:t> </a:t>
            </a:r>
            <a:r>
              <a:rPr lang="vi-VN" b="0" i="0" dirty="0">
                <a:solidFill>
                  <a:schemeClr val="bg1"/>
                </a:solidFill>
                <a:effectLst/>
                <a:ea typeface="Tahoma" pitchFamily="34" charset="0"/>
                <a:cs typeface="Times New Roman" panose="02020603050405020304" pitchFamily="18" charset="0"/>
              </a:rPr>
              <a:t>con tìm nương bóng Chúa.</a:t>
            </a:r>
            <a:r>
              <a:rPr lang="en-US" b="0" i="0" dirty="0">
                <a:solidFill>
                  <a:schemeClr val="bg1"/>
                </a:solidFill>
                <a:effectLst/>
                <a:ea typeface="Tahoma" pitchFamily="34" charset="0"/>
                <a:cs typeface="Times New Roman" panose="02020603050405020304" pitchFamily="18" charset="0"/>
              </a:rPr>
              <a:t> </a:t>
            </a:r>
            <a:r>
              <a:rPr lang="vi-VN" b="0" i="0" dirty="0">
                <a:solidFill>
                  <a:schemeClr val="bg1"/>
                </a:solidFill>
                <a:effectLst/>
                <a:ea typeface="Tahoma" pitchFamily="34" charset="0"/>
                <a:cs typeface="Times New Roman" panose="02020603050405020304" pitchFamily="18" charset="0"/>
              </a:rPr>
              <a:t>Thập giá chở che con,</a:t>
            </a:r>
            <a:r>
              <a:rPr lang="en-US" b="0" i="0" dirty="0">
                <a:solidFill>
                  <a:schemeClr val="bg1"/>
                </a:solidFill>
                <a:effectLst/>
                <a:ea typeface="Tahoma" pitchFamily="34" charset="0"/>
                <a:cs typeface="Times New Roman" panose="02020603050405020304" pitchFamily="18" charset="0"/>
              </a:rPr>
              <a:t> </a:t>
            </a:r>
            <a:r>
              <a:rPr lang="vi-VN" b="0" i="0" dirty="0">
                <a:solidFill>
                  <a:schemeClr val="bg1"/>
                </a:solidFill>
                <a:effectLst/>
                <a:ea typeface="Tahoma" pitchFamily="34" charset="0"/>
                <a:cs typeface="Times New Roman" panose="02020603050405020304" pitchFamily="18" charset="0"/>
              </a:rPr>
              <a:t>cùng con bước song hành.</a:t>
            </a:r>
            <a:endParaRPr lang="en-US" b="0" i="0" dirty="0">
              <a:solidFill>
                <a:schemeClr val="bg1"/>
              </a:solidFill>
              <a:effectLst/>
            </a:endParaRPr>
          </a:p>
        </p:txBody>
      </p:sp>
    </p:spTree>
    <p:extLst>
      <p:ext uri="{BB962C8B-B14F-4D97-AF65-F5344CB8AC3E}">
        <p14:creationId xmlns:p14="http://schemas.microsoft.com/office/powerpoint/2010/main" val="38112114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19E265-DAA4-4E19-F4BE-C1E3AFB127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D05AA-5860-4696-1F42-B714A270D865}"/>
              </a:ext>
            </a:extLst>
          </p:cNvPr>
          <p:cNvSpPr>
            <a:spLocks noGrp="1"/>
          </p:cNvSpPr>
          <p:nvPr>
            <p:ph type="ctrTitle"/>
          </p:nvPr>
        </p:nvSpPr>
        <p:spPr>
          <a:xfrm>
            <a:off x="0" y="1"/>
            <a:ext cx="9144000" cy="5143499"/>
          </a:xfrm>
        </p:spPr>
        <p:txBody>
          <a:bodyPr>
            <a:noAutofit/>
          </a:bodyPr>
          <a:lstStyle/>
          <a:p>
            <a:pPr algn="just"/>
            <a:r>
              <a:rPr lang="en-US" sz="5400" b="0" i="0" u="sng" dirty="0" err="1">
                <a:solidFill>
                  <a:srgbClr val="FFFF00"/>
                </a:solidFill>
                <a:effectLst/>
              </a:rPr>
              <a:t>Đk</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Con hiểu rằng đường con sẽ đi qua,con hiểu rằng trần gian lắm phong ba,con hiểu rằng tình Chúa vẫn bao la,Chúa cho con niềm tin và hy vọng.</a:t>
            </a:r>
            <a:endParaRPr lang="en-US" sz="5400" b="0" i="0" dirty="0">
              <a:solidFill>
                <a:schemeClr val="bg1"/>
              </a:solidFill>
              <a:effectLst/>
            </a:endParaRPr>
          </a:p>
        </p:txBody>
      </p:sp>
    </p:spTree>
    <p:extLst>
      <p:ext uri="{BB962C8B-B14F-4D97-AF65-F5344CB8AC3E}">
        <p14:creationId xmlns:p14="http://schemas.microsoft.com/office/powerpoint/2010/main" val="39792747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954535-56CB-923A-2FB9-FFAED6CC3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74112-9546-BAB8-A3F5-2CEBC56190EF}"/>
              </a:ext>
            </a:extLst>
          </p:cNvPr>
          <p:cNvSpPr>
            <a:spLocks noGrp="1"/>
          </p:cNvSpPr>
          <p:nvPr>
            <p:ph type="ctrTitle"/>
          </p:nvPr>
        </p:nvSpPr>
        <p:spPr>
          <a:xfrm>
            <a:off x="0" y="1"/>
            <a:ext cx="9144000" cy="5143499"/>
          </a:xfrm>
        </p:spPr>
        <p:txBody>
          <a:bodyPr>
            <a:noAutofit/>
          </a:bodyPr>
          <a:lstStyle/>
          <a:p>
            <a:pPr algn="just"/>
            <a:r>
              <a:rPr lang="en-US" sz="5400" u="sng" dirty="0">
                <a:solidFill>
                  <a:srgbClr val="FFFF00"/>
                </a:solidFill>
              </a:rPr>
              <a:t>***</a:t>
            </a:r>
            <a:r>
              <a:rPr lang="en-US" sz="5400" b="0" i="0" u="sng" dirty="0">
                <a:solidFill>
                  <a:srgbClr val="FFFF00"/>
                </a:solidFill>
                <a:effectLst/>
              </a:rPr>
              <a:t>:</a:t>
            </a:r>
            <a:r>
              <a:rPr lang="en-US" sz="5400" b="0" i="0" dirty="0">
                <a:solidFill>
                  <a:schemeClr val="bg1"/>
                </a:solidFill>
                <a:effectLst/>
              </a:rPr>
              <a:t> </a:t>
            </a:r>
            <a:r>
              <a:rPr lang="vi-VN" sz="5400" b="0" i="0" dirty="0">
                <a:solidFill>
                  <a:schemeClr val="bg1"/>
                </a:solidFill>
                <a:effectLst/>
                <a:ea typeface="Tahoma" pitchFamily="34" charset="0"/>
                <a:cs typeface="Times New Roman" panose="02020603050405020304" pitchFamily="18" charset="0"/>
              </a:rPr>
              <a:t>Xin một đời thập giá dẫn con đi,xin một đời vượt qua những gian nguy,xin một đời thập giá vác trên vai,xin một đời được sống trong tình Ngài.</a:t>
            </a:r>
            <a:endParaRPr lang="en-US" sz="5400" b="0" i="0" dirty="0">
              <a:solidFill>
                <a:schemeClr val="bg1"/>
              </a:solidFill>
              <a:effectLst/>
            </a:endParaRPr>
          </a:p>
        </p:txBody>
      </p:sp>
    </p:spTree>
    <p:extLst>
      <p:ext uri="{BB962C8B-B14F-4D97-AF65-F5344CB8AC3E}">
        <p14:creationId xmlns:p14="http://schemas.microsoft.com/office/powerpoint/2010/main" val="37289032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2BF658-3F7F-E9B3-34C1-39812F5B51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CA23B4B-E8BE-6D97-D929-6481EEB28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690883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i="0" dirty="0">
                <a:solidFill>
                  <a:srgbClr val="FFFF00"/>
                </a:solidFill>
                <a:effectLst/>
                <a:latin typeface="+mj-lt"/>
              </a:rPr>
              <a:t>Ca </a:t>
            </a:r>
            <a:r>
              <a:rPr lang="en-US" sz="8000" b="0" i="0" dirty="0" err="1">
                <a:solidFill>
                  <a:srgbClr val="FFFF00"/>
                </a:solidFill>
                <a:effectLst/>
                <a:latin typeface="+mj-lt"/>
              </a:rPr>
              <a:t>Kết</a:t>
            </a:r>
            <a:r>
              <a:rPr lang="en-US" sz="8000" b="0" i="0" dirty="0">
                <a:solidFill>
                  <a:srgbClr val="FFFF00"/>
                </a:solidFill>
                <a:effectLst/>
                <a:latin typeface="+mj-lt"/>
              </a:rPr>
              <a:t> </a:t>
            </a:r>
            <a:r>
              <a:rPr lang="en-US" sz="8000" b="0" i="0" dirty="0" err="1">
                <a:solidFill>
                  <a:srgbClr val="FFFF00"/>
                </a:solidFill>
                <a:effectLst/>
                <a:latin typeface="+mj-lt"/>
              </a:rPr>
              <a:t>Lễ</a:t>
            </a:r>
            <a:br>
              <a:rPr lang="en-US" sz="8000" b="0" i="0" dirty="0">
                <a:solidFill>
                  <a:srgbClr val="FFFF00"/>
                </a:solidFill>
                <a:effectLst/>
                <a:latin typeface="+mj-lt"/>
              </a:rPr>
            </a:br>
            <a:r>
              <a:rPr lang="en-US" sz="4800" b="0" i="0" dirty="0">
                <a:solidFill>
                  <a:srgbClr val="FFFF00"/>
                </a:solidFill>
                <a:effectLst/>
                <a:latin typeface="+mj-lt"/>
              </a:rPr>
              <a:t>MẸ HIỆP THÔNG CỨU CHUỘC</a:t>
            </a:r>
            <a:br>
              <a:rPr lang="en-US" sz="6600" b="0" i="0" dirty="0">
                <a:solidFill>
                  <a:srgbClr val="FFFF00"/>
                </a:solidFill>
                <a:effectLst/>
                <a:latin typeface="+mj-lt"/>
              </a:rPr>
            </a:br>
            <a:r>
              <a:rPr lang="en-US" sz="5400" b="0" i="0" dirty="0">
                <a:solidFill>
                  <a:schemeClr val="bg1"/>
                </a:solidFill>
                <a:effectLst/>
              </a:rPr>
              <a:t>Mi </a:t>
            </a:r>
            <a:r>
              <a:rPr lang="en-US" sz="5400" b="0" i="0" dirty="0" err="1">
                <a:solidFill>
                  <a:schemeClr val="bg1"/>
                </a:solidFill>
                <a:effectLst/>
              </a:rPr>
              <a:t>Trầm</a:t>
            </a:r>
            <a:endParaRPr lang="en-US" sz="6000" b="0" i="0"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i="0" u="sng" dirty="0">
                <a:solidFill>
                  <a:srgbClr val="FFFF00"/>
                </a:solidFill>
                <a:effectLst/>
              </a:rPr>
              <a:t>Tk1:</a:t>
            </a:r>
            <a:r>
              <a:rPr lang="en-US" sz="5400" b="0" i="0" dirty="0">
                <a:solidFill>
                  <a:schemeClr val="bg1"/>
                </a:solidFill>
                <a:effectLst/>
              </a:rPr>
              <a:t> </a:t>
            </a:r>
            <a:r>
              <a:rPr lang="vi-VN" sz="5400" b="0" i="0" dirty="0">
                <a:solidFill>
                  <a:schemeClr val="bg1"/>
                </a:solidFill>
                <a:effectLst/>
              </a:rPr>
              <a:t>Chiều xưa bên Thánh Gia, Mẹ lặng nhìn con thân yêu hai tay giang giữa trời ôm bao nhiêu lỗi người vì tình yêu Mẹ cùng Con đau khổ trăm chiều.</a:t>
            </a:r>
            <a:endParaRPr lang="en-US" sz="5400" b="0" i="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488B9A-0261-562F-137B-A560FEB4E7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F6C46-C18D-4E8C-2F56-6FAA9912B843}"/>
              </a:ext>
            </a:extLst>
          </p:cNvPr>
          <p:cNvSpPr>
            <a:spLocks noGrp="1"/>
          </p:cNvSpPr>
          <p:nvPr>
            <p:ph type="ctrTitle"/>
          </p:nvPr>
        </p:nvSpPr>
        <p:spPr>
          <a:xfrm>
            <a:off x="0" y="1"/>
            <a:ext cx="9144000" cy="5143499"/>
          </a:xfrm>
        </p:spPr>
        <p:txBody>
          <a:bodyPr>
            <a:noAutofit/>
          </a:bodyPr>
          <a:lstStyle/>
          <a:p>
            <a:pPr algn="just"/>
            <a:r>
              <a:rPr lang="en-US" sz="4800" b="0" i="0" u="sng" dirty="0" err="1">
                <a:solidFill>
                  <a:srgbClr val="FFFF00"/>
                </a:solidFill>
                <a:effectLst/>
              </a:rPr>
              <a:t>Đk</a:t>
            </a:r>
            <a:r>
              <a:rPr lang="en-US" sz="4800" b="0" i="0" u="sng" dirty="0">
                <a:solidFill>
                  <a:srgbClr val="FFFF00"/>
                </a:solidFill>
                <a:effectLst/>
              </a:rPr>
              <a:t>:</a:t>
            </a:r>
            <a:r>
              <a:rPr lang="en-US" sz="4800" b="0" i="0" dirty="0">
                <a:solidFill>
                  <a:schemeClr val="bg1"/>
                </a:solidFill>
                <a:effectLst/>
              </a:rPr>
              <a:t> </a:t>
            </a:r>
            <a:r>
              <a:rPr lang="vi-VN" sz="4800" b="0" i="0" dirty="0">
                <a:solidFill>
                  <a:schemeClr val="bg1"/>
                </a:solidFill>
                <a:effectLst/>
              </a:rPr>
              <a:t>Mẹ Mẹ ơi xưa Mẹ hiệp thông cứu chuộc trần gian sinh thành đoàn con trong nguồn ơn Thánh Chúa Trời. Và từi đây, xin Mẹ dạy con đáp tình trời cao quyết trọn đời luôn thi hành thánh ý cao vời</a:t>
            </a:r>
            <a:r>
              <a:rPr lang="en-US" sz="4800" b="0" i="0" dirty="0">
                <a:solidFill>
                  <a:schemeClr val="bg1"/>
                </a:solidFill>
                <a:effectLst/>
              </a:rPr>
              <a:t>.</a:t>
            </a:r>
            <a:endParaRPr lang="vi-VN" sz="4800" b="0" i="0" dirty="0">
              <a:solidFill>
                <a:schemeClr val="bg1"/>
              </a:solidFill>
              <a:effectLst/>
            </a:endParaRPr>
          </a:p>
        </p:txBody>
      </p:sp>
    </p:spTree>
    <p:extLst>
      <p:ext uri="{BB962C8B-B14F-4D97-AF65-F5344CB8AC3E}">
        <p14:creationId xmlns:p14="http://schemas.microsoft.com/office/powerpoint/2010/main" val="375774613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A4657D-9108-5B6F-F138-C4E2DD6E8C6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5347ED0-42CC-7899-1BDD-4EA8A6D1F0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9788401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1138</TotalTime>
  <Words>2243</Words>
  <Application>Microsoft Office PowerPoint</Application>
  <PresentationFormat>On-screen Show (16:9)</PresentationFormat>
  <Paragraphs>116</Paragraphs>
  <Slides>82</Slides>
  <Notes>0</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82</vt:i4>
      </vt:variant>
    </vt:vector>
  </HeadingPairs>
  <TitlesOfParts>
    <vt:vector size="96" baseType="lpstr">
      <vt:lpstr>Arial</vt:lpstr>
      <vt:lpstr>Calibri</vt:lpstr>
      <vt:lpstr>Tahoma</vt:lpstr>
      <vt:lpstr>Times New Roman</vt:lpstr>
      <vt:lpstr>UTM American Sans</vt:lpstr>
      <vt:lpstr>Office Theme</vt:lpstr>
      <vt:lpstr>36_Default Design</vt:lpstr>
      <vt:lpstr>10_Office Theme</vt:lpstr>
      <vt:lpstr>37_Default Design</vt:lpstr>
      <vt:lpstr>6_Office Theme</vt:lpstr>
      <vt:lpstr>8_Office Theme</vt:lpstr>
      <vt:lpstr>9_Office Theme</vt:lpstr>
      <vt:lpstr>26_Office Theme</vt:lpstr>
      <vt:lpstr>3_Office Theme</vt:lpstr>
      <vt:lpstr>PowerPoint Presentation</vt:lpstr>
      <vt:lpstr> Ca Nhập Lễ THẬP GIÁ ĐỨC KITÔ Thành Tâm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Thánh Vịnh 77 LỄ SUY TÔN THÁNH GIÁ Kim Long</vt:lpstr>
      <vt:lpstr>Đk: Chúng tôi chẳng lãng quên mọi kỳ công Chúa làm.</vt:lpstr>
      <vt:lpstr>Tk1: Muôn dân ơi nghe tôi giảng dạy, lắng nghe lời miệng tôi nói đây. Tôi tuyên bố đôi lời huấn dụ, công bố điều huyền bí thuở xưa.</vt:lpstr>
      <vt:lpstr>Đk: Đk: Chúng tôi chẳng lãng quên mọi kỳ công Chúa làm.</vt:lpstr>
      <vt:lpstr>Tk2: Khi nguy cơ sa tay Chúa phạt, chúng trở lại vội tìm Chúa ngay, và tưởng nhớ ơn Ngài cứu độ, Xin Chúa Trời thành núi ẩn thân.</vt:lpstr>
      <vt:lpstr>Đk: Đk: Chúng tôi chẳng lãng quên mọi kỳ công Chúa làm.</vt:lpstr>
      <vt:lpstr>Tk3:  Dân điêu ngoa chuyên gian dối Ngài, Lưỡi phỉnh phờ lường gạt Chúa luôn.  Lòng dạ chúng chẳng hề tín thành, Giao ước Ngài nào có thực thi.</vt:lpstr>
      <vt:lpstr>Đk: Đk: Chúng tôi chẳng lãng quên mọi kỳ công Chúa làm.</vt:lpstr>
      <vt:lpstr>Tk4: Nhưng khoan dung, không tiêu huỷ họ, Chúa nhân từ dủ tình thứ tha, và kiềm chế bao là oán hờn, chẳng khơi bùng nộ khí Ngài lên.</vt:lpstr>
      <vt:lpstr>Đk: Đk: Chúng tôi chẳng lãng quên mọi kỳ công Chúa làm.</vt:lpstr>
      <vt:lpstr>PowerPoint Presentation</vt:lpstr>
      <vt:lpstr>Lạy Chúa Ki-tô, chúng con thờ lạy Chúa, chúng con chúc tụng Chúa, vì Chúa đã dùng cây Thánh Giá mà cứu độ chúng con.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Tk1: Con muốn dâng lên Ngài tâm tư cuộc đời dương thế. Con muốn dâng lên Ngài tấm lòng con những chua cay. Dâng tấm bánh trắng này và dâng lên ly rượu đầy. Với chút tình thơ ngây. Ngài ơi hãy thương lòng này.</vt:lpstr>
      <vt:lpstr>Đk: Kính tiến dâng lên Chúa hiệp cùng hy lễ cao siêu thương yêu chết trên đỉnh đồi một chiều máu hồng loang tím. Kính tiến dâng lên Chúa cuộc đời thơm ngát hoa xinh, hy sinh hiến thân quên mình Ngài ơi, tâm tình con dâng.</vt:lpstr>
      <vt:lpstr>Tk2: Con muốn dâng lên Ngài vinh hoa thì Ngài không muốn. Nhưng muốn dâng cho Ngài tấm lòng con với hy sinh. Ngài muốn trút cho Ngài tình con sau cơn đọa đày. Chúa hỡi này con đây, đời con kính dâng về Ngài.</vt:lpstr>
      <vt:lpstr>Đk: Kính tiến dâng lên Chúa hiệp cùng hy lễ cao siêu thương yêu chết trên đỉnh đồi một chiều máu hồng loang tím. Kính tiến dâng lên Chúa cuộc đời thơm ngát hoa xinh, hy sinh hiến thân quên mình Ngài ơi, tâm tình con dâng.</vt:lpstr>
      <vt:lpstr>Tk3: Con muốn dâng lên Ngài tâm tư thẹn thùng không nói. Khi biết con yêu ngài chút tình như khói như mây. Nhờ lễ hiến thánh này Ngài cho con say tình Ngài. Hãy xóa lời chua cay và ban xuống ơn tràn đầy.</vt:lpstr>
      <vt:lpstr>Đk: Kính tiến dâng lên Chúa hiệp cùng hy lễ cao siêu thương yêu chết trên đỉnh đồi một chiều máu hồng loang tím. Kính tiến dâng lên Chúa cuộc đời thơm ngát hoa xinh, hy sinh hiến thân quên mình Ngài ơi, tâm tình con dâng.</vt:lpstr>
      <vt:lpstr>PowerPoint Presentation</vt:lpstr>
      <vt:lpstr>PowerPoint Presentation</vt:lpstr>
      <vt:lpstr>Ca Nguyện Hiệp Lễ ĐƯỜNG THẬP GIÁ Giang Ân</vt:lpstr>
      <vt:lpstr>Tk1: Có một con đường mà Chúa muốn con đi, một con đường mà Chúa đã đi qua, một con đường mang tên thập giá. Chúa đã đi qua, Chúa đã đi quacon đường như thế đó. Từng bước Chúa hiên ngang, thập giá đến vinh quang.</vt:lpstr>
      <vt:lpstr>Đk: Con hiểu rằng đường con sẽ đi qua,con hiểu rằng trần gian lắm phong ba,con hiểu rằng tình Chúa vẫn bao la,Chúa cho con niềm tin và hy vọng.</vt:lpstr>
      <vt:lpstr>***: Xin một đời thập giá dẫn con đi,xin một đời vượt qua những gian nguy,xin một đời thập giá vác trên vai,xin một đời được sống trong tình Ngài.</vt:lpstr>
      <vt:lpstr>Tk2: Bước chân trong đời nhiều khi thấy bơ vơ, làm sao hiểu đường con đúng hay sai, và nơi nào cho con hạnh phúc? Chúa muốn con đi, Chúa muốn con đicon đường mang chân lý: Thập giá dẫu đau thương, niềm vui sẽ miên trường.</vt:lpstr>
      <vt:lpstr>Đk: Con hiểu rằng đường con sẽ đi qua,con hiểu rằng trần gian lắm phong ba,con hiểu rằng tình Chúa vẫn bao la,Chúa cho con niềm tin và hy vọng.</vt:lpstr>
      <vt:lpstr>***: Xin một đời thập giá dẫn con đi,xin một đời vượt qua những gian nguy,xin một đời thập giá vác trên vai,xin một đời được sống trong tình Ngài.</vt:lpstr>
      <vt:lpstr>Tk3: Những cơn mưa chiều lòng con bỗng cô liêu, đường đi nào dạy con biết thương yêu,đường đi nào không vương thập giá? Chúa đã đi qua, Chúa biết con đây,thân phận con yếu đuối. Và Chúa đỡ nâng con, để con bước theo Ngài.</vt:lpstr>
      <vt:lpstr>Đk: Con hiểu rằng đường con sẽ đi qua,con hiểu rằng trần gian lắm phong ba,con hiểu rằng tình Chúa vẫn bao la,Chúa cho con niềm tin và hy vọng.</vt:lpstr>
      <vt:lpstr>***: Xin một đời thập giá dẫn con đi,xin một đời vượt qua những gian nguy,xin một đời thập giá vác trên vai,xin một đời được sống trong tình Ngài.</vt:lpstr>
      <vt:lpstr>Tk4: Ngước trông lên trời nguyện xin Chúa thương yêu, phận con người nhẹ như gió liêu xiêu,phận con người mong manh cùng khốn. Những lúc mưa sa, bão tố phong ba, con tìm nương bóng Chúa. Thập giá chở che con, cùng con bước song hành.</vt:lpstr>
      <vt:lpstr>Đk: Con hiểu rằng đường con sẽ đi qua,con hiểu rằng trần gian lắm phong ba,con hiểu rằng tình Chúa vẫn bao la,Chúa cho con niềm tin và hy vọng.</vt:lpstr>
      <vt:lpstr>***: Xin một đời thập giá dẫn con đi,xin một đời vượt qua những gian nguy,xin một đời thập giá vác trên vai,xin một đời được sống trong tình Ngài.</vt:lpstr>
      <vt:lpstr>PowerPoint Presentation</vt:lpstr>
      <vt:lpstr>Ca Kết Lễ MẸ HIỆP THÔNG CỨU CHUỘC Mi Trầm</vt:lpstr>
      <vt:lpstr>Tk1: Chiều xưa bên Thánh Gia, Mẹ lặng nhìn con thân yêu hai tay giang giữa trời ôm bao nhiêu lỗi người vì tình yêu Mẹ cùng Con đau khổ trăm chiều.</vt:lpstr>
      <vt:lpstr>Đk: Mẹ Mẹ ơi xưa Mẹ hiệp thông cứu chuộc trần gian sinh thành đoàn con trong nguồn ơn Thánh Chúa Trời. Và từi đây, xin Mẹ dạy con đáp tình trời cao quyết trọn đời luôn thi hành thánh ý cao vời.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144</cp:revision>
  <dcterms:created xsi:type="dcterms:W3CDTF">2023-05-21T07:25:42Z</dcterms:created>
  <dcterms:modified xsi:type="dcterms:W3CDTF">2026-09-10T04:05:37Z</dcterms:modified>
</cp:coreProperties>
</file>