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32" r:id="rId7"/>
    <p:sldMasterId id="2147483768" r:id="rId8"/>
    <p:sldMasterId id="2147483792" r:id="rId9"/>
    <p:sldMasterId id="2147483804" r:id="rId10"/>
    <p:sldMasterId id="2147483840" r:id="rId11"/>
    <p:sldMasterId id="2147483852" r:id="rId12"/>
  </p:sldMasterIdLst>
  <p:notesMasterIdLst>
    <p:notesMasterId r:id="rId60"/>
  </p:notesMasterIdLst>
  <p:sldIdLst>
    <p:sldId id="261" r:id="rId13"/>
    <p:sldId id="266" r:id="rId14"/>
    <p:sldId id="256" r:id="rId15"/>
    <p:sldId id="334" r:id="rId16"/>
    <p:sldId id="357" r:id="rId17"/>
    <p:sldId id="257" r:id="rId18"/>
    <p:sldId id="258" r:id="rId19"/>
    <p:sldId id="409" r:id="rId20"/>
    <p:sldId id="259" r:id="rId21"/>
    <p:sldId id="267" r:id="rId22"/>
    <p:sldId id="335" r:id="rId23"/>
    <p:sldId id="375" r:id="rId24"/>
    <p:sldId id="308" r:id="rId25"/>
    <p:sldId id="271" r:id="rId26"/>
    <p:sldId id="410" r:id="rId27"/>
    <p:sldId id="298" r:id="rId28"/>
    <p:sldId id="289" r:id="rId29"/>
    <p:sldId id="393" r:id="rId30"/>
    <p:sldId id="336" r:id="rId31"/>
    <p:sldId id="376" r:id="rId32"/>
    <p:sldId id="315" r:id="rId33"/>
    <p:sldId id="291" r:id="rId34"/>
    <p:sldId id="411" r:id="rId35"/>
    <p:sldId id="313" r:id="rId36"/>
    <p:sldId id="276" r:id="rId37"/>
    <p:sldId id="337" r:id="rId38"/>
    <p:sldId id="377" r:id="rId39"/>
    <p:sldId id="288" r:id="rId40"/>
    <p:sldId id="278" r:id="rId41"/>
    <p:sldId id="412" r:id="rId42"/>
    <p:sldId id="279" r:id="rId43"/>
    <p:sldId id="280" r:id="rId44"/>
    <p:sldId id="338" r:id="rId45"/>
    <p:sldId id="369" r:id="rId46"/>
    <p:sldId id="281" r:id="rId47"/>
    <p:sldId id="282" r:id="rId48"/>
    <p:sldId id="413" r:id="rId49"/>
    <p:sldId id="398" r:id="rId50"/>
    <p:sldId id="399" r:id="rId51"/>
    <p:sldId id="406" r:id="rId52"/>
    <p:sldId id="400" r:id="rId53"/>
    <p:sldId id="401" r:id="rId54"/>
    <p:sldId id="402" r:id="rId55"/>
    <p:sldId id="403" r:id="rId56"/>
    <p:sldId id="414" r:id="rId57"/>
    <p:sldId id="407" r:id="rId58"/>
    <p:sldId id="405" r:id="rId5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3" autoAdjust="0"/>
    <p:restoredTop sz="94693" autoAdjust="0"/>
  </p:normalViewPr>
  <p:slideViewPr>
    <p:cSldViewPr>
      <p:cViewPr varScale="1">
        <p:scale>
          <a:sx n="175" d="100"/>
          <a:sy n="175" d="100"/>
        </p:scale>
        <p:origin x="1230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44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373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003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445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126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42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438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46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630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301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7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918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4973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93776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826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63524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7653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175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3416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25003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244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0121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0804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29059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8470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260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039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6379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07678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50006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79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700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856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198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793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672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359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324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400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2018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80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716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383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578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6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16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101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7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4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361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399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4788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41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879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4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1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9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9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XXIII</a:t>
            </a:r>
          </a:p>
          <a:p>
            <a:r>
              <a:rPr lang="en-US" sz="44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>
            <a:normAutofit/>
          </a:bodyPr>
          <a:lstStyle/>
          <a:p>
            <a:r>
              <a:rPr lang="en-US" sz="4400" b="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XIII</a:t>
            </a:r>
            <a:br>
              <a:rPr lang="en-US" sz="4400" b="0" dirty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THƯỜNG NIÊN</a:t>
            </a:r>
            <a:endParaRPr lang="en-US" sz="4400" b="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Ngày</a:t>
            </a:r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08/09</a:t>
            </a:r>
          </a:p>
          <a:p>
            <a:r>
              <a:rPr lang="en-US" sz="4400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Sinh </a:t>
            </a:r>
            <a:r>
              <a:rPr lang="en-US" sz="4400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Nhật</a:t>
            </a:r>
            <a:r>
              <a:rPr lang="en-US" sz="4400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Đức</a:t>
            </a:r>
            <a:r>
              <a:rPr lang="en-US" sz="4400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Trinh </a:t>
            </a:r>
            <a:r>
              <a:rPr lang="en-US" sz="4400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Nữ</a:t>
            </a:r>
            <a:r>
              <a:rPr lang="en-US" sz="4400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Maria</a:t>
            </a:r>
          </a:p>
          <a:p>
            <a:r>
              <a:rPr lang="en-US" sz="4400" b="0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Lễ</a:t>
            </a:r>
            <a:r>
              <a:rPr lang="en-US" sz="4400" b="0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kính</a:t>
            </a:r>
            <a:endParaRPr lang="vi-VN" sz="4400" b="0" i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4B28D9-78F7-E46F-1D9C-E427D1B871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1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0252ED-94AA-1829-2C39-0AF2F2D810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8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Tôi mừng rỡ muôn phần nhờ Đức Chúa.</a:t>
            </a:r>
            <a:endParaRPr lang="en-US" sz="8800" b="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AAC194-6FA4-4E40-9693-314045FEEF10}"/>
              </a:ext>
            </a:extLst>
          </p:cNvPr>
          <p:cNvSpPr/>
          <p:nvPr/>
        </p:nvSpPr>
        <p:spPr>
          <a:xfrm>
            <a:off x="1981200" y="209550"/>
            <a:ext cx="222048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12, 6ab.6cd</a:t>
            </a:r>
          </a:p>
        </p:txBody>
      </p:sp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5720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4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Lạy Đức Ma-ri-a tinh tuyền thánh thiện, Mẹ diễm phúc dường bao, xứng muôn lời khen ngợi. Vì Mẹ đã sinh hạ Đức Ki-tô, là mặt trời công chính, là Thiên Chúa chúng con.</a:t>
            </a:r>
            <a:endParaRPr lang="en-US" sz="4800" b="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CFABA-3992-A5FD-C51B-C2BB44B84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419D41-79AC-C784-F32E-AAE3F689D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05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6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XIII</a:t>
            </a:r>
            <a:endParaRPr lang="vi-VN" sz="4400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894614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hild&#10;&#10;Description automatically generated">
            <a:extLst>
              <a:ext uri="{FF2B5EF4-FFF2-40B4-BE49-F238E27FC236}">
                <a16:creationId xmlns:a16="http://schemas.microsoft.com/office/drawing/2014/main" id="{194E9511-CCBE-40DC-B212-E56FC379C5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66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59489-38D7-541C-2CE5-4716C136B8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0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11BBC0-16DF-A01C-0EF5-4DDDD93A4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31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8936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Tôn nương hỡi, xin hãy nghe nào,</a:t>
            </a:r>
            <a:r>
              <a:rPr lang="en-US" sz="72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đưa mắt nhìn và hãy lắng tai.</a:t>
            </a:r>
            <a:endParaRPr lang="en-US" sz="7200" b="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21C91F-B013-3EB1-D35D-7BBBD6BCF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191" y="361950"/>
            <a:ext cx="382905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52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 Anh em hãy vui mừng nhảy múa, vì này đây phần thưởng dành cho anh em ở trên trời thật lớn lao.</a:t>
            </a:r>
            <a:endParaRPr lang="en-US" sz="6000" b="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653750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FB548C-D76A-117E-2D8A-4E10AF80E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08D9B6-DFFA-5A5E-DA73-A75D4214F8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96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403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XIII</a:t>
            </a:r>
            <a:endParaRPr lang="vi-VN" sz="4400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226F67-F64E-B133-E556-125D514AF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16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EA98B5-9C4D-2276-A709-1A7DE8B715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9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xin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dẫn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con theo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chính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lộ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ngàn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đời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399427-353E-FFA2-36F5-EF0D99BDB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191" y="278993"/>
            <a:ext cx="39338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591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Nếu chúng ta yêu thương nhau, thì Thiên Chúa ở lại trong chúng ta, và tình yêu của Người nơi chúng ta mới nên hoàn hảo.</a:t>
            </a:r>
            <a:endParaRPr lang="en-US" sz="6000" b="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Alleluia-Alleluia.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</a:t>
            </a:r>
            <a:r>
              <a:rPr lang="en-US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XXIII</a:t>
            </a:r>
            <a:endParaRPr lang="vi-VN" sz="4400" b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6F5011-3DD8-85D6-46CA-C0BD4E9EB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9BC07-68F9-1271-8951-4B0C68E92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62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XIII</a:t>
            </a:r>
            <a:r>
              <a:rPr lang="vi-VN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C88055-4183-AE26-79C5-D3FB5A3052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43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AE168E-EE2C-66EA-977C-9F7CE02F95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544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Tể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càn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khôn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</a:t>
            </a:r>
          </a:p>
          <a:p>
            <a:pPr algn="just"/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cung điện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Ngài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xiết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bao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khả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ái</a:t>
            </a:r>
            <a:r>
              <a:rPr lang="en-US" sz="80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057622-878F-4374-6AB4-D9210D939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191" y="361950"/>
            <a:ext cx="27432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b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Lời Chúa là sự thật. Xin Chúa lấy sự thật mà thánh hiến chúng con.</a:t>
            </a:r>
            <a:endParaRPr lang="en-US" sz="6600" b="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26A717-9F80-4024-26BA-D710C8807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5D78EE-E853-1857-AAF9-1078DBC255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75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8475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XIII</a:t>
            </a:r>
            <a:r>
              <a:rPr lang="vi-VN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1514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DE157C-F0E4-EF68-81D5-878244634E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691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of a person in a frame&#10;&#10;Description automatically generated">
            <a:extLst>
              <a:ext uri="{FF2B5EF4-FFF2-40B4-BE49-F238E27FC236}">
                <a16:creationId xmlns:a16="http://schemas.microsoft.com/office/drawing/2014/main" id="{3E6F9249-DB4E-45B6-BCAB-566E5E63CF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553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04B381-5A8E-13C2-15A0-BBA5A2F90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10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AA6863-5C95-29D3-4436-7DFE8B4443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498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con sẽ dâng lễ tế tạ ơn Ngài.</a:t>
            </a:r>
            <a:endParaRPr lang="en-US" sz="8000" b="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F7F2C0-71C1-4CB8-892C-39595EF8A0AD}"/>
              </a:ext>
            </a:extLst>
          </p:cNvPr>
          <p:cNvSpPr/>
          <p:nvPr/>
        </p:nvSpPr>
        <p:spPr>
          <a:xfrm>
            <a:off x="2057400" y="242795"/>
            <a:ext cx="2472343" cy="44012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115, 12-13.17-18</a:t>
            </a:r>
          </a:p>
        </p:txBody>
      </p:sp>
    </p:spTree>
    <p:extLst>
      <p:ext uri="{BB962C8B-B14F-4D97-AF65-F5344CB8AC3E}">
        <p14:creationId xmlns:p14="http://schemas.microsoft.com/office/powerpoint/2010/main" val="106542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nói: Ai yêu mến Thầy, thì sẽ giữ lời Thầy. Cha Thầy sẽ yêu mến người ấy. Cha Thầy và Thầy sẽ đến với người ấy.</a:t>
            </a:r>
            <a:endParaRPr lang="en-US" sz="5600" b="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3281423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A61C76-3EDB-BCBD-0C02-9E0D6A208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60E036-7D09-B76F-2AB7-FD7B147DF5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272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of a person in a frame&#10;&#10;Description automatically generated">
            <a:extLst>
              <a:ext uri="{FF2B5EF4-FFF2-40B4-BE49-F238E27FC236}">
                <a16:creationId xmlns:a16="http://schemas.microsoft.com/office/drawing/2014/main" id="{3E6F9249-DB4E-45B6-BCAB-566E5E63CF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792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727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2DF29-C5D5-58D3-CCC8-D15B811863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2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8169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Lạy Chúa, xin lấy đức công chính của Ngài mà hướng dẫn con.</a:t>
            </a:r>
            <a:endParaRPr lang="en-US" sz="7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D2453A-0049-50EF-B99C-8ABA61257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191" y="282232"/>
            <a:ext cx="30003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Chúa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nói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Chiên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của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tôi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thì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nghe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tiếng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tôi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;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tôi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biết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chúng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,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và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chúng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theo </a:t>
            </a:r>
            <a:r>
              <a:rPr lang="en-US" sz="72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tôi</a:t>
            </a:r>
            <a:r>
              <a:rPr lang="en-US" sz="7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FF5B77-ED1A-6A9F-0F35-AE0B3B4BD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942409-C53E-432B-6CA3-4FB2C9BD6D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5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371</Words>
  <Application>Microsoft Office PowerPoint</Application>
  <PresentationFormat>On-screen Show (16:9)</PresentationFormat>
  <Paragraphs>68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47</vt:i4>
      </vt:variant>
    </vt:vector>
  </HeadingPairs>
  <TitlesOfParts>
    <vt:vector size="62" baseType="lpstr">
      <vt:lpstr>Arial</vt:lpstr>
      <vt:lpstr>Calibri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7_Office Theme</vt:lpstr>
      <vt:lpstr>10_Office Theme</vt:lpstr>
      <vt:lpstr>12_Office Theme</vt:lpstr>
      <vt:lpstr>8_Office Theme</vt:lpstr>
      <vt:lpstr>11_Office Theme</vt:lpstr>
      <vt:lpstr>14_Office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81</cp:revision>
  <dcterms:created xsi:type="dcterms:W3CDTF">2022-10-30T00:36:35Z</dcterms:created>
  <dcterms:modified xsi:type="dcterms:W3CDTF">2026-09-01T21:28:12Z</dcterms:modified>
</cp:coreProperties>
</file>