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2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3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4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696" r:id="rId4"/>
    <p:sldMasterId id="2147483720" r:id="rId5"/>
    <p:sldMasterId id="2147483792" r:id="rId6"/>
    <p:sldMasterId id="2147483876" r:id="rId7"/>
    <p:sldMasterId id="2147483912" r:id="rId8"/>
    <p:sldMasterId id="2147484032" r:id="rId9"/>
    <p:sldMasterId id="2147484128" r:id="rId10"/>
    <p:sldMasterId id="2147484164" r:id="rId11"/>
    <p:sldMasterId id="2147484176" r:id="rId12"/>
    <p:sldMasterId id="2147484184" r:id="rId13"/>
    <p:sldMasterId id="2147484220" r:id="rId14"/>
    <p:sldMasterId id="2147484244" r:id="rId15"/>
  </p:sldMasterIdLst>
  <p:notesMasterIdLst>
    <p:notesMasterId r:id="rId72"/>
  </p:notesMasterIdLst>
  <p:sldIdLst>
    <p:sldId id="261" r:id="rId16"/>
    <p:sldId id="343" r:id="rId17"/>
    <p:sldId id="256" r:id="rId18"/>
    <p:sldId id="430" r:id="rId19"/>
    <p:sldId id="345" r:id="rId20"/>
    <p:sldId id="389" r:id="rId21"/>
    <p:sldId id="257" r:id="rId22"/>
    <p:sldId id="258" r:id="rId23"/>
    <p:sldId id="431" r:id="rId24"/>
    <p:sldId id="380" r:id="rId25"/>
    <p:sldId id="381" r:id="rId26"/>
    <p:sldId id="432" r:id="rId27"/>
    <p:sldId id="382" r:id="rId28"/>
    <p:sldId id="433" r:id="rId29"/>
    <p:sldId id="383" r:id="rId30"/>
    <p:sldId id="387" r:id="rId31"/>
    <p:sldId id="259" r:id="rId32"/>
    <p:sldId id="434" r:id="rId33"/>
    <p:sldId id="435" r:id="rId34"/>
    <p:sldId id="436" r:id="rId35"/>
    <p:sldId id="437" r:id="rId36"/>
    <p:sldId id="438" r:id="rId37"/>
    <p:sldId id="392" r:id="rId38"/>
    <p:sldId id="446" r:id="rId39"/>
    <p:sldId id="443" r:id="rId40"/>
    <p:sldId id="441" r:id="rId41"/>
    <p:sldId id="267" r:id="rId42"/>
    <p:sldId id="331" r:id="rId43"/>
    <p:sldId id="395" r:id="rId44"/>
    <p:sldId id="396" r:id="rId45"/>
    <p:sldId id="397" r:id="rId46"/>
    <p:sldId id="398" r:id="rId47"/>
    <p:sldId id="399" r:id="rId48"/>
    <p:sldId id="400" r:id="rId49"/>
    <p:sldId id="401" r:id="rId50"/>
    <p:sldId id="402" r:id="rId51"/>
    <p:sldId id="447" r:id="rId52"/>
    <p:sldId id="425" r:id="rId53"/>
    <p:sldId id="308" r:id="rId54"/>
    <p:sldId id="271" r:id="rId55"/>
    <p:sldId id="363" r:id="rId56"/>
    <p:sldId id="393" r:id="rId57"/>
    <p:sldId id="403" r:id="rId58"/>
    <p:sldId id="404" r:id="rId59"/>
    <p:sldId id="412" r:id="rId60"/>
    <p:sldId id="405" r:id="rId61"/>
    <p:sldId id="406" r:id="rId62"/>
    <p:sldId id="444" r:id="rId63"/>
    <p:sldId id="411" r:id="rId64"/>
    <p:sldId id="284" r:id="rId65"/>
    <p:sldId id="352" r:id="rId66"/>
    <p:sldId id="429" r:id="rId67"/>
    <p:sldId id="285" r:id="rId68"/>
    <p:sldId id="286" r:id="rId69"/>
    <p:sldId id="448" r:id="rId70"/>
    <p:sldId id="287" r:id="rId7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27" autoAdjust="0"/>
    <p:restoredTop sz="94654" autoAdjust="0"/>
  </p:normalViewPr>
  <p:slideViewPr>
    <p:cSldViewPr>
      <p:cViewPr>
        <p:scale>
          <a:sx n="125" d="100"/>
          <a:sy n="125" d="100"/>
        </p:scale>
        <p:origin x="2760" y="94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2613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1.xml"/><Relationship Id="rId21" Type="http://schemas.openxmlformats.org/officeDocument/2006/relationships/slide" Target="slides/slide6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63" Type="http://schemas.openxmlformats.org/officeDocument/2006/relationships/slide" Target="slides/slide48.xml"/><Relationship Id="rId68" Type="http://schemas.openxmlformats.org/officeDocument/2006/relationships/slide" Target="slides/slide5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66" Type="http://schemas.openxmlformats.org/officeDocument/2006/relationships/slide" Target="slides/slide51.xml"/><Relationship Id="rId7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6.xml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slide" Target="slides/slide41.xml"/><Relationship Id="rId64" Type="http://schemas.openxmlformats.org/officeDocument/2006/relationships/slide" Target="slides/slide49.xml"/><Relationship Id="rId69" Type="http://schemas.openxmlformats.org/officeDocument/2006/relationships/slide" Target="slides/slide54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72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slide" Target="slides/slide44.xml"/><Relationship Id="rId67" Type="http://schemas.openxmlformats.org/officeDocument/2006/relationships/slide" Target="slides/slide52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slide" Target="slides/slide47.xml"/><Relationship Id="rId70" Type="http://schemas.openxmlformats.org/officeDocument/2006/relationships/slide" Target="slides/slide55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slide" Target="slides/slide50.xml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39" Type="http://schemas.openxmlformats.org/officeDocument/2006/relationships/slide" Target="slides/slide24.xml"/><Relationship Id="rId34" Type="http://schemas.openxmlformats.org/officeDocument/2006/relationships/slide" Target="slides/slide19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76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2D375B-612C-4207-8D39-3F054B08B417}" type="datetimeFigureOut">
              <a:rPr lang="en-US" smtClean="0"/>
              <a:t>7/18/2026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BDD0A1-759E-4490-BC96-EE7445A3C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036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BDD0A1-759E-4490-BC96-EE7445A3C75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722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7/18/2026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21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7/18/2026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5642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92173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06730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12970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43771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84168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83601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37095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64509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7927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207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7/18/2026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97246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07169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0517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12427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30114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16261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50647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94286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27846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14505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5623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31925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32752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57444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4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6AECE-F762-405E-A9F9-80749D3B17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5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6BCFC-0261-44C7-B52D-A98F9B981B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60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82164-64AF-4813-9BBB-7A12F931FA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11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709D22-BAB0-4F79-B0C6-3A5AD06398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34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6C1C5-E091-4325-A7FB-826ADBD54A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9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A115E5-8745-4216-9AE1-5F2F4097CA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59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ACC6D-1749-434E-8C30-49D0F452E8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28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049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85436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91168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70036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5645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51321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92845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21587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52720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75535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00407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34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09483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22296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62582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43360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61515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39481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94128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29626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62318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62664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3615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8362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11159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34847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45328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85954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93629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2670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05962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24145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51237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8036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05808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03541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1467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7495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9233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403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7/18/2026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922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2016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1923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8727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9194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0061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8397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8021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7809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4395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253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7/18/2026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1423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3711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6545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6839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0233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1324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5731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3091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8712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9948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383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7/18/2026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7459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6371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4406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6919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6349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5614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9290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8561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639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926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817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7/18/2026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085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3020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9421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9289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2174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1719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8681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3892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5456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6069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432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7/18/2026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4256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3779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83172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6607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8877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554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9235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23696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52703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15505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29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7/18/2026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93195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44616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78508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00411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22262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9629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25308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8604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17266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23864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458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7/18/2026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2760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99404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93986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56515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73889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9425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4686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29224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76596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65278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151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7/18/2026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07230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3769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29248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48122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86661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53241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88695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28181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69397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419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320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theme" Target="../theme/theme12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5.xml"/><Relationship Id="rId9" Type="http://schemas.openxmlformats.org/officeDocument/2006/relationships/image" Target="../media/image1.jp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/>
              <a:t>7/18/2026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765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909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  <p:sldLayoutId id="2147484136" r:id="rId8"/>
    <p:sldLayoutId id="2147484137" r:id="rId9"/>
    <p:sldLayoutId id="2147484138" r:id="rId10"/>
    <p:sldLayoutId id="21474841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280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5" r:id="rId1"/>
    <p:sldLayoutId id="2147484166" r:id="rId2"/>
    <p:sldLayoutId id="2147484167" r:id="rId3"/>
    <p:sldLayoutId id="2147484168" r:id="rId4"/>
    <p:sldLayoutId id="2147484169" r:id="rId5"/>
    <p:sldLayoutId id="2147484170" r:id="rId6"/>
    <p:sldLayoutId id="2147484171" r:id="rId7"/>
    <p:sldLayoutId id="2147484172" r:id="rId8"/>
    <p:sldLayoutId id="2147484173" r:id="rId9"/>
    <p:sldLayoutId id="2147484174" r:id="rId10"/>
    <p:sldLayoutId id="21474841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defRPr sz="1400" b="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63BCF7-B196-4513-AC8D-3A0C7964A06D}" type="slidenum">
              <a:rPr 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241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7" r:id="rId1"/>
    <p:sldLayoutId id="2147484178" r:id="rId2"/>
    <p:sldLayoutId id="2147484179" r:id="rId3"/>
    <p:sldLayoutId id="2147484180" r:id="rId4"/>
    <p:sldLayoutId id="2147484181" r:id="rId5"/>
    <p:sldLayoutId id="2147484182" r:id="rId6"/>
    <p:sldLayoutId id="2147484183" r:id="rId7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anose="020B060402020202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565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5" r:id="rId1"/>
    <p:sldLayoutId id="2147484186" r:id="rId2"/>
    <p:sldLayoutId id="2147484187" r:id="rId3"/>
    <p:sldLayoutId id="2147484188" r:id="rId4"/>
    <p:sldLayoutId id="2147484189" r:id="rId5"/>
    <p:sldLayoutId id="2147484190" r:id="rId6"/>
    <p:sldLayoutId id="2147484191" r:id="rId7"/>
    <p:sldLayoutId id="2147484192" r:id="rId8"/>
    <p:sldLayoutId id="2147484193" r:id="rId9"/>
    <p:sldLayoutId id="2147484194" r:id="rId10"/>
    <p:sldLayoutId id="21474841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38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1" r:id="rId1"/>
    <p:sldLayoutId id="2147484222" r:id="rId2"/>
    <p:sldLayoutId id="2147484223" r:id="rId3"/>
    <p:sldLayoutId id="2147484224" r:id="rId4"/>
    <p:sldLayoutId id="2147484225" r:id="rId5"/>
    <p:sldLayoutId id="2147484226" r:id="rId6"/>
    <p:sldLayoutId id="2147484227" r:id="rId7"/>
    <p:sldLayoutId id="2147484228" r:id="rId8"/>
    <p:sldLayoutId id="2147484229" r:id="rId9"/>
    <p:sldLayoutId id="2147484230" r:id="rId10"/>
    <p:sldLayoutId id="21474842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999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5" r:id="rId1"/>
    <p:sldLayoutId id="2147484246" r:id="rId2"/>
    <p:sldLayoutId id="2147484247" r:id="rId3"/>
    <p:sldLayoutId id="2147484248" r:id="rId4"/>
    <p:sldLayoutId id="2147484249" r:id="rId5"/>
    <p:sldLayoutId id="2147484250" r:id="rId6"/>
    <p:sldLayoutId id="2147484251" r:id="rId7"/>
    <p:sldLayoutId id="2147484252" r:id="rId8"/>
    <p:sldLayoutId id="2147484253" r:id="rId9"/>
    <p:sldLayoutId id="2147484254" r:id="rId10"/>
    <p:sldLayoutId id="21474842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429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775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202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060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074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295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131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866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4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5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0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 b="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b="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ĐÁP CA </a:t>
            </a:r>
          </a:p>
          <a:p>
            <a:r>
              <a:rPr lang="en-US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SAU CHÚA NHẬT XXVI</a:t>
            </a:r>
          </a:p>
          <a:p>
            <a:r>
              <a:rPr lang="en-US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36693694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43499"/>
          </a:xfrm>
        </p:spPr>
        <p:txBody>
          <a:bodyPr anchor="ctr" anchorCtr="0">
            <a:normAutofit/>
          </a:bodyPr>
          <a:lstStyle/>
          <a:p>
            <a:r>
              <a:rPr lang="en-US" sz="5400" b="0" i="0" dirty="0">
                <a:solidFill>
                  <a:srgbClr val="003366"/>
                </a:solidFill>
                <a:effectLst/>
                <a:latin typeface="+mj-lt"/>
              </a:rPr>
              <a:t>THỨ </a:t>
            </a:r>
            <a:r>
              <a:rPr lang="en-US" sz="5400" dirty="0">
                <a:solidFill>
                  <a:srgbClr val="003366"/>
                </a:solidFill>
              </a:rPr>
              <a:t>BA</a:t>
            </a:r>
            <a:r>
              <a:rPr lang="en-US" sz="5400" b="0" i="0" dirty="0">
                <a:solidFill>
                  <a:srgbClr val="003366"/>
                </a:solidFill>
                <a:effectLst/>
                <a:latin typeface="+mj-lt"/>
              </a:rPr>
              <a:t> NGÀY 29-09</a:t>
            </a:r>
            <a:br>
              <a:rPr lang="en-US" sz="5400" b="0" i="0" dirty="0">
                <a:solidFill>
                  <a:srgbClr val="003366"/>
                </a:solidFill>
                <a:effectLst/>
                <a:latin typeface="+mj-lt"/>
              </a:rPr>
            </a:br>
            <a:r>
              <a:rPr lang="en-US" b="0" i="0" dirty="0">
                <a:solidFill>
                  <a:srgbClr val="C00000"/>
                </a:solidFill>
                <a:effectLst/>
                <a:latin typeface="+mj-lt"/>
              </a:rPr>
              <a:t>CÁC TỔNG LÃNH THIÊN THẦN</a:t>
            </a:r>
            <a:br>
              <a:rPr lang="en-US" b="0" i="0" dirty="0">
                <a:solidFill>
                  <a:srgbClr val="C00000"/>
                </a:solidFill>
                <a:effectLst/>
                <a:latin typeface="+mj-lt"/>
              </a:rPr>
            </a:br>
            <a:r>
              <a:rPr lang="en-US" b="0" i="0" dirty="0">
                <a:solidFill>
                  <a:srgbClr val="C00000"/>
                </a:solidFill>
                <a:effectLst/>
                <a:latin typeface="+mj-lt"/>
              </a:rPr>
              <a:t>MICHAEL, GAPRIEL, RAPHAEL</a:t>
            </a:r>
            <a:br>
              <a:rPr lang="en-US" sz="5400" b="0" i="0" dirty="0">
                <a:solidFill>
                  <a:srgbClr val="003366"/>
                </a:solidFill>
                <a:effectLst/>
                <a:latin typeface="+mj-lt"/>
              </a:rPr>
            </a:br>
            <a:r>
              <a:rPr lang="en-US" sz="5400" b="0" i="0" dirty="0" err="1">
                <a:solidFill>
                  <a:srgbClr val="003366"/>
                </a:solidFill>
                <a:effectLst/>
                <a:latin typeface="+mj-lt"/>
              </a:rPr>
              <a:t>Lễ</a:t>
            </a:r>
            <a:r>
              <a:rPr lang="en-US" sz="5400" b="0" i="0" dirty="0">
                <a:solidFill>
                  <a:srgbClr val="003366"/>
                </a:solidFill>
                <a:effectLst/>
                <a:latin typeface="+mj-lt"/>
              </a:rPr>
              <a:t> </a:t>
            </a:r>
            <a:r>
              <a:rPr lang="en-US" sz="5400" b="0" i="0" dirty="0" err="1">
                <a:solidFill>
                  <a:srgbClr val="003366"/>
                </a:solidFill>
                <a:effectLst/>
                <a:latin typeface="+mj-lt"/>
              </a:rPr>
              <a:t>Kính</a:t>
            </a:r>
            <a:br>
              <a:rPr lang="en-US" sz="5400" b="0" i="0" dirty="0">
                <a:solidFill>
                  <a:srgbClr val="003366"/>
                </a:solidFill>
                <a:effectLst/>
                <a:latin typeface="+mj-lt"/>
              </a:rPr>
            </a:br>
            <a:r>
              <a:rPr lang="en-US" b="0" i="1" dirty="0">
                <a:solidFill>
                  <a:srgbClr val="003366"/>
                </a:solidFill>
                <a:effectLst/>
                <a:latin typeface="+mj-lt"/>
              </a:rPr>
              <a:t>( </a:t>
            </a:r>
            <a:r>
              <a:rPr lang="en-US" b="0" i="1" dirty="0" err="1">
                <a:solidFill>
                  <a:srgbClr val="003366"/>
                </a:solidFill>
                <a:effectLst/>
                <a:latin typeface="+mj-lt"/>
              </a:rPr>
              <a:t>sách</a:t>
            </a:r>
            <a:r>
              <a:rPr lang="en-US" b="0" i="1" dirty="0">
                <a:solidFill>
                  <a:srgbClr val="003366"/>
                </a:solidFill>
                <a:effectLst/>
                <a:latin typeface="+mj-lt"/>
              </a:rPr>
              <a:t> </a:t>
            </a:r>
            <a:r>
              <a:rPr lang="en-US" b="0" i="1" dirty="0" err="1">
                <a:solidFill>
                  <a:srgbClr val="003366"/>
                </a:solidFill>
                <a:effectLst/>
                <a:latin typeface="+mj-lt"/>
              </a:rPr>
              <a:t>bài</a:t>
            </a:r>
            <a:r>
              <a:rPr lang="en-US" b="0" i="1" dirty="0">
                <a:solidFill>
                  <a:srgbClr val="003366"/>
                </a:solidFill>
                <a:effectLst/>
                <a:latin typeface="+mj-lt"/>
              </a:rPr>
              <a:t> </a:t>
            </a:r>
            <a:r>
              <a:rPr lang="en-US" b="0" i="1" dirty="0" err="1">
                <a:solidFill>
                  <a:srgbClr val="003366"/>
                </a:solidFill>
                <a:effectLst/>
                <a:latin typeface="+mj-lt"/>
              </a:rPr>
              <a:t>đọc</a:t>
            </a:r>
            <a:r>
              <a:rPr lang="en-US" b="0" i="1" dirty="0">
                <a:solidFill>
                  <a:srgbClr val="003366"/>
                </a:solidFill>
                <a:effectLst/>
                <a:latin typeface="+mj-lt"/>
              </a:rPr>
              <a:t> </a:t>
            </a:r>
            <a:r>
              <a:rPr lang="en-US" b="0" i="1" dirty="0" err="1">
                <a:solidFill>
                  <a:srgbClr val="003366"/>
                </a:solidFill>
                <a:effectLst/>
                <a:latin typeface="+mj-lt"/>
              </a:rPr>
              <a:t>quyển</a:t>
            </a:r>
            <a:r>
              <a:rPr lang="en-US" b="0" i="1" dirty="0">
                <a:solidFill>
                  <a:srgbClr val="003366"/>
                </a:solidFill>
                <a:effectLst/>
                <a:latin typeface="+mj-lt"/>
              </a:rPr>
              <a:t> 2 </a:t>
            </a:r>
            <a:r>
              <a:rPr lang="en-US" b="0" i="1" dirty="0" err="1">
                <a:solidFill>
                  <a:srgbClr val="003366"/>
                </a:solidFill>
                <a:effectLst/>
                <a:latin typeface="+mj-lt"/>
              </a:rPr>
              <a:t>trang</a:t>
            </a:r>
            <a:r>
              <a:rPr lang="en-US" b="0" i="1" dirty="0">
                <a:solidFill>
                  <a:srgbClr val="003366"/>
                </a:solidFill>
                <a:effectLst/>
                <a:latin typeface="+mj-lt"/>
              </a:rPr>
              <a:t> 803 )</a:t>
            </a:r>
          </a:p>
        </p:txBody>
      </p:sp>
    </p:spTree>
    <p:extLst>
      <p:ext uri="{BB962C8B-B14F-4D97-AF65-F5344CB8AC3E}">
        <p14:creationId xmlns:p14="http://schemas.microsoft.com/office/powerpoint/2010/main" val="25169171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wo statues of men in clothing&#10;&#10;Description automatically generated">
            <a:extLst>
              <a:ext uri="{FF2B5EF4-FFF2-40B4-BE49-F238E27FC236}">
                <a16:creationId xmlns:a16="http://schemas.microsoft.com/office/drawing/2014/main" id="{568C37F0-BDE9-4CB0-A9E9-F856A9F21D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2864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A5A365-A2D1-D594-534B-850B7AC412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" y="0"/>
            <a:ext cx="913914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0117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0160" y="692150"/>
            <a:ext cx="9144000" cy="3943349"/>
          </a:xfrm>
        </p:spPr>
        <p:txBody>
          <a:bodyPr>
            <a:normAutofit/>
          </a:bodyPr>
          <a:lstStyle/>
          <a:p>
            <a:pPr algn="just"/>
            <a:r>
              <a:rPr lang="en-US" sz="7200" b="0" i="0" dirty="0" err="1">
                <a:solidFill>
                  <a:srgbClr val="003366"/>
                </a:solidFill>
                <a:effectLst/>
                <a:latin typeface="+mj-lt"/>
              </a:rPr>
              <a:t>Lạy</a:t>
            </a:r>
            <a:r>
              <a:rPr lang="en-US" sz="7200" b="0" i="0" dirty="0">
                <a:solidFill>
                  <a:srgbClr val="003366"/>
                </a:solidFill>
                <a:effectLst/>
                <a:latin typeface="+mj-lt"/>
              </a:rPr>
              <a:t> </a:t>
            </a:r>
            <a:r>
              <a:rPr lang="en-US" sz="7200" b="0" i="0" dirty="0" err="1">
                <a:solidFill>
                  <a:srgbClr val="003366"/>
                </a:solidFill>
                <a:effectLst/>
                <a:latin typeface="+mj-lt"/>
              </a:rPr>
              <a:t>Chúa</a:t>
            </a:r>
            <a:r>
              <a:rPr lang="en-US" sz="7200" b="0" i="0" dirty="0">
                <a:solidFill>
                  <a:srgbClr val="003366"/>
                </a:solidFill>
                <a:effectLst/>
                <a:latin typeface="+mj-lt"/>
              </a:rPr>
              <a:t>, </a:t>
            </a:r>
            <a:r>
              <a:rPr lang="en-US" sz="7200" b="0" i="0" dirty="0" err="1">
                <a:solidFill>
                  <a:srgbClr val="003366"/>
                </a:solidFill>
                <a:effectLst/>
                <a:latin typeface="+mj-lt"/>
              </a:rPr>
              <a:t>giữa</a:t>
            </a:r>
            <a:r>
              <a:rPr lang="en-US" sz="7200" b="0" i="0" dirty="0">
                <a:solidFill>
                  <a:srgbClr val="003366"/>
                </a:solidFill>
                <a:effectLst/>
                <a:latin typeface="+mj-lt"/>
              </a:rPr>
              <a:t> </a:t>
            </a:r>
            <a:r>
              <a:rPr lang="en-US" sz="7200" b="0" i="0" dirty="0" err="1">
                <a:solidFill>
                  <a:srgbClr val="003366"/>
                </a:solidFill>
                <a:effectLst/>
                <a:latin typeface="+mj-lt"/>
              </a:rPr>
              <a:t>chư</a:t>
            </a:r>
            <a:r>
              <a:rPr lang="en-US" sz="7200" b="0" i="0" dirty="0">
                <a:solidFill>
                  <a:srgbClr val="003366"/>
                </a:solidFill>
                <a:effectLst/>
                <a:latin typeface="+mj-lt"/>
              </a:rPr>
              <a:t> </a:t>
            </a:r>
            <a:r>
              <a:rPr lang="en-US" sz="7200" b="0" i="0" dirty="0" err="1">
                <a:solidFill>
                  <a:srgbClr val="003366"/>
                </a:solidFill>
                <a:effectLst/>
                <a:latin typeface="+mj-lt"/>
              </a:rPr>
              <a:t>vị</a:t>
            </a:r>
            <a:r>
              <a:rPr lang="en-US" sz="7200" b="0" i="0" dirty="0">
                <a:solidFill>
                  <a:srgbClr val="003366"/>
                </a:solidFill>
                <a:effectLst/>
                <a:latin typeface="+mj-lt"/>
              </a:rPr>
              <a:t> </a:t>
            </a:r>
            <a:r>
              <a:rPr lang="en-US" sz="7200" b="0" i="0" dirty="0" err="1">
                <a:solidFill>
                  <a:srgbClr val="003366"/>
                </a:solidFill>
                <a:effectLst/>
                <a:latin typeface="+mj-lt"/>
              </a:rPr>
              <a:t>thiên</a:t>
            </a:r>
            <a:r>
              <a:rPr lang="en-US" sz="7200" b="0" i="0" dirty="0">
                <a:solidFill>
                  <a:srgbClr val="003366"/>
                </a:solidFill>
                <a:effectLst/>
                <a:latin typeface="+mj-lt"/>
              </a:rPr>
              <a:t> </a:t>
            </a:r>
            <a:r>
              <a:rPr lang="en-US" sz="7200" b="0" i="0" dirty="0" err="1">
                <a:solidFill>
                  <a:srgbClr val="003366"/>
                </a:solidFill>
                <a:effectLst/>
                <a:latin typeface="+mj-lt"/>
              </a:rPr>
              <a:t>thần</a:t>
            </a:r>
            <a:r>
              <a:rPr lang="en-US" sz="7200" b="0" i="0" dirty="0">
                <a:solidFill>
                  <a:srgbClr val="003366"/>
                </a:solidFill>
                <a:effectLst/>
                <a:latin typeface="+mj-lt"/>
              </a:rPr>
              <a:t>, </a:t>
            </a:r>
            <a:r>
              <a:rPr lang="en-US" sz="7200" b="0" i="0" dirty="0" err="1">
                <a:solidFill>
                  <a:srgbClr val="003366"/>
                </a:solidFill>
                <a:effectLst/>
                <a:latin typeface="+mj-lt"/>
              </a:rPr>
              <a:t>này</a:t>
            </a:r>
            <a:r>
              <a:rPr lang="en-US" sz="7200" b="0" i="0" dirty="0">
                <a:solidFill>
                  <a:srgbClr val="003366"/>
                </a:solidFill>
                <a:effectLst/>
                <a:latin typeface="+mj-lt"/>
              </a:rPr>
              <a:t> con </a:t>
            </a:r>
            <a:r>
              <a:rPr lang="en-US" sz="7200" b="0" i="0" dirty="0" err="1">
                <a:solidFill>
                  <a:srgbClr val="003366"/>
                </a:solidFill>
                <a:effectLst/>
                <a:latin typeface="+mj-lt"/>
              </a:rPr>
              <a:t>xin</a:t>
            </a:r>
            <a:r>
              <a:rPr lang="en-US" sz="7200" b="0" i="0" dirty="0">
                <a:solidFill>
                  <a:srgbClr val="003366"/>
                </a:solidFill>
                <a:effectLst/>
                <a:latin typeface="+mj-lt"/>
              </a:rPr>
              <a:t> </a:t>
            </a:r>
            <a:r>
              <a:rPr lang="en-US" sz="7200" b="0" i="0" dirty="0" err="1">
                <a:solidFill>
                  <a:srgbClr val="003366"/>
                </a:solidFill>
                <a:effectLst/>
                <a:latin typeface="+mj-lt"/>
              </a:rPr>
              <a:t>đàn</a:t>
            </a:r>
            <a:r>
              <a:rPr lang="en-US" sz="7200" b="0" i="0" dirty="0">
                <a:solidFill>
                  <a:srgbClr val="003366"/>
                </a:solidFill>
                <a:effectLst/>
                <a:latin typeface="+mj-lt"/>
              </a:rPr>
              <a:t> </a:t>
            </a:r>
            <a:r>
              <a:rPr lang="en-US" sz="7200" b="0" i="0" dirty="0" err="1">
                <a:solidFill>
                  <a:srgbClr val="003366"/>
                </a:solidFill>
                <a:effectLst/>
                <a:latin typeface="+mj-lt"/>
              </a:rPr>
              <a:t>ca</a:t>
            </a:r>
            <a:r>
              <a:rPr lang="en-US" sz="7200" b="0" i="0" dirty="0">
                <a:solidFill>
                  <a:srgbClr val="003366"/>
                </a:solidFill>
                <a:effectLst/>
                <a:latin typeface="+mj-lt"/>
              </a:rPr>
              <a:t> </a:t>
            </a:r>
            <a:r>
              <a:rPr lang="en-US" sz="7200" b="0" i="0" dirty="0" err="1">
                <a:solidFill>
                  <a:srgbClr val="003366"/>
                </a:solidFill>
                <a:effectLst/>
                <a:latin typeface="+mj-lt"/>
              </a:rPr>
              <a:t>kính</a:t>
            </a:r>
            <a:r>
              <a:rPr lang="en-US" sz="7200" b="0" i="0" dirty="0">
                <a:solidFill>
                  <a:srgbClr val="003366"/>
                </a:solidFill>
                <a:effectLst/>
                <a:latin typeface="+mj-lt"/>
              </a:rPr>
              <a:t> </a:t>
            </a:r>
            <a:r>
              <a:rPr lang="en-US" sz="7200" b="0" i="0" dirty="0" err="1">
                <a:solidFill>
                  <a:srgbClr val="003366"/>
                </a:solidFill>
                <a:effectLst/>
                <a:latin typeface="+mj-lt"/>
              </a:rPr>
              <a:t>Chúa</a:t>
            </a:r>
            <a:r>
              <a:rPr lang="en-US" sz="7200" b="0" i="0" dirty="0">
                <a:solidFill>
                  <a:srgbClr val="003366"/>
                </a:solidFill>
                <a:effectLst/>
                <a:latin typeface="+mj-lt"/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747" y="314960"/>
            <a:ext cx="370522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240" y="57150"/>
            <a:ext cx="195758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 Sans"/>
                <a:ea typeface="+mn-ea"/>
                <a:cs typeface="+mn-cs"/>
              </a:rPr>
              <a:t>Đáp</a:t>
            </a: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 Sans"/>
                <a:ea typeface="+mn-ea"/>
                <a:cs typeface="+mn-cs"/>
              </a:rPr>
              <a:t> </a:t>
            </a:r>
            <a:r>
              <a:rPr kumimoji="0" lang="en-US" sz="4400" b="0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 Sans"/>
                <a:ea typeface="+mn-ea"/>
                <a:cs typeface="+mn-cs"/>
              </a:rPr>
              <a:t>ca</a:t>
            </a: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 Sans"/>
                <a:ea typeface="+mn-ea"/>
                <a:cs typeface="+mn-cs"/>
              </a:rPr>
              <a:t>: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merica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64480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613B4A9-1C7C-4729-A016-AB42D3979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B391A5-F8F4-CE17-87FC-AB9F619EE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" y="0"/>
            <a:ext cx="913914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3619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" y="1082248"/>
            <a:ext cx="9144000" cy="3581400"/>
          </a:xfrm>
        </p:spPr>
        <p:txBody>
          <a:bodyPr>
            <a:noAutofit/>
          </a:bodyPr>
          <a:lstStyle/>
          <a:p>
            <a:pPr algn="just"/>
            <a:r>
              <a:rPr lang="en-US" sz="7200" b="0" i="0" dirty="0" err="1">
                <a:solidFill>
                  <a:srgbClr val="003366"/>
                </a:solidFill>
                <a:effectLst/>
                <a:latin typeface="+mj-lt"/>
              </a:rPr>
              <a:t>Chúc</a:t>
            </a:r>
            <a:r>
              <a:rPr lang="en-US" sz="7200" b="0" i="0" dirty="0">
                <a:solidFill>
                  <a:srgbClr val="003366"/>
                </a:solidFill>
                <a:effectLst/>
                <a:latin typeface="+mj-lt"/>
              </a:rPr>
              <a:t> </a:t>
            </a:r>
            <a:r>
              <a:rPr lang="en-US" sz="7200" b="0" i="0" dirty="0" err="1">
                <a:solidFill>
                  <a:srgbClr val="003366"/>
                </a:solidFill>
                <a:effectLst/>
                <a:latin typeface="+mj-lt"/>
              </a:rPr>
              <a:t>tụng</a:t>
            </a:r>
            <a:r>
              <a:rPr lang="en-US" sz="7200" b="0" i="0" dirty="0">
                <a:solidFill>
                  <a:srgbClr val="003366"/>
                </a:solidFill>
                <a:effectLst/>
                <a:latin typeface="+mj-lt"/>
              </a:rPr>
              <a:t> </a:t>
            </a:r>
            <a:r>
              <a:rPr lang="en-US" sz="7200" b="0" i="0" dirty="0" err="1">
                <a:solidFill>
                  <a:srgbClr val="003366"/>
                </a:solidFill>
                <a:effectLst/>
                <a:latin typeface="+mj-lt"/>
              </a:rPr>
              <a:t>Chúa</a:t>
            </a:r>
            <a:r>
              <a:rPr lang="en-US" sz="7200" b="0" i="0" dirty="0">
                <a:solidFill>
                  <a:srgbClr val="003366"/>
                </a:solidFill>
                <a:effectLst/>
                <a:latin typeface="+mj-lt"/>
              </a:rPr>
              <a:t> </a:t>
            </a:r>
            <a:r>
              <a:rPr lang="en-US" sz="7200" b="0" i="0" dirty="0" err="1">
                <a:solidFill>
                  <a:srgbClr val="003366"/>
                </a:solidFill>
                <a:effectLst/>
                <a:latin typeface="+mj-lt"/>
              </a:rPr>
              <a:t>đi</a:t>
            </a:r>
            <a:r>
              <a:rPr lang="en-US" sz="7200" b="0" i="0" dirty="0">
                <a:solidFill>
                  <a:srgbClr val="003366"/>
                </a:solidFill>
                <a:effectLst/>
                <a:latin typeface="+mj-lt"/>
              </a:rPr>
              <a:t>, </a:t>
            </a:r>
            <a:r>
              <a:rPr lang="en-US" sz="7200" b="0" i="0" dirty="0" err="1">
                <a:solidFill>
                  <a:srgbClr val="003366"/>
                </a:solidFill>
                <a:effectLst/>
                <a:latin typeface="+mj-lt"/>
              </a:rPr>
              <a:t>toàn</a:t>
            </a:r>
            <a:r>
              <a:rPr lang="en-US" sz="7200" b="0" i="0" dirty="0">
                <a:solidFill>
                  <a:srgbClr val="003366"/>
                </a:solidFill>
                <a:effectLst/>
                <a:latin typeface="+mj-lt"/>
              </a:rPr>
              <a:t> </a:t>
            </a:r>
            <a:r>
              <a:rPr lang="en-US" sz="7200" b="0" i="0" dirty="0" err="1">
                <a:solidFill>
                  <a:srgbClr val="003366"/>
                </a:solidFill>
                <a:effectLst/>
                <a:latin typeface="+mj-lt"/>
              </a:rPr>
              <a:t>thể</a:t>
            </a:r>
            <a:r>
              <a:rPr lang="en-US" sz="7200" b="0" i="0" dirty="0">
                <a:solidFill>
                  <a:srgbClr val="003366"/>
                </a:solidFill>
                <a:effectLst/>
                <a:latin typeface="+mj-lt"/>
              </a:rPr>
              <a:t> </a:t>
            </a:r>
            <a:r>
              <a:rPr lang="en-US" sz="7200" b="0" i="0" dirty="0" err="1">
                <a:solidFill>
                  <a:srgbClr val="003366"/>
                </a:solidFill>
                <a:effectLst/>
                <a:latin typeface="+mj-lt"/>
              </a:rPr>
              <a:t>thiên</a:t>
            </a:r>
            <a:r>
              <a:rPr lang="en-US" sz="7200" b="0" i="0" dirty="0">
                <a:solidFill>
                  <a:srgbClr val="003366"/>
                </a:solidFill>
                <a:effectLst/>
                <a:latin typeface="+mj-lt"/>
              </a:rPr>
              <a:t> </a:t>
            </a:r>
            <a:r>
              <a:rPr lang="en-US" sz="7200" b="0" i="0" dirty="0" err="1">
                <a:solidFill>
                  <a:srgbClr val="003366"/>
                </a:solidFill>
                <a:effectLst/>
                <a:latin typeface="+mj-lt"/>
              </a:rPr>
              <a:t>binh</a:t>
            </a:r>
            <a:r>
              <a:rPr lang="en-US" sz="7200" b="0" i="0" dirty="0">
                <a:solidFill>
                  <a:srgbClr val="003366"/>
                </a:solidFill>
                <a:effectLst/>
                <a:latin typeface="+mj-lt"/>
              </a:rPr>
              <a:t> </a:t>
            </a:r>
            <a:r>
              <a:rPr lang="en-US" sz="7200" b="0" i="0" dirty="0" err="1">
                <a:solidFill>
                  <a:srgbClr val="003366"/>
                </a:solidFill>
                <a:effectLst/>
                <a:latin typeface="+mj-lt"/>
              </a:rPr>
              <a:t>hằng</a:t>
            </a:r>
            <a:r>
              <a:rPr lang="en-US" sz="7200" b="0" i="0" dirty="0">
                <a:solidFill>
                  <a:srgbClr val="003366"/>
                </a:solidFill>
                <a:effectLst/>
                <a:latin typeface="+mj-lt"/>
              </a:rPr>
              <a:t> </a:t>
            </a:r>
            <a:r>
              <a:rPr lang="en-US" sz="7200" b="0" i="0" dirty="0" err="1">
                <a:solidFill>
                  <a:srgbClr val="003366"/>
                </a:solidFill>
                <a:effectLst/>
                <a:latin typeface="+mj-lt"/>
              </a:rPr>
              <a:t>hầu</a:t>
            </a:r>
            <a:r>
              <a:rPr lang="en-US" sz="7200" b="0" i="0" dirty="0">
                <a:solidFill>
                  <a:srgbClr val="003366"/>
                </a:solidFill>
                <a:effectLst/>
                <a:latin typeface="+mj-lt"/>
              </a:rPr>
              <a:t> </a:t>
            </a:r>
            <a:r>
              <a:rPr lang="en-US" sz="7200" b="0" i="0" dirty="0" err="1">
                <a:solidFill>
                  <a:srgbClr val="003366"/>
                </a:solidFill>
                <a:effectLst/>
                <a:latin typeface="+mj-lt"/>
              </a:rPr>
              <a:t>cận</a:t>
            </a:r>
            <a:r>
              <a:rPr lang="en-US" sz="7200" b="0" i="0" dirty="0">
                <a:solidFill>
                  <a:srgbClr val="003366"/>
                </a:solidFill>
                <a:effectLst/>
                <a:latin typeface="+mj-lt"/>
              </a:rPr>
              <a:t> </a:t>
            </a:r>
            <a:r>
              <a:rPr lang="en-US" sz="7200" b="0" i="0" dirty="0" err="1">
                <a:solidFill>
                  <a:srgbClr val="003366"/>
                </a:solidFill>
                <a:effectLst/>
                <a:latin typeface="+mj-lt"/>
              </a:rPr>
              <a:t>và</a:t>
            </a:r>
            <a:r>
              <a:rPr lang="en-US" sz="7200" b="0" i="0" dirty="0">
                <a:solidFill>
                  <a:srgbClr val="003366"/>
                </a:solidFill>
                <a:effectLst/>
                <a:latin typeface="+mj-lt"/>
              </a:rPr>
              <a:t> </a:t>
            </a:r>
            <a:r>
              <a:rPr lang="en-US" sz="7200" b="0" i="0" dirty="0" err="1">
                <a:solidFill>
                  <a:srgbClr val="003366"/>
                </a:solidFill>
                <a:effectLst/>
                <a:latin typeface="+mj-lt"/>
              </a:rPr>
              <a:t>tuân</a:t>
            </a:r>
            <a:r>
              <a:rPr lang="en-US" sz="7200" b="0" i="0" dirty="0">
                <a:solidFill>
                  <a:srgbClr val="003366"/>
                </a:solidFill>
                <a:effectLst/>
                <a:latin typeface="+mj-lt"/>
              </a:rPr>
              <a:t> </a:t>
            </a:r>
            <a:r>
              <a:rPr lang="en-US" sz="7200" b="0" i="0" dirty="0" err="1">
                <a:solidFill>
                  <a:srgbClr val="003366"/>
                </a:solidFill>
                <a:effectLst/>
                <a:latin typeface="+mj-lt"/>
              </a:rPr>
              <a:t>hành</a:t>
            </a:r>
            <a:r>
              <a:rPr lang="en-US" sz="7200" b="0" i="0" dirty="0">
                <a:solidFill>
                  <a:srgbClr val="003366"/>
                </a:solidFill>
                <a:effectLst/>
                <a:latin typeface="+mj-lt"/>
              </a:rPr>
              <a:t> </a:t>
            </a:r>
            <a:r>
              <a:rPr lang="en-US" sz="7200" b="0" i="0" dirty="0" err="1">
                <a:solidFill>
                  <a:srgbClr val="003366"/>
                </a:solidFill>
                <a:effectLst/>
                <a:latin typeface="+mj-lt"/>
              </a:rPr>
              <a:t>thánh</a:t>
            </a:r>
            <a:r>
              <a:rPr lang="en-US" sz="7200" b="0" i="0" dirty="0">
                <a:solidFill>
                  <a:srgbClr val="003366"/>
                </a:solidFill>
                <a:effectLst/>
                <a:latin typeface="+mj-lt"/>
              </a:rPr>
              <a:t> ý. </a:t>
            </a:r>
            <a:endParaRPr lang="en-US" sz="7200" b="0" i="0" u="sng" dirty="0">
              <a:solidFill>
                <a:srgbClr val="C00000"/>
              </a:solidFill>
              <a:effectLst/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 Sans"/>
                <a:ea typeface="+mn-ea"/>
                <a:cs typeface="+mn-cs"/>
              </a:rPr>
              <a:t>Alleluia-alleluia: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merican Sans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43600" y="4248150"/>
            <a:ext cx="213071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 Sans"/>
                <a:ea typeface="+mn-ea"/>
                <a:cs typeface="+mn-cs"/>
              </a:rPr>
              <a:t>Alleluia.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merica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4320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779B98-5F88-F012-F7D9-555AEA502D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atues of angels with wings and a banner&#10;&#10;AI-generated content may be incorrect.">
            <a:extLst>
              <a:ext uri="{FF2B5EF4-FFF2-40B4-BE49-F238E27FC236}">
                <a16:creationId xmlns:a16="http://schemas.microsoft.com/office/drawing/2014/main" id="{04DBBC4A-3189-8D1B-15BF-7E411A26A1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4075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39420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 anchor="ctr" anchorCtr="0">
            <a:normAutofit/>
          </a:bodyPr>
          <a:lstStyle/>
          <a:p>
            <a:r>
              <a:rPr lang="en-US" sz="4400" dirty="0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THỨ </a:t>
            </a:r>
            <a:r>
              <a:rPr lang="en-US" sz="44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TƯ</a:t>
            </a:r>
            <a:endParaRPr lang="en-US" sz="4400" dirty="0">
              <a:solidFill>
                <a:srgbClr val="00206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vi-VN" sz="4400" dirty="0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SAU CHÚA NHẬT X</a:t>
            </a:r>
            <a:r>
              <a:rPr lang="en-US" sz="4400" dirty="0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XVI</a:t>
            </a:r>
            <a:br>
              <a:rPr lang="en-US" sz="4400" dirty="0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</a:br>
            <a:r>
              <a:rPr lang="vi-VN" sz="4400" dirty="0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9150304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ainting of a person with a red robe&#10;&#10;Description automatically generated">
            <a:extLst>
              <a:ext uri="{FF2B5EF4-FFF2-40B4-BE49-F238E27FC236}">
                <a16:creationId xmlns:a16="http://schemas.microsoft.com/office/drawing/2014/main" id="{483D6305-2A23-4D3A-90A9-C14D96A629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479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64772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29D8D2-2591-E2E9-D39C-4B0A1C0C78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36"/>
            <a:ext cx="9144000" cy="510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6647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F2A46FC-A8BE-4771-BE51-D9123E9185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9459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3650F5-81BA-F2D9-6363-CBE2C9EECE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" y="0"/>
            <a:ext cx="913914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0994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76250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en-US" sz="88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Lạy Chúa, </a:t>
            </a:r>
            <a:r>
              <a:rPr lang="en-US" sz="8800" dirty="0" err="1">
                <a:solidFill>
                  <a:srgbClr val="002060"/>
                </a:solidFill>
                <a:latin typeface="+mj-lt"/>
                <a:cs typeface="Times New Roman" pitchFamily="18" charset="0"/>
              </a:rPr>
              <a:t>nguyện</a:t>
            </a:r>
            <a:r>
              <a:rPr lang="en-US" sz="88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800" dirty="0" err="1">
                <a:solidFill>
                  <a:srgbClr val="002060"/>
                </a:solidFill>
                <a:latin typeface="+mj-lt"/>
                <a:cs typeface="Times New Roman" pitchFamily="18" charset="0"/>
              </a:rPr>
              <a:t>cho</a:t>
            </a:r>
            <a:r>
              <a:rPr lang="en-US" sz="88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800" dirty="0" err="1">
                <a:solidFill>
                  <a:srgbClr val="002060"/>
                </a:solidFill>
                <a:latin typeface="+mj-lt"/>
                <a:cs typeface="Times New Roman" pitchFamily="18" charset="0"/>
              </a:rPr>
              <a:t>lời</a:t>
            </a:r>
            <a:r>
              <a:rPr lang="en-US" sz="88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800" dirty="0" err="1">
                <a:solidFill>
                  <a:srgbClr val="002060"/>
                </a:solidFill>
                <a:latin typeface="+mj-lt"/>
                <a:cs typeface="Times New Roman" pitchFamily="18" charset="0"/>
              </a:rPr>
              <a:t>kinh</a:t>
            </a:r>
            <a:r>
              <a:rPr lang="en-US" sz="88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800" dirty="0" err="1">
                <a:solidFill>
                  <a:srgbClr val="002060"/>
                </a:solidFill>
                <a:latin typeface="+mj-lt"/>
                <a:cs typeface="Times New Roman" pitchFamily="18" charset="0"/>
              </a:rPr>
              <a:t>vọng</a:t>
            </a:r>
            <a:r>
              <a:rPr lang="en-US" sz="88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800" dirty="0" err="1">
                <a:solidFill>
                  <a:srgbClr val="002060"/>
                </a:solidFill>
                <a:latin typeface="+mj-lt"/>
                <a:cs typeface="Times New Roman" pitchFamily="18" charset="0"/>
              </a:rPr>
              <a:t>tới</a:t>
            </a:r>
            <a:r>
              <a:rPr lang="en-US" sz="88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800" dirty="0" err="1">
                <a:solidFill>
                  <a:srgbClr val="002060"/>
                </a:solidFill>
                <a:latin typeface="+mj-lt"/>
                <a:cs typeface="Times New Roman" pitchFamily="18" charset="0"/>
              </a:rPr>
              <a:t>Ngài</a:t>
            </a:r>
            <a:r>
              <a:rPr lang="en-US" sz="88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.</a:t>
            </a:r>
            <a:endParaRPr lang="en-US" sz="8800" dirty="0">
              <a:solidFill>
                <a:srgbClr val="002060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Đáp</a:t>
            </a: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ca</a:t>
            </a: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85750"/>
            <a:ext cx="397192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02374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1"/>
            <a:ext cx="9144000" cy="4629149"/>
          </a:xfrm>
        </p:spPr>
        <p:txBody>
          <a:bodyPr>
            <a:noAutofit/>
          </a:bodyPr>
          <a:lstStyle/>
          <a:p>
            <a:pPr algn="just"/>
            <a:r>
              <a:rPr lang="vi-VN" sz="66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Tôi chấp nhận mất hết, và coi tất cả như rác rưởi, để được Đức Ki-tô, được kết hợp với Người.</a:t>
            </a:r>
            <a:endParaRPr lang="en-US" sz="6600" dirty="0">
              <a:solidFill>
                <a:srgbClr val="002060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Alleluia:</a:t>
            </a:r>
          </a:p>
        </p:txBody>
      </p:sp>
    </p:spTree>
    <p:extLst>
      <p:ext uri="{BB962C8B-B14F-4D97-AF65-F5344CB8AC3E}">
        <p14:creationId xmlns:p14="http://schemas.microsoft.com/office/powerpoint/2010/main" val="32490541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3C2D6C-9B61-C213-4422-7C60C3B134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BDBD4E-1EF0-E6C1-4BAB-054BE1412B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36"/>
            <a:ext cx="9144000" cy="510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6184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ainting of a person with a red robe&#10;&#10;Description automatically generated">
            <a:extLst>
              <a:ext uri="{FF2B5EF4-FFF2-40B4-BE49-F238E27FC236}">
                <a16:creationId xmlns:a16="http://schemas.microsoft.com/office/drawing/2014/main" id="{483D6305-2A23-4D3A-90A9-C14D96A629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3780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51678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 anchor="ctr" anchorCtr="0">
            <a:normAutofit/>
          </a:bodyPr>
          <a:lstStyle/>
          <a:p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THỨ NĂM NGÀY 01-10</a:t>
            </a:r>
          </a:p>
          <a:p>
            <a:r>
              <a:rPr lang="vi-VN" sz="4400" b="0" dirty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SAU CHÚA NHẬT X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XVI</a:t>
            </a:r>
            <a:b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</a:br>
            <a:r>
              <a:rPr lang="vi-VN" sz="4400" b="0" dirty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  <a:endParaRPr lang="en-US" sz="4400" b="0" dirty="0">
              <a:solidFill>
                <a:srgbClr val="003399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3600" b="0" dirty="0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LỄ KÍNH THÁNH TÊRÊSA HÀI ĐỒNG GIÊSU</a:t>
            </a:r>
          </a:p>
          <a:p>
            <a:r>
              <a:rPr lang="en-US" sz="3600" b="0" dirty="0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Trinh </a:t>
            </a:r>
            <a:r>
              <a:rPr lang="en-US" sz="3600" b="0" dirty="0" err="1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Nữ</a:t>
            </a:r>
            <a:r>
              <a:rPr lang="en-US" sz="3600" b="0" dirty="0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3600" b="0" dirty="0" err="1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Tiến</a:t>
            </a:r>
            <a:r>
              <a:rPr lang="en-US" sz="3600" b="0" dirty="0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3600" b="0" dirty="0" err="1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Sĩ</a:t>
            </a:r>
            <a:r>
              <a:rPr lang="en-US" sz="3600" b="0" dirty="0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3600" b="0" dirty="0" err="1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Hội</a:t>
            </a:r>
            <a:r>
              <a:rPr lang="en-US" sz="3600" b="0" dirty="0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3600" b="0" dirty="0" err="1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Thánh</a:t>
            </a:r>
            <a:endParaRPr lang="en-US" sz="3600" b="0" dirty="0">
              <a:solidFill>
                <a:srgbClr val="C000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3600" b="0" dirty="0" err="1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Lễ</a:t>
            </a:r>
            <a:r>
              <a:rPr lang="en-US" sz="3600" b="0" dirty="0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3600" b="0" dirty="0" err="1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Kính</a:t>
            </a:r>
            <a:br>
              <a:rPr lang="en-US" sz="3600" b="0" dirty="0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</a:br>
            <a:r>
              <a:rPr lang="en-US" sz="3600" b="0" i="1" dirty="0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( </a:t>
            </a:r>
            <a:r>
              <a:rPr lang="en-US" sz="3600" b="0" i="1" dirty="0" err="1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Sách</a:t>
            </a:r>
            <a:r>
              <a:rPr lang="en-US" sz="3600" b="0" i="1" dirty="0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3600" b="0" i="1" dirty="0" err="1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bài</a:t>
            </a:r>
            <a:r>
              <a:rPr lang="en-US" sz="3600" b="0" i="1" dirty="0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3600" b="0" i="1" dirty="0" err="1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đọc</a:t>
            </a:r>
            <a:r>
              <a:rPr lang="en-US" sz="3600" b="0" i="1" dirty="0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3600" b="0" i="1" dirty="0" err="1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quyển</a:t>
            </a:r>
            <a:r>
              <a:rPr lang="en-US" sz="3600" b="0" i="1" dirty="0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 2 </a:t>
            </a:r>
            <a:r>
              <a:rPr lang="en-US" sz="3600" b="0" i="1" dirty="0" err="1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trang</a:t>
            </a:r>
            <a:r>
              <a:rPr lang="en-US" sz="3600" b="0" i="1" dirty="0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 808 ) </a:t>
            </a:r>
            <a:endParaRPr lang="vi-VN" sz="3600" b="0" i="1" dirty="0">
              <a:solidFill>
                <a:srgbClr val="C00000"/>
              </a:solidFill>
              <a:effectLst/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860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5F8F41-A991-7218-DE66-839B231C78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" y="0"/>
            <a:ext cx="913914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9626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br>
              <a:rPr lang="en-US" b="0">
                <a:solidFill>
                  <a:srgbClr val="003399"/>
                </a:solidFill>
                <a:effectLst/>
                <a:latin typeface="+mj-lt"/>
              </a:rPr>
            </a:br>
            <a:endParaRPr lang="en-US" b="0">
              <a:solidFill>
                <a:srgbClr val="003399"/>
              </a:solidFill>
              <a:effectLst/>
              <a:latin typeface="+mj-lt"/>
            </a:endParaRP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endParaRPr lang="en-US" sz="3600" b="0">
              <a:solidFill>
                <a:srgbClr val="FF0000"/>
              </a:solidFill>
              <a:effectLst/>
              <a:latin typeface="+mj-lt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sz="7200" b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KINH VINH DANH</a:t>
            </a:r>
            <a:endParaRPr lang="vi-VN" sz="7200" b="0">
              <a:solidFill>
                <a:srgbClr val="FF0000"/>
              </a:solidFill>
              <a:effectLst/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 b="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b="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THỨ HAI</a:t>
            </a:r>
          </a:p>
          <a:p>
            <a:r>
              <a:rPr lang="vi-VN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SAU CHÚA NHẬT </a:t>
            </a:r>
            <a:r>
              <a:rPr lang="en-US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XXVI</a:t>
            </a:r>
            <a:endParaRPr lang="vi-VN" sz="4400" b="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vi-VN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7295075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br>
              <a:rPr lang="en-US" b="0">
                <a:solidFill>
                  <a:srgbClr val="003399"/>
                </a:solidFill>
                <a:effectLst/>
                <a:latin typeface="+mj-lt"/>
              </a:rPr>
            </a:br>
            <a:endParaRPr lang="en-US" b="0">
              <a:solidFill>
                <a:srgbClr val="003399"/>
              </a:solidFill>
              <a:effectLst/>
              <a:latin typeface="+mj-lt"/>
            </a:endParaRP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algn="l" eaLnBrk="1" hangingPunct="1">
              <a:lnSpc>
                <a:spcPct val="150000"/>
              </a:lnSpc>
            </a:pPr>
            <a:r>
              <a:rPr lang="en-US" sz="4000" b="0" u="sng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Chủ</a:t>
            </a:r>
            <a:r>
              <a:rPr lang="en-US" sz="40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0" u="sng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tế</a:t>
            </a:r>
            <a:r>
              <a:rPr lang="en-US" sz="40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:</a:t>
            </a:r>
            <a:r>
              <a:rPr lang="en-US" sz="4000" b="0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Vinh</a:t>
            </a:r>
            <a:r>
              <a:rPr lang="en-US" sz="5400" b="0" i="1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danh</a:t>
            </a:r>
            <a:r>
              <a:rPr lang="en-US" sz="5400" b="0" i="1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Thiên</a:t>
            </a:r>
            <a:r>
              <a:rPr lang="en-US" sz="5400" b="0" i="1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400" b="0" i="1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trên</a:t>
            </a:r>
            <a:r>
              <a:rPr lang="en-US" sz="5400" b="0" i="1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các</a:t>
            </a:r>
            <a:r>
              <a:rPr lang="en-US" sz="5400" b="0" i="1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tầng</a:t>
            </a:r>
            <a:r>
              <a:rPr lang="en-US" sz="5400" b="0" i="1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trời</a:t>
            </a:r>
            <a:r>
              <a:rPr lang="en-US" sz="5400" b="0" i="1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  <a:br>
              <a:rPr lang="en-US" sz="5400" b="0" i="1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</a:br>
            <a:r>
              <a:rPr lang="vi-VN" sz="54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A+B:</a:t>
            </a:r>
            <a:r>
              <a:rPr lang="vi-VN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Và bình an dưới thế cho người thiện tâm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  <a:endParaRPr lang="vi-VN" sz="5400" b="0" dirty="0">
              <a:solidFill>
                <a:srgbClr val="003399"/>
              </a:solidFill>
              <a:effectLst/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91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br>
              <a:rPr lang="en-US" b="0">
                <a:solidFill>
                  <a:srgbClr val="003399"/>
                </a:solidFill>
                <a:effectLst/>
                <a:latin typeface="+mj-lt"/>
              </a:rPr>
            </a:br>
            <a:endParaRPr lang="en-US" b="0">
              <a:solidFill>
                <a:srgbClr val="003399"/>
              </a:solidFill>
              <a:effectLst/>
              <a:latin typeface="+mj-lt"/>
            </a:endParaRP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algn="l" eaLnBrk="1" hangingPunct="1">
              <a:lnSpc>
                <a:spcPct val="140000"/>
              </a:lnSpc>
            </a:pPr>
            <a:r>
              <a:rPr lang="en-US" sz="50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ca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ngợi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</a:p>
          <a:p>
            <a:pPr algn="l" eaLnBrk="1" hangingPunct="1">
              <a:lnSpc>
                <a:spcPct val="140000"/>
              </a:lnSpc>
            </a:pPr>
            <a:r>
              <a:rPr lang="en-US" sz="50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B: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chúc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tụng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. </a:t>
            </a:r>
            <a:b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</a:br>
            <a:r>
              <a:rPr lang="en-US" sz="50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thờ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lạy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. </a:t>
            </a:r>
          </a:p>
          <a:p>
            <a:pPr algn="l" eaLnBrk="1" hangingPunct="1">
              <a:lnSpc>
                <a:spcPct val="140000"/>
              </a:lnSpc>
            </a:pPr>
            <a:r>
              <a:rPr lang="en-US" sz="50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B: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tôn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vinh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9230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br>
              <a:rPr lang="en-US" sz="4000" b="0">
                <a:solidFill>
                  <a:srgbClr val="003399"/>
                </a:solidFill>
                <a:effectLst/>
                <a:latin typeface="+mj-lt"/>
              </a:rPr>
            </a:br>
            <a:endParaRPr lang="en-US" sz="4000" b="0">
              <a:solidFill>
                <a:srgbClr val="003399"/>
              </a:solidFill>
              <a:effectLst/>
              <a:latin typeface="+mj-lt"/>
            </a:endParaRP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-171450"/>
            <a:ext cx="9144000" cy="5314950"/>
          </a:xfrm>
        </p:spPr>
        <p:txBody>
          <a:bodyPr/>
          <a:lstStyle/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en-US" sz="48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cảm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tạ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vì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vinh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quang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cao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cả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</a:p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vi-VN" sz="48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B:</a:t>
            </a:r>
            <a:r>
              <a:rPr lang="vi-VN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Lạy Chúa là Thiên Chúa, là Vua trên trời, là Chúa Cha toàn năng.</a:t>
            </a:r>
          </a:p>
        </p:txBody>
      </p:sp>
    </p:spTree>
    <p:extLst>
      <p:ext uri="{BB962C8B-B14F-4D97-AF65-F5344CB8AC3E}">
        <p14:creationId xmlns:p14="http://schemas.microsoft.com/office/powerpoint/2010/main" val="162065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br>
              <a:rPr lang="en-US" sz="4000" b="0">
                <a:solidFill>
                  <a:srgbClr val="003399"/>
                </a:solidFill>
                <a:effectLst/>
                <a:latin typeface="+mj-lt"/>
              </a:rPr>
            </a:br>
            <a:endParaRPr lang="en-US" sz="4000" b="0">
              <a:solidFill>
                <a:srgbClr val="003399"/>
              </a:solidFill>
              <a:effectLst/>
              <a:latin typeface="+mj-lt"/>
            </a:endParaRP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-247650"/>
            <a:ext cx="9144000" cy="5391150"/>
          </a:xfrm>
        </p:spPr>
        <p:txBody>
          <a:bodyPr/>
          <a:lstStyle/>
          <a:p>
            <a:pPr marL="0" indent="0" algn="just" eaLnBrk="1" hangingPunct="1">
              <a:lnSpc>
                <a:spcPct val="145000"/>
              </a:lnSpc>
              <a:buFontTx/>
              <a:buNone/>
            </a:pPr>
            <a:r>
              <a:rPr lang="en-US" sz="48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Lạy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một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Thiên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,            </a:t>
            </a:r>
            <a:r>
              <a:rPr lang="en-US" sz="4800" b="0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800" b="0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Giêsu</a:t>
            </a:r>
            <a:r>
              <a:rPr lang="en-US" sz="4800" b="0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Kitô</a:t>
            </a:r>
            <a:r>
              <a:rPr lang="en-US" sz="4800" b="0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</a:p>
          <a:p>
            <a:pPr marL="0" indent="0" algn="just" eaLnBrk="1" hangingPunct="1">
              <a:lnSpc>
                <a:spcPct val="145000"/>
              </a:lnSpc>
              <a:buFontTx/>
              <a:buNone/>
            </a:pPr>
            <a:r>
              <a:rPr lang="vi-VN" sz="48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B:</a:t>
            </a:r>
            <a:r>
              <a:rPr lang="vi-VN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Lạy Chúa là Thiên Chúa, là Chiên Thiên Chúa là Con Đức Chúa Cha.</a:t>
            </a:r>
          </a:p>
        </p:txBody>
      </p:sp>
    </p:spTree>
    <p:extLst>
      <p:ext uri="{BB962C8B-B14F-4D97-AF65-F5344CB8AC3E}">
        <p14:creationId xmlns:p14="http://schemas.microsoft.com/office/powerpoint/2010/main" val="72859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br>
              <a:rPr lang="en-US" sz="4000" b="0">
                <a:solidFill>
                  <a:srgbClr val="003399"/>
                </a:solidFill>
                <a:effectLst/>
                <a:latin typeface="+mj-lt"/>
              </a:rPr>
            </a:br>
            <a:endParaRPr lang="en-US" sz="4000" b="0">
              <a:solidFill>
                <a:srgbClr val="003399"/>
              </a:solidFill>
              <a:effectLst/>
              <a:latin typeface="+mj-lt"/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-171450"/>
            <a:ext cx="9144000" cy="5314950"/>
          </a:xfrm>
        </p:spPr>
        <p:txBody>
          <a:bodyPr/>
          <a:lstStyle/>
          <a:p>
            <a:pPr marL="0" indent="0" algn="just" eaLnBrk="1" hangingPunct="1">
              <a:lnSpc>
                <a:spcPct val="145000"/>
              </a:lnSpc>
              <a:buFontTx/>
              <a:buNone/>
            </a:pPr>
            <a:r>
              <a:rPr lang="en-US" sz="5400" b="0" u="sng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5400" b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Chúa xóa tội trần gian, xin thương xót chúng con.</a:t>
            </a:r>
          </a:p>
          <a:p>
            <a:pPr marL="0" indent="0" algn="just" eaLnBrk="1" hangingPunct="1">
              <a:lnSpc>
                <a:spcPct val="145000"/>
              </a:lnSpc>
              <a:buFontTx/>
              <a:buNone/>
            </a:pPr>
            <a:r>
              <a:rPr lang="en-US" sz="5400" b="0" u="sng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B:</a:t>
            </a:r>
            <a:r>
              <a:rPr lang="en-US" sz="5400" b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Chúa xóa tội trần gian, xin nhậm lời chúng con cầu khẩn.</a:t>
            </a:r>
          </a:p>
        </p:txBody>
      </p:sp>
    </p:spTree>
    <p:extLst>
      <p:ext uri="{BB962C8B-B14F-4D97-AF65-F5344CB8AC3E}">
        <p14:creationId xmlns:p14="http://schemas.microsoft.com/office/powerpoint/2010/main" val="176118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br>
              <a:rPr lang="en-US" sz="4000" b="0">
                <a:solidFill>
                  <a:srgbClr val="003399"/>
                </a:solidFill>
                <a:effectLst/>
                <a:latin typeface="+mj-lt"/>
              </a:rPr>
            </a:br>
            <a:endParaRPr lang="en-US" sz="4000" b="0">
              <a:solidFill>
                <a:srgbClr val="003399"/>
              </a:solidFill>
              <a:effectLst/>
              <a:latin typeface="+mj-lt"/>
            </a:endParaRP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marL="0" indent="0" algn="just" eaLnBrk="1" hangingPunct="1">
              <a:lnSpc>
                <a:spcPct val="150000"/>
              </a:lnSpc>
              <a:buFontTx/>
              <a:buNone/>
            </a:pPr>
            <a:r>
              <a:rPr lang="en-US" sz="4800" b="0" u="sng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4800" b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Chúa ngự bên hữu Đức Chúa Cha, xin thương xót chúng con.</a:t>
            </a:r>
          </a:p>
          <a:p>
            <a:pPr marL="0" indent="0" algn="just" eaLnBrk="1" hangingPunct="1">
              <a:lnSpc>
                <a:spcPct val="150000"/>
              </a:lnSpc>
              <a:buFontTx/>
              <a:buNone/>
            </a:pPr>
            <a:r>
              <a:rPr lang="vi-VN" sz="4800" b="0" u="sng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B:</a:t>
            </a:r>
            <a:r>
              <a:rPr lang="vi-VN" sz="4800" b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Vì lạy </a:t>
            </a:r>
            <a:r>
              <a:rPr lang="vi-VN" sz="4800" b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Chúa Giêsu Kitô, </a:t>
            </a:r>
            <a:r>
              <a:rPr lang="vi-VN" sz="4800" b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chỉ có Chúa là Đấng Thánh.</a:t>
            </a:r>
          </a:p>
        </p:txBody>
      </p:sp>
    </p:spTree>
    <p:extLst>
      <p:ext uri="{BB962C8B-B14F-4D97-AF65-F5344CB8AC3E}">
        <p14:creationId xmlns:p14="http://schemas.microsoft.com/office/powerpoint/2010/main" val="287903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br>
              <a:rPr lang="en-US" sz="4000" b="0">
                <a:solidFill>
                  <a:srgbClr val="003399"/>
                </a:solidFill>
                <a:effectLst/>
                <a:latin typeface="+mj-lt"/>
              </a:rPr>
            </a:br>
            <a:endParaRPr lang="en-US" sz="4000" b="0">
              <a:solidFill>
                <a:srgbClr val="003399"/>
              </a:solidFill>
              <a:effectLst/>
              <a:latin typeface="+mj-lt"/>
            </a:endParaRP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en-US" sz="4400" b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Chỉ có Chúa là Chúa, chỉ có Chúa là đấng tối cao.</a:t>
            </a:r>
          </a:p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vi-VN" sz="4400" b="0" u="sng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A+</a:t>
            </a:r>
            <a:r>
              <a:rPr lang="en-US" sz="4400" b="0" u="sng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B</a:t>
            </a:r>
            <a:r>
              <a:rPr lang="vi-VN" sz="4400" b="0" u="sng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:</a:t>
            </a:r>
            <a:r>
              <a:rPr lang="vi-VN" sz="4400" b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Cùng Đức Chúa Thánh Thần trong vinh quang Đức Chúa Cha. </a:t>
            </a:r>
          </a:p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vi-VN" sz="4400" b="0" u="sng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Amen.</a:t>
            </a:r>
          </a:p>
        </p:txBody>
      </p:sp>
    </p:spTree>
    <p:extLst>
      <p:ext uri="{BB962C8B-B14F-4D97-AF65-F5344CB8AC3E}">
        <p14:creationId xmlns:p14="http://schemas.microsoft.com/office/powerpoint/2010/main" val="48035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381995-71CC-3BFA-0AE9-D301DF0209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CC4790-39FD-44BF-1870-6C31242081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" y="0"/>
            <a:ext cx="913914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2978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5DE1EB-F752-8A1F-328E-B073B221E3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" y="0"/>
            <a:ext cx="913914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1364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 anchor="ctr" anchorCtr="0">
            <a:normAutofit fontScale="92500" lnSpcReduction="10000"/>
          </a:bodyPr>
          <a:lstStyle/>
          <a:p>
            <a:pPr algn="just"/>
            <a:r>
              <a:rPr lang="vi-VN" sz="8000" b="0" dirty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Hồn con xin Chúa giữ gìn,</a:t>
            </a:r>
            <a:r>
              <a:rPr lang="en-US" sz="8000" b="0" dirty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vi-VN" sz="8000" b="0" dirty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nép mình bên Chúa an bình thảnh thơi.</a:t>
            </a:r>
            <a:endParaRPr lang="en-US" sz="8000" b="0" dirty="0">
              <a:solidFill>
                <a:srgbClr val="003399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err="1">
                <a:solidFill>
                  <a:srgbClr val="C00000"/>
                </a:solidFill>
                <a:latin typeface="+mj-lt"/>
                <a:cs typeface="Times New Roman" pitchFamily="18" charset="0"/>
              </a:rPr>
              <a:t>Đáp</a:t>
            </a:r>
            <a:r>
              <a:rPr lang="en-US" sz="4400" u="sng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u="sng" dirty="0" err="1">
                <a:solidFill>
                  <a:srgbClr val="C00000"/>
                </a:solidFill>
                <a:latin typeface="+mj-lt"/>
                <a:cs typeface="Times New Roman" pitchFamily="18" charset="0"/>
              </a:rPr>
              <a:t>ca</a:t>
            </a:r>
            <a:r>
              <a:rPr lang="en-US" sz="4400" u="sng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: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85750"/>
            <a:ext cx="1533525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7045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crown and a person in a crown&#10;&#10;Description automatically generated">
            <a:extLst>
              <a:ext uri="{FF2B5EF4-FFF2-40B4-BE49-F238E27FC236}">
                <a16:creationId xmlns:a16="http://schemas.microsoft.com/office/drawing/2014/main" id="{96CF5FA3-388C-41F7-AAE1-44BA718CED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2137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61950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5400" b="0" dirty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Lạy Cha là Chúa Tể trời đất, con xin ngợi khen Cha, vì Cha đã mặc khải mầu nhiệm Nước Trời cho những người bé mọn.</a:t>
            </a:r>
            <a:endParaRPr lang="en-US" sz="5400" b="0" dirty="0">
              <a:solidFill>
                <a:srgbClr val="003399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Alleluia:</a:t>
            </a:r>
          </a:p>
        </p:txBody>
      </p:sp>
    </p:spTree>
    <p:extLst>
      <p:ext uri="{BB962C8B-B14F-4D97-AF65-F5344CB8AC3E}">
        <p14:creationId xmlns:p14="http://schemas.microsoft.com/office/powerpoint/2010/main" val="24572520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A69E67-EC96-D9C3-8C37-016AAC425D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" y="0"/>
            <a:ext cx="913914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7061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35798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4781550"/>
          </a:xfrm>
        </p:spPr>
        <p:txBody>
          <a:bodyPr anchor="ctr" anchorCtr="0">
            <a:normAutofit lnSpcReduction="10000"/>
          </a:bodyPr>
          <a:lstStyle/>
          <a:p>
            <a:endParaRPr lang="en-US" b="0" dirty="0">
              <a:solidFill>
                <a:srgbClr val="003399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THỨ SÁU, </a:t>
            </a:r>
            <a:r>
              <a:rPr lang="vi-VN" sz="4400" b="0" dirty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SAU CHÚA NHẬT 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XXVI</a:t>
            </a:r>
            <a:endParaRPr lang="vi-VN" sz="4400" b="0" dirty="0">
              <a:solidFill>
                <a:srgbClr val="003399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vi-VN" sz="4400" b="0" dirty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  <a:endParaRPr lang="en-US" sz="4400" b="0" dirty="0">
              <a:solidFill>
                <a:srgbClr val="003399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 dirty="0" err="1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Ngày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 02/10</a:t>
            </a:r>
            <a:b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</a:br>
            <a:r>
              <a:rPr lang="en-US" sz="4400" b="0" dirty="0" err="1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Các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4400" b="0" dirty="0" err="1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Thiên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4400" b="0" dirty="0" err="1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Thần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4400" b="0" dirty="0" err="1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Hộ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4400" b="0" dirty="0" err="1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Thủ</a:t>
            </a:r>
            <a:b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</a:br>
            <a:r>
              <a:rPr lang="en-US" sz="4400" b="0" dirty="0" err="1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Lễ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4400" b="0" dirty="0" err="1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Nhớ</a:t>
            </a:r>
            <a:endParaRPr lang="en-US" sz="4400" b="0" dirty="0">
              <a:solidFill>
                <a:srgbClr val="003399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 i="1" dirty="0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( </a:t>
            </a:r>
            <a:r>
              <a:rPr lang="en-US" sz="4400" b="0" i="1" dirty="0" err="1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sách</a:t>
            </a:r>
            <a:r>
              <a:rPr lang="en-US" sz="4400" b="0" i="1" dirty="0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4400" b="0" i="1" dirty="0" err="1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bài</a:t>
            </a:r>
            <a:r>
              <a:rPr lang="en-US" sz="4400" b="0" i="1" dirty="0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4400" b="0" i="1" dirty="0" err="1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đọc</a:t>
            </a:r>
            <a:r>
              <a:rPr lang="en-US" sz="4400" b="0" i="1" dirty="0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4400" b="0" i="1" dirty="0" err="1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quyển</a:t>
            </a:r>
            <a:r>
              <a:rPr lang="en-US" sz="4400" b="0" i="1" dirty="0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 2 </a:t>
            </a:r>
            <a:r>
              <a:rPr lang="en-US" sz="4400" b="0" i="1" dirty="0" err="1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trang</a:t>
            </a:r>
            <a:r>
              <a:rPr lang="en-US" sz="4400" b="0" i="1" dirty="0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 809 ) </a:t>
            </a:r>
            <a:endParaRPr lang="vi-VN" sz="4400" b="0" i="1" dirty="0">
              <a:solidFill>
                <a:srgbClr val="C00000"/>
              </a:solidFill>
              <a:effectLst/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2760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ainting of a person and a child&#10;&#10;Description automatically generated">
            <a:extLst>
              <a:ext uri="{FF2B5EF4-FFF2-40B4-BE49-F238E27FC236}">
                <a16:creationId xmlns:a16="http://schemas.microsoft.com/office/drawing/2014/main" id="{0E664990-68D0-4C23-AB16-2129E7626E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390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ok with an angel and people&#10;&#10;Description automatically generated">
            <a:extLst>
              <a:ext uri="{FF2B5EF4-FFF2-40B4-BE49-F238E27FC236}">
                <a16:creationId xmlns:a16="http://schemas.microsoft.com/office/drawing/2014/main" id="{9D5A0BB0-265E-4539-85CE-E2DCD7B11B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8871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vi-VN" sz="7200" b="0" dirty="0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Chúa truyền cho thiên sứ</a:t>
            </a:r>
            <a:r>
              <a:rPr lang="en-US" sz="7200" b="0" dirty="0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vi-VN" sz="7200" b="0" dirty="0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giữ gìn bạn trên khắp nẻo đường.</a:t>
            </a:r>
            <a:endParaRPr lang="en-US" sz="7200" b="0" dirty="0">
              <a:solidFill>
                <a:srgbClr val="002060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err="1">
                <a:solidFill>
                  <a:srgbClr val="C00000"/>
                </a:solidFill>
                <a:cs typeface="Times New Roman" pitchFamily="18" charset="0"/>
              </a:rPr>
              <a:t>Đáp</a:t>
            </a:r>
            <a:r>
              <a:rPr lang="en-US" sz="4400" u="sng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4400" u="sng" dirty="0" err="1">
                <a:solidFill>
                  <a:srgbClr val="C00000"/>
                </a:solidFill>
                <a:cs typeface="Times New Roman" pitchFamily="18" charset="0"/>
              </a:rPr>
              <a:t>ca</a:t>
            </a:r>
            <a:r>
              <a:rPr lang="en-US" sz="4400" u="sng" dirty="0">
                <a:solidFill>
                  <a:srgbClr val="C00000"/>
                </a:solidFill>
                <a:cs typeface="Times New Roman" pitchFamily="18" charset="0"/>
              </a:rPr>
              <a:t>: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85750"/>
            <a:ext cx="362902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33911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1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7200" b="0" dirty="0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Chúc tụng Chúa đi, toàn thể thiên binh</a:t>
            </a:r>
            <a:r>
              <a:rPr lang="en-US" sz="7200" b="0" dirty="0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vi-VN" sz="7200" b="0" dirty="0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hằng hầu cận và tuân hành thánh ý.</a:t>
            </a:r>
            <a:endParaRPr lang="en-US" sz="7200" b="0" dirty="0">
              <a:solidFill>
                <a:srgbClr val="002060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C00000"/>
                </a:solidFill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C00000"/>
                </a:solidFill>
                <a:cs typeface="Times New Roman" pitchFamily="18" charset="0"/>
              </a:rPr>
              <a:t>Alleluia:</a:t>
            </a:r>
          </a:p>
        </p:txBody>
      </p:sp>
    </p:spTree>
    <p:extLst>
      <p:ext uri="{BB962C8B-B14F-4D97-AF65-F5344CB8AC3E}">
        <p14:creationId xmlns:p14="http://schemas.microsoft.com/office/powerpoint/2010/main" val="29467883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ainting of a person and a child&#10;&#10;Description automatically generated">
            <a:extLst>
              <a:ext uri="{FF2B5EF4-FFF2-40B4-BE49-F238E27FC236}">
                <a16:creationId xmlns:a16="http://schemas.microsoft.com/office/drawing/2014/main" id="{0E664990-68D0-4C23-AB16-2129E7626E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8630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8776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in a row&#10;&#10;Description automatically generated">
            <a:extLst>
              <a:ext uri="{FF2B5EF4-FFF2-40B4-BE49-F238E27FC236}">
                <a16:creationId xmlns:a16="http://schemas.microsoft.com/office/drawing/2014/main" id="{852F2802-D162-4B73-911A-77D0F4C039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4372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THỨ BẢY</a:t>
            </a:r>
          </a:p>
          <a:p>
            <a:r>
              <a:rPr lang="vi-VN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SAU CHÚA NHẬT X</a:t>
            </a:r>
            <a:r>
              <a:rPr lang="en-US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XVI</a:t>
            </a:r>
            <a:r>
              <a:rPr lang="vi-VN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 </a:t>
            </a:r>
          </a:p>
          <a:p>
            <a:r>
              <a:rPr lang="vi-VN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27119312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D8F5A7-A1EE-13D4-DCB1-39D76AF4A0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36"/>
            <a:ext cx="9144000" cy="510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9821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FF1483-A628-A6A4-BB90-BDD66B4E2D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" y="0"/>
            <a:ext cx="913914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9364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>
            <a:noAutofit/>
          </a:bodyPr>
          <a:lstStyle/>
          <a:p>
            <a:pPr algn="just"/>
            <a:r>
              <a:rPr lang="en-US" sz="72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Lạy</a:t>
            </a:r>
            <a:r>
              <a:rPr lang="en-US" sz="72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Chúa</a:t>
            </a:r>
            <a:r>
              <a:rPr lang="en-US" sz="72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, </a:t>
            </a:r>
            <a:r>
              <a:rPr lang="en-US" sz="72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xin</a:t>
            </a:r>
            <a:r>
              <a:rPr lang="en-US" sz="72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tỏa</a:t>
            </a:r>
            <a:r>
              <a:rPr lang="en-US" sz="72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ánh</a:t>
            </a:r>
            <a:r>
              <a:rPr lang="en-US" sz="72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tôn</a:t>
            </a:r>
            <a:r>
              <a:rPr lang="en-US" sz="72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nhan</a:t>
            </a:r>
            <a:r>
              <a:rPr lang="en-US" sz="72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rạng</a:t>
            </a:r>
            <a:r>
              <a:rPr lang="en-US" sz="72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ngời</a:t>
            </a:r>
            <a:r>
              <a:rPr lang="en-US" sz="72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trên</a:t>
            </a:r>
            <a:r>
              <a:rPr lang="en-US" sz="72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tôi</a:t>
            </a:r>
            <a:r>
              <a:rPr lang="en-US" sz="72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tớ</a:t>
            </a:r>
            <a:r>
              <a:rPr lang="en-US" sz="72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Chúa</a:t>
            </a:r>
            <a:r>
              <a:rPr lang="en-US" sz="72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err="1">
                <a:solidFill>
                  <a:srgbClr val="FFFF00"/>
                </a:solidFill>
                <a:latin typeface="+mj-lt"/>
                <a:cs typeface="Times New Roman" pitchFamily="18" charset="0"/>
              </a:rPr>
              <a:t>Đáp</a:t>
            </a:r>
            <a:r>
              <a:rPr lang="en-US" sz="44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u="sng" dirty="0" err="1">
                <a:solidFill>
                  <a:srgbClr val="FFFF00"/>
                </a:solidFill>
                <a:latin typeface="+mj-lt"/>
                <a:cs typeface="Times New Roman" pitchFamily="18" charset="0"/>
              </a:rPr>
              <a:t>ca</a:t>
            </a:r>
            <a:r>
              <a:rPr lang="en-US" sz="44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90121551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1"/>
            <a:ext cx="9144000" cy="4629149"/>
          </a:xfrm>
        </p:spPr>
        <p:txBody>
          <a:bodyPr>
            <a:noAutofit/>
          </a:bodyPr>
          <a:lstStyle/>
          <a:p>
            <a:pPr algn="just"/>
            <a:r>
              <a:rPr lang="en-US" sz="58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Lạy</a:t>
            </a:r>
            <a:r>
              <a:rPr lang="en-US" sz="58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Cha </a:t>
            </a:r>
            <a:r>
              <a:rPr lang="en-US" sz="58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là</a:t>
            </a:r>
            <a:r>
              <a:rPr lang="en-US" sz="58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58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Chúa</a:t>
            </a:r>
            <a:r>
              <a:rPr lang="en-US" sz="58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58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Tể</a:t>
            </a:r>
            <a:r>
              <a:rPr lang="en-US" sz="58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58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Trời</a:t>
            </a:r>
            <a:r>
              <a:rPr lang="en-US" sz="58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58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Đất</a:t>
            </a:r>
            <a:r>
              <a:rPr lang="en-US" sz="58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, con </a:t>
            </a:r>
            <a:r>
              <a:rPr lang="en-US" sz="58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xin</a:t>
            </a:r>
            <a:r>
              <a:rPr lang="en-US" sz="58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58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ngợi</a:t>
            </a:r>
            <a:r>
              <a:rPr lang="en-US" sz="58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58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khen</a:t>
            </a:r>
            <a:r>
              <a:rPr lang="en-US" sz="58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Cha, </a:t>
            </a:r>
            <a:r>
              <a:rPr lang="en-US" sz="58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vì</a:t>
            </a:r>
            <a:r>
              <a:rPr lang="en-US" sz="58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Cha </a:t>
            </a:r>
            <a:r>
              <a:rPr lang="en-US" sz="58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đã</a:t>
            </a:r>
            <a:r>
              <a:rPr lang="en-US" sz="58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58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mặc</a:t>
            </a:r>
            <a:r>
              <a:rPr lang="en-US" sz="58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58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khải</a:t>
            </a:r>
            <a:r>
              <a:rPr lang="en-US" sz="58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58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mầu</a:t>
            </a:r>
            <a:r>
              <a:rPr lang="en-US" sz="58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58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nhiệm</a:t>
            </a:r>
            <a:r>
              <a:rPr lang="en-US" sz="58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58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Nước</a:t>
            </a:r>
            <a:r>
              <a:rPr lang="en-US" sz="58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58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Trời</a:t>
            </a:r>
            <a:r>
              <a:rPr lang="en-US" sz="58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58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cho</a:t>
            </a:r>
            <a:r>
              <a:rPr lang="en-US" sz="58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58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những</a:t>
            </a:r>
            <a:r>
              <a:rPr lang="en-US" sz="58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58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người</a:t>
            </a:r>
            <a:r>
              <a:rPr lang="en-US" sz="58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58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bé</a:t>
            </a:r>
            <a:r>
              <a:rPr lang="en-US" sz="58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58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mọn</a:t>
            </a:r>
            <a:r>
              <a:rPr lang="en-US" sz="58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711037" y="4501733"/>
            <a:ext cx="16434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94405819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382215-6CD4-49C0-627B-63A0389C80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211481-B131-486C-52F1-47FF0FA715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36"/>
            <a:ext cx="9144000" cy="510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19934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92353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AC8C34-8F41-9B0A-00A8-C42FB1C284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" y="0"/>
            <a:ext cx="913914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5639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en-US" sz="88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Xin</a:t>
            </a:r>
            <a:r>
              <a:rPr lang="en-US" sz="88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88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Chúa</a:t>
            </a:r>
            <a:r>
              <a:rPr lang="en-US" sz="88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88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lắng</a:t>
            </a:r>
            <a:r>
              <a:rPr lang="en-US" sz="88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tai </a:t>
            </a:r>
            <a:r>
              <a:rPr lang="en-US" sz="88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và</a:t>
            </a:r>
            <a:r>
              <a:rPr lang="en-US" sz="88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88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nghe</a:t>
            </a:r>
            <a:r>
              <a:rPr lang="en-US" sz="88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88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tiếng</a:t>
            </a:r>
            <a:r>
              <a:rPr lang="en-US" sz="88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con </a:t>
            </a:r>
            <a:r>
              <a:rPr lang="en-US" sz="88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cầu</a:t>
            </a:r>
            <a:r>
              <a:rPr lang="en-US" sz="88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Đáp ca: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85750"/>
            <a:ext cx="2762250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39420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1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66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Con Người đến để phục vụ, và hiến mạng sống làm giá chuộc muôn người.</a:t>
            </a:r>
            <a:endParaRPr lang="en-US" sz="66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Alleluia:</a:t>
            </a:r>
          </a:p>
        </p:txBody>
      </p:sp>
    </p:spTree>
    <p:extLst>
      <p:ext uri="{BB962C8B-B14F-4D97-AF65-F5344CB8AC3E}">
        <p14:creationId xmlns:p14="http://schemas.microsoft.com/office/powerpoint/2010/main" val="4093942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33769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3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3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618</Words>
  <Application>Microsoft Office PowerPoint</Application>
  <PresentationFormat>On-screen Show (16:9)</PresentationFormat>
  <Paragraphs>83</Paragraphs>
  <Slides>56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56</vt:i4>
      </vt:variant>
    </vt:vector>
  </HeadingPairs>
  <TitlesOfParts>
    <vt:vector size="75" baseType="lpstr">
      <vt:lpstr>Arial</vt:lpstr>
      <vt:lpstr>Calibri</vt:lpstr>
      <vt:lpstr>Times New Roman</vt:lpstr>
      <vt:lpstr>UTM American Sans</vt:lpstr>
      <vt:lpstr>Office Theme</vt:lpstr>
      <vt:lpstr>1_Office Theme</vt:lpstr>
      <vt:lpstr>3_Office Theme</vt:lpstr>
      <vt:lpstr>4_Office Theme</vt:lpstr>
      <vt:lpstr>6_Office Theme</vt:lpstr>
      <vt:lpstr>12_Office Theme</vt:lpstr>
      <vt:lpstr>14_Office Theme</vt:lpstr>
      <vt:lpstr>7_Office Theme</vt:lpstr>
      <vt:lpstr>26_Office Theme</vt:lpstr>
      <vt:lpstr>9_Office Theme</vt:lpstr>
      <vt:lpstr>33_Office Theme</vt:lpstr>
      <vt:lpstr>36_Default Design</vt:lpstr>
      <vt:lpstr>2_Office Theme</vt:lpstr>
      <vt:lpstr>20_Office Theme</vt:lpstr>
      <vt:lpstr>15_Office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THỨ BA NGÀY 29-09 CÁC TỔNG LÃNH THIÊN THẦN MICHAEL, GAPRIEL, RAPHAEL Lễ Kính ( sách bài đọc quyển 2 trang 803 )</vt:lpstr>
      <vt:lpstr>PowerPoint Presentation</vt:lpstr>
      <vt:lpstr>PowerPoint Presentation</vt:lpstr>
      <vt:lpstr>Lạy Chúa, giữa chư vị thiên thần, này con xin đàn ca kính Chúa.</vt:lpstr>
      <vt:lpstr>PowerPoint Presentation</vt:lpstr>
      <vt:lpstr>Chúc tụng Chúa đi, toàn thể thiên binh hằng hầu cận và tuân hành thánh ý.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 </vt:lpstr>
      <vt:lpstr> </vt:lpstr>
      <vt:lpstr> </vt:lpstr>
      <vt:lpstr> </vt:lpstr>
      <vt:lpstr> 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Hùng</dc:creator>
  <cp:lastModifiedBy>Nam Hung</cp:lastModifiedBy>
  <cp:revision>2</cp:revision>
  <dcterms:created xsi:type="dcterms:W3CDTF">2026-03-29T22:07:43Z</dcterms:created>
  <dcterms:modified xsi:type="dcterms:W3CDTF">2026-07-18T01:13:40Z</dcterms:modified>
</cp:coreProperties>
</file>