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8.xml" ContentType="application/vnd.openxmlformats-officedocument.theme+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theme/theme9.xml" ContentType="application/vnd.openxmlformats-officedocument.theme+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theme/theme10.xml" ContentType="application/vnd.openxmlformats-officedocument.theme+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theme/theme11.xml" ContentType="application/vnd.openxmlformats-officedocument.theme+xml"/>
  <Override PartName="/ppt/theme/theme1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928" r:id="rId3"/>
    <p:sldMasterId id="2147484024" r:id="rId4"/>
    <p:sldMasterId id="2147484228" r:id="rId5"/>
    <p:sldMasterId id="2147484240" r:id="rId6"/>
    <p:sldMasterId id="2147484252" r:id="rId7"/>
    <p:sldMasterId id="2147484264" r:id="rId8"/>
    <p:sldMasterId id="2147484272" r:id="rId9"/>
    <p:sldMasterId id="2147484284" r:id="rId10"/>
    <p:sldMasterId id="2147484292" r:id="rId11"/>
  </p:sldMasterIdLst>
  <p:notesMasterIdLst>
    <p:notesMasterId r:id="rId85"/>
  </p:notesMasterIdLst>
  <p:sldIdLst>
    <p:sldId id="507" r:id="rId12"/>
    <p:sldId id="376" r:id="rId13"/>
    <p:sldId id="741" r:id="rId14"/>
    <p:sldId id="743" r:id="rId15"/>
    <p:sldId id="9791" r:id="rId16"/>
    <p:sldId id="553" r:id="rId17"/>
    <p:sldId id="585" r:id="rId18"/>
    <p:sldId id="443" r:id="rId19"/>
    <p:sldId id="746" r:id="rId20"/>
    <p:sldId id="9792" r:id="rId21"/>
    <p:sldId id="9754" r:id="rId22"/>
    <p:sldId id="9755" r:id="rId23"/>
    <p:sldId id="9756" r:id="rId24"/>
    <p:sldId id="9757" r:id="rId25"/>
    <p:sldId id="9758" r:id="rId26"/>
    <p:sldId id="9759" r:id="rId27"/>
    <p:sldId id="9760" r:id="rId28"/>
    <p:sldId id="9761" r:id="rId29"/>
    <p:sldId id="9763" r:id="rId30"/>
    <p:sldId id="9764" r:id="rId31"/>
    <p:sldId id="9765" r:id="rId32"/>
    <p:sldId id="9766" r:id="rId33"/>
    <p:sldId id="9767" r:id="rId34"/>
    <p:sldId id="9768" r:id="rId35"/>
    <p:sldId id="9769" r:id="rId36"/>
    <p:sldId id="9770" r:id="rId37"/>
    <p:sldId id="9793" r:id="rId38"/>
    <p:sldId id="649" r:id="rId39"/>
    <p:sldId id="731" r:id="rId40"/>
    <p:sldId id="732" r:id="rId41"/>
    <p:sldId id="733" r:id="rId42"/>
    <p:sldId id="737" r:id="rId43"/>
    <p:sldId id="734" r:id="rId44"/>
    <p:sldId id="738" r:id="rId45"/>
    <p:sldId id="735" r:id="rId46"/>
    <p:sldId id="739" r:id="rId47"/>
    <p:sldId id="653" r:id="rId48"/>
    <p:sldId id="736" r:id="rId49"/>
    <p:sldId id="728" r:id="rId50"/>
    <p:sldId id="9772" r:id="rId51"/>
    <p:sldId id="9773" r:id="rId52"/>
    <p:sldId id="9774" r:id="rId53"/>
    <p:sldId id="9775" r:id="rId54"/>
    <p:sldId id="9776" r:id="rId55"/>
    <p:sldId id="9777" r:id="rId56"/>
    <p:sldId id="9778" r:id="rId57"/>
    <p:sldId id="9779" r:id="rId58"/>
    <p:sldId id="9780" r:id="rId59"/>
    <p:sldId id="9781" r:id="rId60"/>
    <p:sldId id="9782" r:id="rId61"/>
    <p:sldId id="9783" r:id="rId62"/>
    <p:sldId id="9784" r:id="rId63"/>
    <p:sldId id="9785" r:id="rId64"/>
    <p:sldId id="558" r:id="rId65"/>
    <p:sldId id="559" r:id="rId66"/>
    <p:sldId id="561" r:id="rId67"/>
    <p:sldId id="614" r:id="rId68"/>
    <p:sldId id="747" r:id="rId69"/>
    <p:sldId id="276" r:id="rId70"/>
    <p:sldId id="9794" r:id="rId71"/>
    <p:sldId id="277" r:id="rId72"/>
    <p:sldId id="278" r:id="rId73"/>
    <p:sldId id="279" r:id="rId74"/>
    <p:sldId id="290" r:id="rId75"/>
    <p:sldId id="748" r:id="rId76"/>
    <p:sldId id="632" r:id="rId77"/>
    <p:sldId id="749" r:id="rId78"/>
    <p:sldId id="9789" r:id="rId79"/>
    <p:sldId id="293" r:id="rId80"/>
    <p:sldId id="563" r:id="rId81"/>
    <p:sldId id="564" r:id="rId82"/>
    <p:sldId id="750" r:id="rId83"/>
    <p:sldId id="9790" r:id="rId84"/>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50021"/>
    <a:srgbClr val="33CC33"/>
    <a:srgbClr val="00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73" autoAdjust="0"/>
    <p:restoredTop sz="94693" autoAdjust="0"/>
  </p:normalViewPr>
  <p:slideViewPr>
    <p:cSldViewPr>
      <p:cViewPr>
        <p:scale>
          <a:sx n="150" d="100"/>
          <a:sy n="150" d="100"/>
        </p:scale>
        <p:origin x="1950" y="546"/>
      </p:cViewPr>
      <p:guideLst>
        <p:guide orient="horz" pos="1620"/>
        <p:guide pos="2880"/>
      </p:guideLst>
    </p:cSldViewPr>
  </p:slideViewPr>
  <p:outlineViewPr>
    <p:cViewPr>
      <p:scale>
        <a:sx n="33" d="100"/>
        <a:sy n="33" d="100"/>
      </p:scale>
      <p:origin x="0" y="19445"/>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5.xml"/><Relationship Id="rId21" Type="http://schemas.openxmlformats.org/officeDocument/2006/relationships/slide" Target="slides/slide10.xml"/><Relationship Id="rId42" Type="http://schemas.openxmlformats.org/officeDocument/2006/relationships/slide" Target="slides/slide31.xml"/><Relationship Id="rId47" Type="http://schemas.openxmlformats.org/officeDocument/2006/relationships/slide" Target="slides/slide36.xml"/><Relationship Id="rId63" Type="http://schemas.openxmlformats.org/officeDocument/2006/relationships/slide" Target="slides/slide52.xml"/><Relationship Id="rId68" Type="http://schemas.openxmlformats.org/officeDocument/2006/relationships/slide" Target="slides/slide57.xml"/><Relationship Id="rId84" Type="http://schemas.openxmlformats.org/officeDocument/2006/relationships/slide" Target="slides/slide73.xml"/><Relationship Id="rId89" Type="http://schemas.openxmlformats.org/officeDocument/2006/relationships/tableStyles" Target="tableStyles.xml"/><Relationship Id="rId16" Type="http://schemas.openxmlformats.org/officeDocument/2006/relationships/slide" Target="slides/slide5.xml"/><Relationship Id="rId11" Type="http://schemas.openxmlformats.org/officeDocument/2006/relationships/slideMaster" Target="slideMasters/slideMaster11.xml"/><Relationship Id="rId32" Type="http://schemas.openxmlformats.org/officeDocument/2006/relationships/slide" Target="slides/slide21.xml"/><Relationship Id="rId37" Type="http://schemas.openxmlformats.org/officeDocument/2006/relationships/slide" Target="slides/slide26.xml"/><Relationship Id="rId53" Type="http://schemas.openxmlformats.org/officeDocument/2006/relationships/slide" Target="slides/slide42.xml"/><Relationship Id="rId58" Type="http://schemas.openxmlformats.org/officeDocument/2006/relationships/slide" Target="slides/slide47.xml"/><Relationship Id="rId74" Type="http://schemas.openxmlformats.org/officeDocument/2006/relationships/slide" Target="slides/slide63.xml"/><Relationship Id="rId79" Type="http://schemas.openxmlformats.org/officeDocument/2006/relationships/slide" Target="slides/slide68.xml"/><Relationship Id="rId5" Type="http://schemas.openxmlformats.org/officeDocument/2006/relationships/slideMaster" Target="slideMasters/slideMaster5.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slide" Target="slides/slide16.xml"/><Relationship Id="rId30" Type="http://schemas.openxmlformats.org/officeDocument/2006/relationships/slide" Target="slides/slide19.xml"/><Relationship Id="rId35" Type="http://schemas.openxmlformats.org/officeDocument/2006/relationships/slide" Target="slides/slide24.xml"/><Relationship Id="rId43" Type="http://schemas.openxmlformats.org/officeDocument/2006/relationships/slide" Target="slides/slide32.xml"/><Relationship Id="rId48" Type="http://schemas.openxmlformats.org/officeDocument/2006/relationships/slide" Target="slides/slide37.xml"/><Relationship Id="rId56" Type="http://schemas.openxmlformats.org/officeDocument/2006/relationships/slide" Target="slides/slide45.xml"/><Relationship Id="rId64" Type="http://schemas.openxmlformats.org/officeDocument/2006/relationships/slide" Target="slides/slide53.xml"/><Relationship Id="rId69" Type="http://schemas.openxmlformats.org/officeDocument/2006/relationships/slide" Target="slides/slide58.xml"/><Relationship Id="rId77" Type="http://schemas.openxmlformats.org/officeDocument/2006/relationships/slide" Target="slides/slide66.xml"/><Relationship Id="rId8" Type="http://schemas.openxmlformats.org/officeDocument/2006/relationships/slideMaster" Target="slideMasters/slideMaster8.xml"/><Relationship Id="rId51" Type="http://schemas.openxmlformats.org/officeDocument/2006/relationships/slide" Target="slides/slide40.xml"/><Relationship Id="rId72" Type="http://schemas.openxmlformats.org/officeDocument/2006/relationships/slide" Target="slides/slide61.xml"/><Relationship Id="rId80" Type="http://schemas.openxmlformats.org/officeDocument/2006/relationships/slide" Target="slides/slide69.xml"/><Relationship Id="rId85" Type="http://schemas.openxmlformats.org/officeDocument/2006/relationships/notesMaster" Target="notesMasters/notesMaster1.xml"/><Relationship Id="rId3" Type="http://schemas.openxmlformats.org/officeDocument/2006/relationships/slideMaster" Target="slideMasters/slideMaster3.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slide" Target="slides/slide22.xml"/><Relationship Id="rId38" Type="http://schemas.openxmlformats.org/officeDocument/2006/relationships/slide" Target="slides/slide27.xml"/><Relationship Id="rId46" Type="http://schemas.openxmlformats.org/officeDocument/2006/relationships/slide" Target="slides/slide35.xml"/><Relationship Id="rId59" Type="http://schemas.openxmlformats.org/officeDocument/2006/relationships/slide" Target="slides/slide48.xml"/><Relationship Id="rId67" Type="http://schemas.openxmlformats.org/officeDocument/2006/relationships/slide" Target="slides/slide56.xml"/><Relationship Id="rId20" Type="http://schemas.openxmlformats.org/officeDocument/2006/relationships/slide" Target="slides/slide9.xml"/><Relationship Id="rId41" Type="http://schemas.openxmlformats.org/officeDocument/2006/relationships/slide" Target="slides/slide30.xml"/><Relationship Id="rId54" Type="http://schemas.openxmlformats.org/officeDocument/2006/relationships/slide" Target="slides/slide43.xml"/><Relationship Id="rId62" Type="http://schemas.openxmlformats.org/officeDocument/2006/relationships/slide" Target="slides/slide51.xml"/><Relationship Id="rId70" Type="http://schemas.openxmlformats.org/officeDocument/2006/relationships/slide" Target="slides/slide59.xml"/><Relationship Id="rId75" Type="http://schemas.openxmlformats.org/officeDocument/2006/relationships/slide" Target="slides/slide64.xml"/><Relationship Id="rId83" Type="http://schemas.openxmlformats.org/officeDocument/2006/relationships/slide" Target="slides/slide72.xml"/><Relationship Id="rId88"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36" Type="http://schemas.openxmlformats.org/officeDocument/2006/relationships/slide" Target="slides/slide25.xml"/><Relationship Id="rId49" Type="http://schemas.openxmlformats.org/officeDocument/2006/relationships/slide" Target="slides/slide38.xml"/><Relationship Id="rId57" Type="http://schemas.openxmlformats.org/officeDocument/2006/relationships/slide" Target="slides/slide46.xml"/><Relationship Id="rId10" Type="http://schemas.openxmlformats.org/officeDocument/2006/relationships/slideMaster" Target="slideMasters/slideMaster10.xml"/><Relationship Id="rId31" Type="http://schemas.openxmlformats.org/officeDocument/2006/relationships/slide" Target="slides/slide20.xml"/><Relationship Id="rId44" Type="http://schemas.openxmlformats.org/officeDocument/2006/relationships/slide" Target="slides/slide33.xml"/><Relationship Id="rId52" Type="http://schemas.openxmlformats.org/officeDocument/2006/relationships/slide" Target="slides/slide41.xml"/><Relationship Id="rId60" Type="http://schemas.openxmlformats.org/officeDocument/2006/relationships/slide" Target="slides/slide49.xml"/><Relationship Id="rId65" Type="http://schemas.openxmlformats.org/officeDocument/2006/relationships/slide" Target="slides/slide54.xml"/><Relationship Id="rId73" Type="http://schemas.openxmlformats.org/officeDocument/2006/relationships/slide" Target="slides/slide62.xml"/><Relationship Id="rId78" Type="http://schemas.openxmlformats.org/officeDocument/2006/relationships/slide" Target="slides/slide67.xml"/><Relationship Id="rId81" Type="http://schemas.openxmlformats.org/officeDocument/2006/relationships/slide" Target="slides/slide70.xml"/><Relationship Id="rId86"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 Target="slides/slide2.xml"/><Relationship Id="rId18" Type="http://schemas.openxmlformats.org/officeDocument/2006/relationships/slide" Target="slides/slide7.xml"/><Relationship Id="rId39" Type="http://schemas.openxmlformats.org/officeDocument/2006/relationships/slide" Target="slides/slide28.xml"/><Relationship Id="rId34" Type="http://schemas.openxmlformats.org/officeDocument/2006/relationships/slide" Target="slides/slide23.xml"/><Relationship Id="rId50" Type="http://schemas.openxmlformats.org/officeDocument/2006/relationships/slide" Target="slides/slide39.xml"/><Relationship Id="rId55" Type="http://schemas.openxmlformats.org/officeDocument/2006/relationships/slide" Target="slides/slide44.xml"/><Relationship Id="rId76" Type="http://schemas.openxmlformats.org/officeDocument/2006/relationships/slide" Target="slides/slide65.xml"/><Relationship Id="rId7" Type="http://schemas.openxmlformats.org/officeDocument/2006/relationships/slideMaster" Target="slideMasters/slideMaster7.xml"/><Relationship Id="rId71" Type="http://schemas.openxmlformats.org/officeDocument/2006/relationships/slide" Target="slides/slide60.xml"/><Relationship Id="rId2" Type="http://schemas.openxmlformats.org/officeDocument/2006/relationships/slideMaster" Target="slideMasters/slideMaster2.xml"/><Relationship Id="rId29" Type="http://schemas.openxmlformats.org/officeDocument/2006/relationships/slide" Target="slides/slide18.xml"/><Relationship Id="rId24" Type="http://schemas.openxmlformats.org/officeDocument/2006/relationships/slide" Target="slides/slide13.xml"/><Relationship Id="rId40" Type="http://schemas.openxmlformats.org/officeDocument/2006/relationships/slide" Target="slides/slide29.xml"/><Relationship Id="rId45" Type="http://schemas.openxmlformats.org/officeDocument/2006/relationships/slide" Target="slides/slide34.xml"/><Relationship Id="rId66" Type="http://schemas.openxmlformats.org/officeDocument/2006/relationships/slide" Target="slides/slide55.xml"/><Relationship Id="rId87" Type="http://schemas.openxmlformats.org/officeDocument/2006/relationships/viewProps" Target="viewProps.xml"/><Relationship Id="rId61" Type="http://schemas.openxmlformats.org/officeDocument/2006/relationships/slide" Target="slides/slide50.xml"/><Relationship Id="rId82" Type="http://schemas.openxmlformats.org/officeDocument/2006/relationships/slide" Target="slides/slide71.xml"/><Relationship Id="rId1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3C0324E-2BF0-4F5E-8572-1634D72B40AD}" type="datetimeFigureOut">
              <a:rPr lang="en-US" smtClean="0"/>
              <a:t>9/3/2026</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EFEB0A7-AB1D-4D04-B523-39A6F4B83193}" type="slidenum">
              <a:rPr lang="en-US" smtClean="0"/>
              <a:t>‹#›</a:t>
            </a:fld>
            <a:endParaRPr lang="en-US"/>
          </a:p>
        </p:txBody>
      </p:sp>
    </p:spTree>
    <p:extLst>
      <p:ext uri="{BB962C8B-B14F-4D97-AF65-F5344CB8AC3E}">
        <p14:creationId xmlns:p14="http://schemas.microsoft.com/office/powerpoint/2010/main" val="5503658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AE39482-4EB0-4B14-B26D-943EB7BAF646}" type="datetimeFigureOut">
              <a:rPr lang="en-US" smtClean="0"/>
              <a:t>9/3/2026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1608122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t>9/3/2026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3716180540"/>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p>
        </p:txBody>
      </p:sp>
      <p:sp>
        <p:nvSpPr>
          <p:cNvPr id="3" name="Rectangle 5"/>
          <p:cNvSpPr>
            <a:spLocks noGrp="1" noChangeArrowheads="1"/>
          </p:cNvSpPr>
          <p:nvPr>
            <p:ph type="ftr" sz="quarter" idx="11"/>
          </p:nvPr>
        </p:nvSpPr>
        <p:spPr/>
        <p:txBody>
          <a:bodyPr/>
          <a:lstStyle>
            <a:lvl1pPr>
              <a:defRPr/>
            </a:lvl1pPr>
          </a:lstStyle>
          <a:p>
            <a:pPr>
              <a:defRPr/>
            </a:pPr>
            <a:endParaRPr lang="en-US"/>
          </a:p>
        </p:txBody>
      </p:sp>
      <p:sp>
        <p:nvSpPr>
          <p:cNvPr id="4" name="Rectangle 6"/>
          <p:cNvSpPr>
            <a:spLocks noGrp="1" noChangeArrowheads="1"/>
          </p:cNvSpPr>
          <p:nvPr>
            <p:ph type="sldNum" sz="quarter" idx="12"/>
          </p:nvPr>
        </p:nvSpPr>
        <p:spPr/>
        <p:txBody>
          <a:bodyPr/>
          <a:lstStyle>
            <a:lvl1pPr>
              <a:defRPr/>
            </a:lvl1pPr>
          </a:lstStyle>
          <a:p>
            <a:pPr>
              <a:defRPr/>
            </a:pPr>
            <a:fld id="{E4B6C1C5-E091-4325-A7FB-826ADBD54AF5}" type="slidenum">
              <a:rPr lang="en-US"/>
              <a:pPr>
                <a:defRPr/>
              </a:pPr>
              <a:t>‹#›</a:t>
            </a:fld>
            <a:endParaRPr lang="en-US"/>
          </a:p>
        </p:txBody>
      </p:sp>
    </p:spTree>
    <p:extLst>
      <p:ext uri="{BB962C8B-B14F-4D97-AF65-F5344CB8AC3E}">
        <p14:creationId xmlns:p14="http://schemas.microsoft.com/office/powerpoint/2010/main" val="718725336"/>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Content Placeholder 2"/>
          <p:cNvSpPr>
            <a:spLocks noGrp="1"/>
          </p:cNvSpPr>
          <p:nvPr>
            <p:ph idx="1"/>
          </p:nvPr>
        </p:nvSpPr>
        <p:spPr>
          <a:xfrm>
            <a:off x="457200" y="1200151"/>
            <a:ext cx="8229600" cy="33944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B8A115E5-8745-4216-9AE1-5F2F4097CAD5}" type="slidenum">
              <a:rPr lang="en-US"/>
              <a:pPr>
                <a:defRPr/>
              </a:pPr>
              <a:t>‹#›</a:t>
            </a:fld>
            <a:endParaRPr lang="en-US"/>
          </a:p>
        </p:txBody>
      </p:sp>
    </p:spTree>
    <p:extLst>
      <p:ext uri="{BB962C8B-B14F-4D97-AF65-F5344CB8AC3E}">
        <p14:creationId xmlns:p14="http://schemas.microsoft.com/office/powerpoint/2010/main" val="353878451"/>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Rectangle 4"/>
          <p:cNvSpPr>
            <a:spLocks noGrp="1" noChangeArrowheads="1"/>
          </p:cNvSpPr>
          <p:nvPr>
            <p:ph type="dt" sz="half" idx="10"/>
          </p:nvPr>
        </p:nvSpPr>
        <p:spPr/>
        <p:txBody>
          <a:bodyPr/>
          <a:lstStyle>
            <a:lvl1pPr>
              <a:defRPr/>
            </a:lvl1pPr>
          </a:lstStyle>
          <a:p>
            <a:pPr>
              <a:defRPr/>
            </a:pPr>
            <a:endParaRPr lang="en-US"/>
          </a:p>
        </p:txBody>
      </p:sp>
      <p:sp>
        <p:nvSpPr>
          <p:cNvPr id="4" name="Rectangle 5"/>
          <p:cNvSpPr>
            <a:spLocks noGrp="1" noChangeArrowheads="1"/>
          </p:cNvSpPr>
          <p:nvPr>
            <p:ph type="ftr" sz="quarter" idx="11"/>
          </p:nvPr>
        </p:nvSpPr>
        <p:spPr/>
        <p:txBody>
          <a:bodyPr/>
          <a:lstStyle>
            <a:lvl1pPr>
              <a:defRPr/>
            </a:lvl1pPr>
          </a:lstStyle>
          <a:p>
            <a:pPr>
              <a:defRPr/>
            </a:pPr>
            <a:endParaRPr lang="en-US"/>
          </a:p>
        </p:txBody>
      </p:sp>
      <p:sp>
        <p:nvSpPr>
          <p:cNvPr id="5" name="Rectangle 6"/>
          <p:cNvSpPr>
            <a:spLocks noGrp="1" noChangeArrowheads="1"/>
          </p:cNvSpPr>
          <p:nvPr>
            <p:ph type="sldNum" sz="quarter" idx="12"/>
          </p:nvPr>
        </p:nvSpPr>
        <p:spPr/>
        <p:txBody>
          <a:bodyPr/>
          <a:lstStyle>
            <a:lvl1pPr>
              <a:defRPr/>
            </a:lvl1pPr>
          </a:lstStyle>
          <a:p>
            <a:pPr>
              <a:defRPr/>
            </a:pPr>
            <a:fld id="{AEFACC6D-1749-434E-8C30-49D0F452E83C}" type="slidenum">
              <a:rPr lang="en-US"/>
              <a:pPr>
                <a:defRPr/>
              </a:pPr>
              <a:t>‹#›</a:t>
            </a:fld>
            <a:endParaRPr lang="en-US"/>
          </a:p>
        </p:txBody>
      </p:sp>
    </p:spTree>
    <p:extLst>
      <p:ext uri="{BB962C8B-B14F-4D97-AF65-F5344CB8AC3E}">
        <p14:creationId xmlns:p14="http://schemas.microsoft.com/office/powerpoint/2010/main" val="2542608173"/>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8CA3318-CD7F-4429-B228-68E731F393B3}" type="datetimeFigureOut">
              <a:rPr lang="en-US" smtClean="0"/>
              <a:t>9/3/2026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3465910981"/>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t>9/3/2026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2569042084"/>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8CA3318-CD7F-4429-B228-68E731F393B3}" type="datetimeFigureOut">
              <a:rPr lang="en-US" smtClean="0"/>
              <a:t>9/3/2026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1884166691"/>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8CA3318-CD7F-4429-B228-68E731F393B3}" type="datetimeFigureOut">
              <a:rPr lang="en-US" smtClean="0"/>
              <a:t>9/3/2026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2928147513"/>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8CA3318-CD7F-4429-B228-68E731F393B3}" type="datetimeFigureOut">
              <a:rPr lang="en-US" smtClean="0"/>
              <a:t>9/3/2026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3209548469"/>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8CA3318-CD7F-4429-B228-68E731F393B3}" type="datetimeFigureOut">
              <a:rPr lang="en-US" smtClean="0"/>
              <a:t>9/3/2026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4220554023"/>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CA3318-CD7F-4429-B228-68E731F393B3}" type="datetimeFigureOut">
              <a:rPr lang="en-US" smtClean="0"/>
              <a:t>9/3/2026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31518760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t>9/3/2026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2146477207"/>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CA3318-CD7F-4429-B228-68E731F393B3}" type="datetimeFigureOut">
              <a:rPr lang="en-US" smtClean="0"/>
              <a:t>9/3/2026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435029155"/>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CA3318-CD7F-4429-B228-68E731F393B3}" type="datetimeFigureOut">
              <a:rPr lang="en-US" smtClean="0"/>
              <a:t>9/3/2026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3215293895"/>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t>9/3/2026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2976545640"/>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t>9/3/2026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33698777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0"/>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9/3/2026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15526643"/>
      </p:ext>
    </p:extLst>
  </p:cSld>
  <p:clrMapOvr>
    <a:masterClrMapping/>
  </p:clrMapOvr>
  <p:transition spd="slow" advClick="0"/>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9/3/2026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61319383"/>
      </p:ext>
    </p:extLst>
  </p:cSld>
  <p:clrMapOvr>
    <a:masterClrMapping/>
  </p:clrMapOvr>
  <p:transition spd="slow" advClick="0"/>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9/3/2026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09365108"/>
      </p:ext>
    </p:extLst>
  </p:cSld>
  <p:clrMapOvr>
    <a:masterClrMapping/>
  </p:clrMapOvr>
  <p:transition spd="slow" advClick="0"/>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9/3/2026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00193730"/>
      </p:ext>
    </p:extLst>
  </p:cSld>
  <p:clrMapOvr>
    <a:masterClrMapping/>
  </p:clrMapOvr>
  <p:transition spd="slow" advClick="0"/>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8"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8"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8CA3318-CD7F-4429-B228-68E731F393B3}" type="datetimeFigureOut">
              <a:rPr lang="en-US" smtClean="0">
                <a:solidFill>
                  <a:prstClr val="black">
                    <a:tint val="75000"/>
                  </a:prstClr>
                </a:solidFill>
              </a:rPr>
              <a:pPr/>
              <a:t>9/3/2026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60216233"/>
      </p:ext>
    </p:extLst>
  </p:cSld>
  <p:clrMapOvr>
    <a:masterClrMapping/>
  </p:clrMapOvr>
  <p:transition spd="slow" advClick="0"/>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8CA3318-CD7F-4429-B228-68E731F393B3}" type="datetimeFigureOut">
              <a:rPr lang="en-US" smtClean="0">
                <a:solidFill>
                  <a:prstClr val="black">
                    <a:tint val="75000"/>
                  </a:prstClr>
                </a:solidFill>
              </a:rPr>
              <a:pPr/>
              <a:t>9/3/2026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1806212"/>
      </p:ext>
    </p:extLst>
  </p:cSld>
  <p:clrMapOvr>
    <a:masterClrMapping/>
  </p:clrMapOvr>
  <p:transition spd="slow" advClick="0"/>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CA3318-CD7F-4429-B228-68E731F393B3}" type="datetimeFigureOut">
              <a:rPr lang="en-US" smtClean="0">
                <a:solidFill>
                  <a:prstClr val="black">
                    <a:tint val="75000"/>
                  </a:prstClr>
                </a:solidFill>
              </a:rPr>
              <a:pPr/>
              <a:t>9/3/2026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63819458"/>
      </p:ext>
    </p:extLst>
  </p:cSld>
  <p:clrMapOvr>
    <a:masterClrMapping/>
  </p:clrMapOvr>
  <p:transition spd="slow" advClick="0"/>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3"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3" y="1076327"/>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9/3/2026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87205029"/>
      </p:ext>
    </p:extLst>
  </p:cSld>
  <p:clrMapOvr>
    <a:masterClrMapping/>
  </p:clrMapOvr>
  <p:transition spd="slow" advClick="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t>9/3/2026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216283632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4"/>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9/3/2026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208986"/>
      </p:ext>
    </p:extLst>
  </p:cSld>
  <p:clrMapOvr>
    <a:masterClrMapping/>
  </p:clrMapOvr>
  <p:transition spd="slow" advClick="0"/>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9/3/2026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55039423"/>
      </p:ext>
    </p:extLst>
  </p:cSld>
  <p:clrMapOvr>
    <a:masterClrMapping/>
  </p:clrMapOvr>
  <p:transition spd="slow" advClick="0"/>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9/3/2026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47237270"/>
      </p:ext>
    </p:extLst>
  </p:cSld>
  <p:clrMapOvr>
    <a:masterClrMapping/>
  </p:clrMapOvr>
  <p:transition spd="slow" advClick="0"/>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9/3/2026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664729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9/3/2026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6495330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9/3/2026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3499828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9/3/2026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9206813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E39482-4EB0-4B14-B26D-943EB7BAF646}" type="datetimeFigureOut">
              <a:rPr lang="en-US" smtClean="0">
                <a:solidFill>
                  <a:prstClr val="black">
                    <a:tint val="75000"/>
                  </a:prstClr>
                </a:solidFill>
              </a:rPr>
              <a:pPr/>
              <a:t>9/3/2026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0894151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E39482-4EB0-4B14-B26D-943EB7BAF646}" type="datetimeFigureOut">
              <a:rPr lang="en-US" smtClean="0">
                <a:solidFill>
                  <a:prstClr val="black">
                    <a:tint val="75000"/>
                  </a:prstClr>
                </a:solidFill>
              </a:rPr>
              <a:pPr/>
              <a:t>9/3/2026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8923801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E39482-4EB0-4B14-B26D-943EB7BAF646}" type="datetimeFigureOut">
              <a:rPr lang="en-US" smtClean="0">
                <a:solidFill>
                  <a:prstClr val="black">
                    <a:tint val="75000"/>
                  </a:prstClr>
                </a:solidFill>
              </a:rPr>
              <a:pPr/>
              <a:t>9/3/2026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389058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E39482-4EB0-4B14-B26D-943EB7BAF646}" type="datetimeFigureOut">
              <a:rPr lang="en-US" smtClean="0"/>
              <a:t>9/3/2026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213064157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9/3/2026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3687203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9/3/2026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2285311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9/3/2026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4102706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9/3/2026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4788672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9/3/2026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7168658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9/3/2026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8392700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9/3/2026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1291007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9/3/2026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9311706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E39482-4EB0-4B14-B26D-943EB7BAF646}" type="datetimeFigureOut">
              <a:rPr lang="en-US" smtClean="0">
                <a:solidFill>
                  <a:prstClr val="black">
                    <a:tint val="75000"/>
                  </a:prstClr>
                </a:solidFill>
              </a:rPr>
              <a:pPr/>
              <a:t>9/3/2026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3547454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E39482-4EB0-4B14-B26D-943EB7BAF646}" type="datetimeFigureOut">
              <a:rPr lang="en-US" smtClean="0">
                <a:solidFill>
                  <a:prstClr val="black">
                    <a:tint val="75000"/>
                  </a:prstClr>
                </a:solidFill>
              </a:rPr>
              <a:pPr/>
              <a:t>9/3/2026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97647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E39482-4EB0-4B14-B26D-943EB7BAF646}" type="datetimeFigureOut">
              <a:rPr lang="en-US" smtClean="0"/>
              <a:t>9/3/2026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85837859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E39482-4EB0-4B14-B26D-943EB7BAF646}" type="datetimeFigureOut">
              <a:rPr lang="en-US" smtClean="0">
                <a:solidFill>
                  <a:prstClr val="black">
                    <a:tint val="75000"/>
                  </a:prstClr>
                </a:solidFill>
              </a:rPr>
              <a:pPr/>
              <a:t>9/3/2026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3453855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9/3/2026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1844783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9/3/2026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3014511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9/3/2026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701860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9/3/2026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6057716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9/3/2026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7175878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9/3/2026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8784420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9/3/2026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195495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133ACE7-4E4E-45DC-ACC2-E4D9C78A23A2}" type="datetimeFigureOut">
              <a:rPr lang="en-US" smtClean="0">
                <a:solidFill>
                  <a:prstClr val="black">
                    <a:tint val="75000"/>
                  </a:prstClr>
                </a:solidFill>
              </a:rPr>
              <a:pPr/>
              <a:t>9/3/2026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8871711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133ACE7-4E4E-45DC-ACC2-E4D9C78A23A2}" type="datetimeFigureOut">
              <a:rPr lang="en-US" smtClean="0">
                <a:solidFill>
                  <a:prstClr val="black">
                    <a:tint val="75000"/>
                  </a:prstClr>
                </a:solidFill>
              </a:rPr>
              <a:pPr/>
              <a:t>9/3/2026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729872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E39482-4EB0-4B14-B26D-943EB7BAF646}" type="datetimeFigureOut">
              <a:rPr lang="en-US" smtClean="0"/>
              <a:t>9/3/2026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372643585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133ACE7-4E4E-45DC-ACC2-E4D9C78A23A2}" type="datetimeFigureOut">
              <a:rPr lang="en-US" smtClean="0">
                <a:solidFill>
                  <a:prstClr val="black">
                    <a:tint val="75000"/>
                  </a:prstClr>
                </a:solidFill>
              </a:rPr>
              <a:pPr/>
              <a:t>9/3/2026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1327829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133ACE7-4E4E-45DC-ACC2-E4D9C78A23A2}" type="datetimeFigureOut">
              <a:rPr lang="en-US" smtClean="0">
                <a:solidFill>
                  <a:prstClr val="black">
                    <a:tint val="75000"/>
                  </a:prstClr>
                </a:solidFill>
              </a:rPr>
              <a:pPr/>
              <a:t>9/3/2026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1864925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133ACE7-4E4E-45DC-ACC2-E4D9C78A23A2}" type="datetimeFigureOut">
              <a:rPr lang="en-US" smtClean="0">
                <a:solidFill>
                  <a:prstClr val="black">
                    <a:tint val="75000"/>
                  </a:prstClr>
                </a:solidFill>
              </a:rPr>
              <a:pPr/>
              <a:t>9/3/2026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8906302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133ACE7-4E4E-45DC-ACC2-E4D9C78A23A2}" type="datetimeFigureOut">
              <a:rPr lang="en-US" smtClean="0">
                <a:solidFill>
                  <a:prstClr val="black">
                    <a:tint val="75000"/>
                  </a:prstClr>
                </a:solidFill>
              </a:rPr>
              <a:pPr/>
              <a:t>9/3/2026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7689156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9/3/2026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3904037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9/3/2026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841716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9/3/2026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3122653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9/3/2026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0643908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9/3/2026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1229747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9/3/2026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979196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E39482-4EB0-4B14-B26D-943EB7BAF646}" type="datetimeFigureOut">
              <a:rPr lang="en-US" smtClean="0"/>
              <a:t>9/3/2026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302657638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E39482-4EB0-4B14-B26D-943EB7BAF646}" type="datetimeFigureOut">
              <a:rPr lang="en-US" smtClean="0">
                <a:solidFill>
                  <a:prstClr val="black">
                    <a:tint val="75000"/>
                  </a:prstClr>
                </a:solidFill>
              </a:rPr>
              <a:pPr/>
              <a:t>9/3/2026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9458655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E39482-4EB0-4B14-B26D-943EB7BAF646}" type="datetimeFigureOut">
              <a:rPr lang="en-US" smtClean="0">
                <a:solidFill>
                  <a:prstClr val="black">
                    <a:tint val="75000"/>
                  </a:prstClr>
                </a:solidFill>
              </a:rPr>
              <a:pPr/>
              <a:t>9/3/2026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7511703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E39482-4EB0-4B14-B26D-943EB7BAF646}" type="datetimeFigureOut">
              <a:rPr lang="en-US" smtClean="0">
                <a:solidFill>
                  <a:prstClr val="black">
                    <a:tint val="75000"/>
                  </a:prstClr>
                </a:solidFill>
              </a:rPr>
              <a:pPr/>
              <a:t>9/3/2026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0622488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9/3/2026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7604066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9/3/2026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7548494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9/3/2026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1675425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9/3/2026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6192135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8C5753A-1453-406A-BAC8-7D2531B9D24F}" type="datetimeFigureOut">
              <a:rPr lang="en-US" smtClean="0">
                <a:solidFill>
                  <a:prstClr val="black">
                    <a:tint val="75000"/>
                  </a:prstClr>
                </a:solidFill>
              </a:rPr>
              <a:pPr/>
              <a:t>9/3/2026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3176310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8C5753A-1453-406A-BAC8-7D2531B9D24F}" type="datetimeFigureOut">
              <a:rPr lang="en-US" smtClean="0">
                <a:solidFill>
                  <a:prstClr val="black">
                    <a:tint val="75000"/>
                  </a:prstClr>
                </a:solidFill>
              </a:rPr>
              <a:pPr/>
              <a:t>9/3/2026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8624898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8C5753A-1453-406A-BAC8-7D2531B9D24F}" type="datetimeFigureOut">
              <a:rPr lang="en-US" smtClean="0">
                <a:solidFill>
                  <a:prstClr val="black">
                    <a:tint val="75000"/>
                  </a:prstClr>
                </a:solidFill>
              </a:rPr>
              <a:pPr/>
              <a:t>9/3/2026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824581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E39482-4EB0-4B14-B26D-943EB7BAF646}" type="datetimeFigureOut">
              <a:rPr lang="en-US" smtClean="0"/>
              <a:t>9/3/2026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162349463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8C5753A-1453-406A-BAC8-7D2531B9D24F}" type="datetimeFigureOut">
              <a:rPr lang="en-US" smtClean="0">
                <a:solidFill>
                  <a:prstClr val="black">
                    <a:tint val="75000"/>
                  </a:prstClr>
                </a:solidFill>
              </a:rPr>
              <a:pPr/>
              <a:t>9/3/2026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4712798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8C5753A-1453-406A-BAC8-7D2531B9D24F}" type="datetimeFigureOut">
              <a:rPr lang="en-US" smtClean="0">
                <a:solidFill>
                  <a:prstClr val="black">
                    <a:tint val="75000"/>
                  </a:prstClr>
                </a:solidFill>
              </a:rPr>
              <a:pPr/>
              <a:t>9/3/2026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09301316"/>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8C5753A-1453-406A-BAC8-7D2531B9D24F}" type="datetimeFigureOut">
              <a:rPr lang="en-US" smtClean="0">
                <a:solidFill>
                  <a:prstClr val="black">
                    <a:tint val="75000"/>
                  </a:prstClr>
                </a:solidFill>
              </a:rPr>
              <a:pPr/>
              <a:t>9/3/2026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80410797"/>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8C5753A-1453-406A-BAC8-7D2531B9D24F}" type="datetimeFigureOut">
              <a:rPr lang="en-US" smtClean="0">
                <a:solidFill>
                  <a:prstClr val="black">
                    <a:tint val="75000"/>
                  </a:prstClr>
                </a:solidFill>
              </a:rPr>
              <a:pPr/>
              <a:t>9/3/2026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4917515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8C5753A-1453-406A-BAC8-7D2531B9D24F}" type="datetimeFigureOut">
              <a:rPr lang="en-US" smtClean="0">
                <a:solidFill>
                  <a:prstClr val="black">
                    <a:tint val="75000"/>
                  </a:prstClr>
                </a:solidFill>
              </a:rPr>
              <a:pPr/>
              <a:t>9/3/2026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53722122"/>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8C5753A-1453-406A-BAC8-7D2531B9D24F}" type="datetimeFigureOut">
              <a:rPr lang="en-US" smtClean="0">
                <a:solidFill>
                  <a:prstClr val="black">
                    <a:tint val="75000"/>
                  </a:prstClr>
                </a:solidFill>
              </a:rPr>
              <a:pPr/>
              <a:t>9/3/2026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09598917"/>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8C5753A-1453-406A-BAC8-7D2531B9D24F}" type="datetimeFigureOut">
              <a:rPr lang="en-US" smtClean="0">
                <a:solidFill>
                  <a:prstClr val="black">
                    <a:tint val="75000"/>
                  </a:prstClr>
                </a:solidFill>
              </a:rPr>
              <a:pPr/>
              <a:t>9/3/2026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65915799"/>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8C5753A-1453-406A-BAC8-7D2531B9D24F}" type="datetimeFigureOut">
              <a:rPr lang="en-US" smtClean="0">
                <a:solidFill>
                  <a:prstClr val="black">
                    <a:tint val="75000"/>
                  </a:prstClr>
                </a:solidFill>
              </a:rPr>
              <a:pPr/>
              <a:t>9/3/2026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23784512"/>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30B6AECE-F762-405E-A9F9-80749D3B17FE}" type="slidenum">
              <a:rPr lang="en-US"/>
              <a:pPr>
                <a:defRPr/>
              </a:pPr>
              <a:t>‹#›</a:t>
            </a:fld>
            <a:endParaRPr lang="en-US"/>
          </a:p>
        </p:txBody>
      </p:sp>
    </p:spTree>
    <p:extLst>
      <p:ext uri="{BB962C8B-B14F-4D97-AF65-F5344CB8AC3E}">
        <p14:creationId xmlns:p14="http://schemas.microsoft.com/office/powerpoint/2010/main" val="345017069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A036BCFC-0261-44C7-B52D-A98F9B981B28}" type="slidenum">
              <a:rPr lang="en-US"/>
              <a:pPr>
                <a:defRPr/>
              </a:pPr>
              <a:t>‹#›</a:t>
            </a:fld>
            <a:endParaRPr lang="en-US"/>
          </a:p>
        </p:txBody>
      </p:sp>
    </p:spTree>
    <p:extLst>
      <p:ext uri="{BB962C8B-B14F-4D97-AF65-F5344CB8AC3E}">
        <p14:creationId xmlns:p14="http://schemas.microsoft.com/office/powerpoint/2010/main" val="158440299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t>9/3/2026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196442600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EE882164-64AF-4813-9BBB-7A12F931FA0E}" type="slidenum">
              <a:rPr lang="en-US"/>
              <a:pPr>
                <a:defRPr/>
              </a:pPr>
              <a:t>‹#›</a:t>
            </a:fld>
            <a:endParaRPr lang="en-US"/>
          </a:p>
        </p:txBody>
      </p:sp>
    </p:spTree>
    <p:extLst>
      <p:ext uri="{BB962C8B-B14F-4D97-AF65-F5344CB8AC3E}">
        <p14:creationId xmlns:p14="http://schemas.microsoft.com/office/powerpoint/2010/main" val="23297931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DB709D22-BAB0-4F79-B0C6-3A5AD063986E}" type="slidenum">
              <a:rPr lang="en-US"/>
              <a:pPr>
                <a:defRPr/>
              </a:pPr>
              <a:t>‹#›</a:t>
            </a:fld>
            <a:endParaRPr lang="en-US"/>
          </a:p>
        </p:txBody>
      </p:sp>
    </p:spTree>
    <p:extLst>
      <p:ext uri="{BB962C8B-B14F-4D97-AF65-F5344CB8AC3E}">
        <p14:creationId xmlns:p14="http://schemas.microsoft.com/office/powerpoint/2010/main" val="350817886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p>
        </p:txBody>
      </p:sp>
      <p:sp>
        <p:nvSpPr>
          <p:cNvPr id="3" name="Rectangle 5"/>
          <p:cNvSpPr>
            <a:spLocks noGrp="1" noChangeArrowheads="1"/>
          </p:cNvSpPr>
          <p:nvPr>
            <p:ph type="ftr" sz="quarter" idx="11"/>
          </p:nvPr>
        </p:nvSpPr>
        <p:spPr/>
        <p:txBody>
          <a:bodyPr/>
          <a:lstStyle>
            <a:lvl1pPr>
              <a:defRPr/>
            </a:lvl1pPr>
          </a:lstStyle>
          <a:p>
            <a:pPr>
              <a:defRPr/>
            </a:pPr>
            <a:endParaRPr lang="en-US"/>
          </a:p>
        </p:txBody>
      </p:sp>
      <p:sp>
        <p:nvSpPr>
          <p:cNvPr id="4" name="Rectangle 6"/>
          <p:cNvSpPr>
            <a:spLocks noGrp="1" noChangeArrowheads="1"/>
          </p:cNvSpPr>
          <p:nvPr>
            <p:ph type="sldNum" sz="quarter" idx="12"/>
          </p:nvPr>
        </p:nvSpPr>
        <p:spPr/>
        <p:txBody>
          <a:bodyPr/>
          <a:lstStyle>
            <a:lvl1pPr>
              <a:defRPr/>
            </a:lvl1pPr>
          </a:lstStyle>
          <a:p>
            <a:pPr>
              <a:defRPr/>
            </a:pPr>
            <a:fld id="{E4B6C1C5-E091-4325-A7FB-826ADBD54AF5}" type="slidenum">
              <a:rPr lang="en-US"/>
              <a:pPr>
                <a:defRPr/>
              </a:pPr>
              <a:t>‹#›</a:t>
            </a:fld>
            <a:endParaRPr lang="en-US"/>
          </a:p>
        </p:txBody>
      </p:sp>
    </p:spTree>
    <p:extLst>
      <p:ext uri="{BB962C8B-B14F-4D97-AF65-F5344CB8AC3E}">
        <p14:creationId xmlns:p14="http://schemas.microsoft.com/office/powerpoint/2010/main" val="300726017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Content Placeholder 2"/>
          <p:cNvSpPr>
            <a:spLocks noGrp="1"/>
          </p:cNvSpPr>
          <p:nvPr>
            <p:ph idx="1"/>
          </p:nvPr>
        </p:nvSpPr>
        <p:spPr>
          <a:xfrm>
            <a:off x="457200" y="1200151"/>
            <a:ext cx="8229600" cy="33944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B8A115E5-8745-4216-9AE1-5F2F4097CAD5}" type="slidenum">
              <a:rPr lang="en-US"/>
              <a:pPr>
                <a:defRPr/>
              </a:pPr>
              <a:t>‹#›</a:t>
            </a:fld>
            <a:endParaRPr lang="en-US"/>
          </a:p>
        </p:txBody>
      </p:sp>
    </p:spTree>
    <p:extLst>
      <p:ext uri="{BB962C8B-B14F-4D97-AF65-F5344CB8AC3E}">
        <p14:creationId xmlns:p14="http://schemas.microsoft.com/office/powerpoint/2010/main" val="282882670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Rectangle 4"/>
          <p:cNvSpPr>
            <a:spLocks noGrp="1" noChangeArrowheads="1"/>
          </p:cNvSpPr>
          <p:nvPr>
            <p:ph type="dt" sz="half" idx="10"/>
          </p:nvPr>
        </p:nvSpPr>
        <p:spPr/>
        <p:txBody>
          <a:bodyPr/>
          <a:lstStyle>
            <a:lvl1pPr>
              <a:defRPr/>
            </a:lvl1pPr>
          </a:lstStyle>
          <a:p>
            <a:pPr>
              <a:defRPr/>
            </a:pPr>
            <a:endParaRPr lang="en-US"/>
          </a:p>
        </p:txBody>
      </p:sp>
      <p:sp>
        <p:nvSpPr>
          <p:cNvPr id="4" name="Rectangle 5"/>
          <p:cNvSpPr>
            <a:spLocks noGrp="1" noChangeArrowheads="1"/>
          </p:cNvSpPr>
          <p:nvPr>
            <p:ph type="ftr" sz="quarter" idx="11"/>
          </p:nvPr>
        </p:nvSpPr>
        <p:spPr/>
        <p:txBody>
          <a:bodyPr/>
          <a:lstStyle>
            <a:lvl1pPr>
              <a:defRPr/>
            </a:lvl1pPr>
          </a:lstStyle>
          <a:p>
            <a:pPr>
              <a:defRPr/>
            </a:pPr>
            <a:endParaRPr lang="en-US"/>
          </a:p>
        </p:txBody>
      </p:sp>
      <p:sp>
        <p:nvSpPr>
          <p:cNvPr id="5" name="Rectangle 6"/>
          <p:cNvSpPr>
            <a:spLocks noGrp="1" noChangeArrowheads="1"/>
          </p:cNvSpPr>
          <p:nvPr>
            <p:ph type="sldNum" sz="quarter" idx="12"/>
          </p:nvPr>
        </p:nvSpPr>
        <p:spPr/>
        <p:txBody>
          <a:bodyPr/>
          <a:lstStyle>
            <a:lvl1pPr>
              <a:defRPr/>
            </a:lvl1pPr>
          </a:lstStyle>
          <a:p>
            <a:pPr>
              <a:defRPr/>
            </a:pPr>
            <a:fld id="{AEFACC6D-1749-434E-8C30-49D0F452E83C}" type="slidenum">
              <a:rPr lang="en-US"/>
              <a:pPr>
                <a:defRPr/>
              </a:pPr>
              <a:t>‹#›</a:t>
            </a:fld>
            <a:endParaRPr lang="en-US"/>
          </a:p>
        </p:txBody>
      </p:sp>
    </p:spTree>
    <p:extLst>
      <p:ext uri="{BB962C8B-B14F-4D97-AF65-F5344CB8AC3E}">
        <p14:creationId xmlns:p14="http://schemas.microsoft.com/office/powerpoint/2010/main" val="47951960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9/3/2026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713868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9/3/2026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9588006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9/3/2026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89220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39A25E-7F15-44F1-94F4-2A12B1BB4C41}" type="datetimeFigureOut">
              <a:rPr lang="en-US" smtClean="0">
                <a:solidFill>
                  <a:prstClr val="black">
                    <a:tint val="75000"/>
                  </a:prstClr>
                </a:solidFill>
              </a:rPr>
              <a:pPr/>
              <a:t>9/3/2026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2556648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39A25E-7F15-44F1-94F4-2A12B1BB4C41}" type="datetimeFigureOut">
              <a:rPr lang="en-US" smtClean="0">
                <a:solidFill>
                  <a:prstClr val="black">
                    <a:tint val="75000"/>
                  </a:prstClr>
                </a:solidFill>
              </a:rPr>
              <a:pPr/>
              <a:t>9/3/2026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4396620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t>9/3/2026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3273544841"/>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39A25E-7F15-44F1-94F4-2A12B1BB4C41}" type="datetimeFigureOut">
              <a:rPr lang="en-US" smtClean="0">
                <a:solidFill>
                  <a:prstClr val="black">
                    <a:tint val="75000"/>
                  </a:prstClr>
                </a:solidFill>
              </a:rPr>
              <a:pPr/>
              <a:t>9/3/2026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7475347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39A25E-7F15-44F1-94F4-2A12B1BB4C41}" type="datetimeFigureOut">
              <a:rPr lang="en-US" smtClean="0">
                <a:solidFill>
                  <a:prstClr val="black">
                    <a:tint val="75000"/>
                  </a:prstClr>
                </a:solidFill>
              </a:rPr>
              <a:pPr/>
              <a:t>9/3/2026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479281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solidFill>
                  <a:prstClr val="black">
                    <a:tint val="75000"/>
                  </a:prstClr>
                </a:solidFill>
              </a:rPr>
              <a:pPr/>
              <a:t>9/3/2026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34458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solidFill>
                  <a:prstClr val="black">
                    <a:tint val="75000"/>
                  </a:prstClr>
                </a:solidFill>
              </a:rPr>
              <a:pPr/>
              <a:t>9/3/2026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582865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9/3/2026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7704549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9/3/2026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9173916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30B6AECE-F762-405E-A9F9-80749D3B17FE}" type="slidenum">
              <a:rPr lang="en-US"/>
              <a:pPr>
                <a:defRPr/>
              </a:pPr>
              <a:t>‹#›</a:t>
            </a:fld>
            <a:endParaRPr lang="en-US"/>
          </a:p>
        </p:txBody>
      </p:sp>
    </p:spTree>
    <p:extLst>
      <p:ext uri="{BB962C8B-B14F-4D97-AF65-F5344CB8AC3E}">
        <p14:creationId xmlns:p14="http://schemas.microsoft.com/office/powerpoint/2010/main" val="2422765177"/>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A036BCFC-0261-44C7-B52D-A98F9B981B28}" type="slidenum">
              <a:rPr lang="en-US"/>
              <a:pPr>
                <a:defRPr/>
              </a:pPr>
              <a:t>‹#›</a:t>
            </a:fld>
            <a:endParaRPr lang="en-US"/>
          </a:p>
        </p:txBody>
      </p:sp>
    </p:spTree>
    <p:extLst>
      <p:ext uri="{BB962C8B-B14F-4D97-AF65-F5344CB8AC3E}">
        <p14:creationId xmlns:p14="http://schemas.microsoft.com/office/powerpoint/2010/main" val="342133876"/>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EE882164-64AF-4813-9BBB-7A12F931FA0E}" type="slidenum">
              <a:rPr lang="en-US"/>
              <a:pPr>
                <a:defRPr/>
              </a:pPr>
              <a:t>‹#›</a:t>
            </a:fld>
            <a:endParaRPr lang="en-US"/>
          </a:p>
        </p:txBody>
      </p:sp>
    </p:spTree>
    <p:extLst>
      <p:ext uri="{BB962C8B-B14F-4D97-AF65-F5344CB8AC3E}">
        <p14:creationId xmlns:p14="http://schemas.microsoft.com/office/powerpoint/2010/main" val="3211337658"/>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DB709D22-BAB0-4F79-B0C6-3A5AD063986E}" type="slidenum">
              <a:rPr lang="en-US"/>
              <a:pPr>
                <a:defRPr/>
              </a:pPr>
              <a:t>‹#›</a:t>
            </a:fld>
            <a:endParaRPr lang="en-US"/>
          </a:p>
        </p:txBody>
      </p:sp>
    </p:spTree>
    <p:extLst>
      <p:ext uri="{BB962C8B-B14F-4D97-AF65-F5344CB8AC3E}">
        <p14:creationId xmlns:p14="http://schemas.microsoft.com/office/powerpoint/2010/main" val="4291498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theme" Target="../theme/theme10.xml"/><Relationship Id="rId3" Type="http://schemas.openxmlformats.org/officeDocument/2006/relationships/slideLayout" Target="../slideLayouts/slideLayout98.xml"/><Relationship Id="rId7" Type="http://schemas.openxmlformats.org/officeDocument/2006/relationships/slideLayout" Target="../slideLayouts/slideLayout102.xml"/><Relationship Id="rId2" Type="http://schemas.openxmlformats.org/officeDocument/2006/relationships/slideLayout" Target="../slideLayouts/slideLayout97.xml"/><Relationship Id="rId1" Type="http://schemas.openxmlformats.org/officeDocument/2006/relationships/slideLayout" Target="../slideLayouts/slideLayout96.xml"/><Relationship Id="rId6" Type="http://schemas.openxmlformats.org/officeDocument/2006/relationships/slideLayout" Target="../slideLayouts/slideLayout101.xml"/><Relationship Id="rId5" Type="http://schemas.openxmlformats.org/officeDocument/2006/relationships/slideLayout" Target="../slideLayouts/slideLayout100.xml"/><Relationship Id="rId4" Type="http://schemas.openxmlformats.org/officeDocument/2006/relationships/slideLayout" Target="../slideLayouts/slideLayout99.xml"/><Relationship Id="rId9" Type="http://schemas.openxmlformats.org/officeDocument/2006/relationships/image" Target="../media/image3.jpg"/></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0.xml"/><Relationship Id="rId13" Type="http://schemas.openxmlformats.org/officeDocument/2006/relationships/image" Target="../media/image4.jpg"/><Relationship Id="rId3" Type="http://schemas.openxmlformats.org/officeDocument/2006/relationships/slideLayout" Target="../slideLayouts/slideLayout105.xml"/><Relationship Id="rId7" Type="http://schemas.openxmlformats.org/officeDocument/2006/relationships/slideLayout" Target="../slideLayouts/slideLayout109.xml"/><Relationship Id="rId12" Type="http://schemas.openxmlformats.org/officeDocument/2006/relationships/theme" Target="../theme/theme11.xml"/><Relationship Id="rId2" Type="http://schemas.openxmlformats.org/officeDocument/2006/relationships/slideLayout" Target="../slideLayouts/slideLayout104.xml"/><Relationship Id="rId1" Type="http://schemas.openxmlformats.org/officeDocument/2006/relationships/slideLayout" Target="../slideLayouts/slideLayout103.xml"/><Relationship Id="rId6" Type="http://schemas.openxmlformats.org/officeDocument/2006/relationships/slideLayout" Target="../slideLayouts/slideLayout108.xml"/><Relationship Id="rId11" Type="http://schemas.openxmlformats.org/officeDocument/2006/relationships/slideLayout" Target="../slideLayouts/slideLayout113.xml"/><Relationship Id="rId5" Type="http://schemas.openxmlformats.org/officeDocument/2006/relationships/slideLayout" Target="../slideLayouts/slideLayout107.xml"/><Relationship Id="rId10" Type="http://schemas.openxmlformats.org/officeDocument/2006/relationships/slideLayout" Target="../slideLayouts/slideLayout112.xml"/><Relationship Id="rId4" Type="http://schemas.openxmlformats.org/officeDocument/2006/relationships/slideLayout" Target="../slideLayouts/slideLayout106.xml"/><Relationship Id="rId9" Type="http://schemas.openxmlformats.org/officeDocument/2006/relationships/slideLayout" Target="../slideLayouts/slideLayout11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jp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1.jp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theme" Target="../theme/theme8.xml"/><Relationship Id="rId3" Type="http://schemas.openxmlformats.org/officeDocument/2006/relationships/slideLayout" Target="../slideLayouts/slideLayout80.xml"/><Relationship Id="rId7" Type="http://schemas.openxmlformats.org/officeDocument/2006/relationships/slideLayout" Target="../slideLayouts/slideLayout84.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5" Type="http://schemas.openxmlformats.org/officeDocument/2006/relationships/slideLayout" Target="../slideLayouts/slideLayout82.xml"/><Relationship Id="rId4" Type="http://schemas.openxmlformats.org/officeDocument/2006/relationships/slideLayout" Target="../slideLayouts/slideLayout81.xml"/><Relationship Id="rId9" Type="http://schemas.openxmlformats.org/officeDocument/2006/relationships/image" Target="../media/image2.jpg"/></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2.xml"/><Relationship Id="rId13" Type="http://schemas.openxmlformats.org/officeDocument/2006/relationships/image" Target="../media/image3.jpg"/><Relationship Id="rId3" Type="http://schemas.openxmlformats.org/officeDocument/2006/relationships/slideLayout" Target="../slideLayouts/slideLayout87.xml"/><Relationship Id="rId7" Type="http://schemas.openxmlformats.org/officeDocument/2006/relationships/slideLayout" Target="../slideLayouts/slideLayout91.xml"/><Relationship Id="rId12" Type="http://schemas.openxmlformats.org/officeDocument/2006/relationships/theme" Target="../theme/theme9.xml"/><Relationship Id="rId2" Type="http://schemas.openxmlformats.org/officeDocument/2006/relationships/slideLayout" Target="../slideLayouts/slideLayout86.xml"/><Relationship Id="rId1" Type="http://schemas.openxmlformats.org/officeDocument/2006/relationships/slideLayout" Target="../slideLayouts/slideLayout85.xml"/><Relationship Id="rId6" Type="http://schemas.openxmlformats.org/officeDocument/2006/relationships/slideLayout" Target="../slideLayouts/slideLayout90.xml"/><Relationship Id="rId11" Type="http://schemas.openxmlformats.org/officeDocument/2006/relationships/slideLayout" Target="../slideLayouts/slideLayout95.xml"/><Relationship Id="rId5" Type="http://schemas.openxmlformats.org/officeDocument/2006/relationships/slideLayout" Target="../slideLayouts/slideLayout89.xml"/><Relationship Id="rId10" Type="http://schemas.openxmlformats.org/officeDocument/2006/relationships/slideLayout" Target="../slideLayouts/slideLayout94.xml"/><Relationship Id="rId4" Type="http://schemas.openxmlformats.org/officeDocument/2006/relationships/slideLayout" Target="../slideLayouts/slideLayout88.xml"/><Relationship Id="rId9" Type="http://schemas.openxmlformats.org/officeDocument/2006/relationships/slideLayout" Target="../slideLayouts/slideLayout9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2AE39482-4EB0-4B14-B26D-943EB7BAF646}" type="datetimeFigureOut">
              <a:rPr lang="en-US" smtClean="0"/>
              <a:t>9/3/2026</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B58B6E9-FDE9-4331-BD41-48738A3DE83E}" type="slidenum">
              <a:rPr lang="en-US" smtClean="0"/>
              <a:t>‹#›</a:t>
            </a:fld>
            <a:endParaRPr lang="en-US"/>
          </a:p>
        </p:txBody>
      </p:sp>
    </p:spTree>
    <p:extLst>
      <p:ext uri="{BB962C8B-B14F-4D97-AF65-F5344CB8AC3E}">
        <p14:creationId xmlns:p14="http://schemas.microsoft.com/office/powerpoint/2010/main" val="20223431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457200" y="205979"/>
            <a:ext cx="8229600"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6147" name="Rectangle 3"/>
          <p:cNvSpPr>
            <a:spLocks noGrp="1" noChangeArrowheads="1"/>
          </p:cNvSpPr>
          <p:nvPr>
            <p:ph type="body" idx="1"/>
          </p:nvPr>
        </p:nvSpPr>
        <p:spPr bwMode="auto">
          <a:xfrm>
            <a:off x="457200" y="1200151"/>
            <a:ext cx="8229600" cy="3394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2"/>
          </p:nvPr>
        </p:nvSpPr>
        <p:spPr bwMode="auto">
          <a:xfrm>
            <a:off x="457200" y="4683919"/>
            <a:ext cx="2133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1" fontAlgn="auto" hangingPunct="1">
              <a:lnSpc>
                <a:spcPct val="100000"/>
              </a:lnSpc>
              <a:spcBef>
                <a:spcPts val="0"/>
              </a:spcBef>
              <a:spcAft>
                <a:spcPts val="0"/>
              </a:spcAft>
              <a:defRPr sz="1400" b="0">
                <a:solidFill>
                  <a:srgbClr val="000000"/>
                </a:solidFill>
                <a:latin typeface="+mn-lt"/>
                <a:cs typeface="+mn-cs"/>
              </a:defRPr>
            </a:lvl1pPr>
          </a:lstStyle>
          <a:p>
            <a:pPr>
              <a:defRPr/>
            </a:pPr>
            <a:endParaRPr lang="en-US"/>
          </a:p>
        </p:txBody>
      </p:sp>
      <p:sp>
        <p:nvSpPr>
          <p:cNvPr id="8" name="Rectangle 5"/>
          <p:cNvSpPr>
            <a:spLocks noGrp="1" noChangeArrowheads="1"/>
          </p:cNvSpPr>
          <p:nvPr>
            <p:ph type="ftr" sz="quarter" idx="3"/>
          </p:nvPr>
        </p:nvSpPr>
        <p:spPr bwMode="auto">
          <a:xfrm>
            <a:off x="3124200" y="4683919"/>
            <a:ext cx="2895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fontAlgn="auto" hangingPunct="1">
              <a:lnSpc>
                <a:spcPct val="100000"/>
              </a:lnSpc>
              <a:spcBef>
                <a:spcPts val="0"/>
              </a:spcBef>
              <a:spcAft>
                <a:spcPts val="0"/>
              </a:spcAft>
              <a:defRPr sz="1400" b="0">
                <a:solidFill>
                  <a:srgbClr val="000000"/>
                </a:solidFill>
                <a:latin typeface="+mn-lt"/>
                <a:cs typeface="+mn-cs"/>
              </a:defRPr>
            </a:lvl1pPr>
          </a:lstStyle>
          <a:p>
            <a:pPr>
              <a:defRPr/>
            </a:pPr>
            <a:endParaRPr lang="en-US"/>
          </a:p>
        </p:txBody>
      </p:sp>
      <p:sp>
        <p:nvSpPr>
          <p:cNvPr id="9" name="Rectangle 6"/>
          <p:cNvSpPr>
            <a:spLocks noGrp="1" noChangeArrowheads="1"/>
          </p:cNvSpPr>
          <p:nvPr>
            <p:ph type="sldNum" sz="quarter" idx="4"/>
          </p:nvPr>
        </p:nvSpPr>
        <p:spPr bwMode="auto">
          <a:xfrm>
            <a:off x="6553200" y="4683919"/>
            <a:ext cx="2133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lnSpc>
                <a:spcPct val="100000"/>
              </a:lnSpc>
              <a:defRPr sz="1400" b="0">
                <a:solidFill>
                  <a:srgbClr val="000000"/>
                </a:solidFill>
                <a:latin typeface="Arial" panose="020B0604020202020204" pitchFamily="34" charset="0"/>
              </a:defRPr>
            </a:lvl1pPr>
          </a:lstStyle>
          <a:p>
            <a:pPr fontAlgn="base">
              <a:spcBef>
                <a:spcPct val="0"/>
              </a:spcBef>
              <a:spcAft>
                <a:spcPct val="0"/>
              </a:spcAft>
              <a:defRPr/>
            </a:pPr>
            <a:fld id="{0363BCF7-B196-4513-AC8D-3A0C7964A06D}" type="slidenum">
              <a:rPr lang="en-US">
                <a:cs typeface="Arial" panose="020B0604020202020204" pitchFamily="34" charset="0"/>
              </a:rPr>
              <a:pPr fontAlgn="base">
                <a:spcBef>
                  <a:spcPct val="0"/>
                </a:spcBef>
                <a:spcAft>
                  <a:spcPct val="0"/>
                </a:spcAft>
                <a:defRPr/>
              </a:pPr>
              <a:t>‹#›</a:t>
            </a:fld>
            <a:endParaRPr lang="en-US">
              <a:cs typeface="Arial" panose="020B0604020202020204" pitchFamily="34" charset="0"/>
            </a:endParaRPr>
          </a:p>
        </p:txBody>
      </p:sp>
    </p:spTree>
    <p:extLst>
      <p:ext uri="{BB962C8B-B14F-4D97-AF65-F5344CB8AC3E}">
        <p14:creationId xmlns:p14="http://schemas.microsoft.com/office/powerpoint/2010/main" val="3213618539"/>
      </p:ext>
    </p:extLst>
  </p:cSld>
  <p:clrMap bg1="lt1" tx1="dk1" bg2="lt2" tx2="dk2" accent1="accent1" accent2="accent2" accent3="accent3" accent4="accent4" accent5="accent5" accent6="accent6" hlink="hlink" folHlink="folHlink"/>
  <p:sldLayoutIdLst>
    <p:sldLayoutId id="2147484285" r:id="rId1"/>
    <p:sldLayoutId id="2147484286" r:id="rId2"/>
    <p:sldLayoutId id="2147484287" r:id="rId3"/>
    <p:sldLayoutId id="2147484288" r:id="rId4"/>
    <p:sldLayoutId id="2147484289" r:id="rId5"/>
    <p:sldLayoutId id="2147484290" r:id="rId6"/>
    <p:sldLayoutId id="2147484291" r:id="rId7"/>
  </p:sldLayoutIdLst>
  <p:txStyles>
    <p:titleStyle>
      <a:lvl1pPr algn="ctr" rtl="0" eaLnBrk="0" fontAlgn="base" hangingPunct="0">
        <a:spcBef>
          <a:spcPct val="0"/>
        </a:spcBef>
        <a:spcAft>
          <a:spcPct val="0"/>
        </a:spcAft>
        <a:defRPr sz="4400">
          <a:solidFill>
            <a:schemeClr val="tx2"/>
          </a:solidFill>
          <a:latin typeface="Arial" panose="020B0604020202020204" pitchFamily="34" charset="0"/>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Char char="–"/>
        <a:defRPr sz="2800">
          <a:solidFill>
            <a:schemeClr val="tx1"/>
          </a:solidFill>
          <a:latin typeface="Arial" panose="020B0604020202020204" pitchFamily="34" charset="0"/>
        </a:defRPr>
      </a:lvl2pPr>
      <a:lvl3pPr marL="1143000" indent="-228600" algn="l" rtl="0" eaLnBrk="0" fontAlgn="base" hangingPunct="0">
        <a:spcBef>
          <a:spcPct val="20000"/>
        </a:spcBef>
        <a:spcAft>
          <a:spcPct val="0"/>
        </a:spcAft>
        <a:buChar char="•"/>
        <a:defRPr sz="2400">
          <a:solidFill>
            <a:schemeClr val="tx1"/>
          </a:solidFill>
          <a:latin typeface="Arial" panose="020B0604020202020204" pitchFamily="34" charset="0"/>
        </a:defRPr>
      </a:lvl3pPr>
      <a:lvl4pPr marL="1600200" indent="-228600" algn="l" rtl="0" eaLnBrk="0" fontAlgn="base" hangingPunct="0">
        <a:spcBef>
          <a:spcPct val="20000"/>
        </a:spcBef>
        <a:spcAft>
          <a:spcPct val="0"/>
        </a:spcAft>
        <a:buChar char="–"/>
        <a:defRPr sz="2000">
          <a:solidFill>
            <a:schemeClr val="tx1"/>
          </a:solidFill>
          <a:latin typeface="Arial" panose="020B0604020202020204" pitchFamily="34" charset="0"/>
        </a:defRPr>
      </a:lvl4pPr>
      <a:lvl5pPr marL="2057400" indent="-228600" algn="l" rtl="0" eaLnBrk="0" fontAlgn="base" hangingPunct="0">
        <a:spcBef>
          <a:spcPct val="20000"/>
        </a:spcBef>
        <a:spcAft>
          <a:spcPct val="0"/>
        </a:spcAft>
        <a:buChar char="»"/>
        <a:defRPr sz="2000">
          <a:solidFill>
            <a:schemeClr val="tx1"/>
          </a:solidFill>
          <a:latin typeface="Arial" panose="020B0604020202020204" pitchFamily="34"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E8CA3318-CD7F-4429-B228-68E731F393B3}" type="datetimeFigureOut">
              <a:rPr lang="en-US" smtClean="0"/>
              <a:t>9/3/2026</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E0FACC7-18D8-454B-9C92-E00093DDE167}" type="slidenum">
              <a:rPr lang="en-US" smtClean="0"/>
              <a:t>‹#›</a:t>
            </a:fld>
            <a:endParaRPr lang="en-US"/>
          </a:p>
        </p:txBody>
      </p:sp>
    </p:spTree>
    <p:extLst>
      <p:ext uri="{BB962C8B-B14F-4D97-AF65-F5344CB8AC3E}">
        <p14:creationId xmlns:p14="http://schemas.microsoft.com/office/powerpoint/2010/main" val="1841946360"/>
      </p:ext>
    </p:extLst>
  </p:cSld>
  <p:clrMap bg1="lt1" tx1="dk1" bg2="lt2" tx2="dk2" accent1="accent1" accent2="accent2" accent3="accent3" accent4="accent4" accent5="accent5" accent6="accent6" hlink="hlink" folHlink="folHlink"/>
  <p:sldLayoutIdLst>
    <p:sldLayoutId id="2147484293" r:id="rId1"/>
    <p:sldLayoutId id="2147484294" r:id="rId2"/>
    <p:sldLayoutId id="2147484295" r:id="rId3"/>
    <p:sldLayoutId id="2147484296" r:id="rId4"/>
    <p:sldLayoutId id="2147484297" r:id="rId5"/>
    <p:sldLayoutId id="2147484298" r:id="rId6"/>
    <p:sldLayoutId id="2147484299" r:id="rId7"/>
    <p:sldLayoutId id="2147484300" r:id="rId8"/>
    <p:sldLayoutId id="2147484301" r:id="rId9"/>
    <p:sldLayoutId id="2147484302" r:id="rId10"/>
    <p:sldLayoutId id="214748430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E8CA3318-CD7F-4429-B228-68E731F393B3}" type="datetimeFigureOut">
              <a:rPr lang="en-US" smtClean="0">
                <a:solidFill>
                  <a:prstClr val="black">
                    <a:tint val="75000"/>
                  </a:prstClr>
                </a:solidFill>
              </a:rPr>
              <a:pPr/>
              <a:t>9/3/2026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1354898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advClick="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2AE39482-4EB0-4B14-B26D-943EB7BAF646}" type="datetimeFigureOut">
              <a:rPr lang="en-US" smtClean="0">
                <a:solidFill>
                  <a:prstClr val="black">
                    <a:tint val="75000"/>
                  </a:prstClr>
                </a:solidFill>
              </a:rPr>
              <a:pPr/>
              <a:t>9/3/2026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07940846"/>
      </p:ext>
    </p:extLst>
  </p:cSld>
  <p:clrMap bg1="lt1" tx1="dk1" bg2="lt2" tx2="dk2" accent1="accent1" accent2="accent2" accent3="accent3" accent4="accent4" accent5="accent5" accent6="accent6" hlink="hlink" folHlink="folHlink"/>
  <p:sldLayoutIdLst>
    <p:sldLayoutId id="2147483929" r:id="rId1"/>
    <p:sldLayoutId id="2147483930" r:id="rId2"/>
    <p:sldLayoutId id="2147483931" r:id="rId3"/>
    <p:sldLayoutId id="2147483932" r:id="rId4"/>
    <p:sldLayoutId id="2147483933" r:id="rId5"/>
    <p:sldLayoutId id="2147483934" r:id="rId6"/>
    <p:sldLayoutId id="2147483935" r:id="rId7"/>
    <p:sldLayoutId id="2147483936" r:id="rId8"/>
    <p:sldLayoutId id="2147483937" r:id="rId9"/>
    <p:sldLayoutId id="2147483938" r:id="rId10"/>
    <p:sldLayoutId id="214748393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2AE39482-4EB0-4B14-B26D-943EB7BAF646}" type="datetimeFigureOut">
              <a:rPr lang="en-US" smtClean="0">
                <a:solidFill>
                  <a:prstClr val="black">
                    <a:tint val="75000"/>
                  </a:prstClr>
                </a:solidFill>
              </a:rPr>
              <a:pPr/>
              <a:t>9/3/2026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11043320"/>
      </p:ext>
    </p:extLst>
  </p:cSld>
  <p:clrMap bg1="lt1" tx1="dk1" bg2="lt2" tx2="dk2" accent1="accent1" accent2="accent2" accent3="accent3" accent4="accent4" accent5="accent5" accent6="accent6" hlink="hlink" folHlink="folHlink"/>
  <p:sldLayoutIdLst>
    <p:sldLayoutId id="2147484025" r:id="rId1"/>
    <p:sldLayoutId id="2147484026" r:id="rId2"/>
    <p:sldLayoutId id="2147484027" r:id="rId3"/>
    <p:sldLayoutId id="2147484028" r:id="rId4"/>
    <p:sldLayoutId id="2147484029" r:id="rId5"/>
    <p:sldLayoutId id="2147484030" r:id="rId6"/>
    <p:sldLayoutId id="2147484031" r:id="rId7"/>
    <p:sldLayoutId id="2147484032" r:id="rId8"/>
    <p:sldLayoutId id="2147484033" r:id="rId9"/>
    <p:sldLayoutId id="2147484034" r:id="rId10"/>
    <p:sldLayoutId id="214748403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B133ACE7-4E4E-45DC-ACC2-E4D9C78A23A2}" type="datetimeFigureOut">
              <a:rPr lang="en-US" smtClean="0">
                <a:solidFill>
                  <a:prstClr val="black">
                    <a:tint val="75000"/>
                  </a:prstClr>
                </a:solidFill>
              </a:rPr>
              <a:pPr/>
              <a:t>9/3/2026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66509030"/>
      </p:ext>
    </p:extLst>
  </p:cSld>
  <p:clrMap bg1="lt1" tx1="dk1" bg2="lt2" tx2="dk2" accent1="accent1" accent2="accent2" accent3="accent3" accent4="accent4" accent5="accent5" accent6="accent6" hlink="hlink" folHlink="folHlink"/>
  <p:sldLayoutIdLst>
    <p:sldLayoutId id="2147484229" r:id="rId1"/>
    <p:sldLayoutId id="2147484230" r:id="rId2"/>
    <p:sldLayoutId id="2147484231" r:id="rId3"/>
    <p:sldLayoutId id="2147484232" r:id="rId4"/>
    <p:sldLayoutId id="2147484233" r:id="rId5"/>
    <p:sldLayoutId id="2147484234" r:id="rId6"/>
    <p:sldLayoutId id="2147484235" r:id="rId7"/>
    <p:sldLayoutId id="2147484236" r:id="rId8"/>
    <p:sldLayoutId id="2147484237" r:id="rId9"/>
    <p:sldLayoutId id="2147484238" r:id="rId10"/>
    <p:sldLayoutId id="214748423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2AE39482-4EB0-4B14-B26D-943EB7BAF646}" type="datetimeFigureOut">
              <a:rPr lang="en-US" smtClean="0">
                <a:solidFill>
                  <a:prstClr val="black">
                    <a:tint val="75000"/>
                  </a:prstClr>
                </a:solidFill>
              </a:rPr>
              <a:pPr/>
              <a:t>9/3/2026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0289179"/>
      </p:ext>
    </p:extLst>
  </p:cSld>
  <p:clrMap bg1="lt1" tx1="dk1" bg2="lt2" tx2="dk2" accent1="accent1" accent2="accent2" accent3="accent3" accent4="accent4" accent5="accent5" accent6="accent6" hlink="hlink" folHlink="folHlink"/>
  <p:sldLayoutIdLst>
    <p:sldLayoutId id="2147484241" r:id="rId1"/>
    <p:sldLayoutId id="2147484242" r:id="rId2"/>
    <p:sldLayoutId id="2147484243" r:id="rId3"/>
    <p:sldLayoutId id="2147484244" r:id="rId4"/>
    <p:sldLayoutId id="2147484245" r:id="rId5"/>
    <p:sldLayoutId id="2147484246" r:id="rId6"/>
    <p:sldLayoutId id="2147484247" r:id="rId7"/>
    <p:sldLayoutId id="2147484248" r:id="rId8"/>
    <p:sldLayoutId id="2147484249" r:id="rId9"/>
    <p:sldLayoutId id="2147484250" r:id="rId10"/>
    <p:sldLayoutId id="214748425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8C5753A-1453-406A-BAC8-7D2531B9D24F}" type="datetimeFigureOut">
              <a:rPr lang="en-US" smtClean="0">
                <a:solidFill>
                  <a:prstClr val="black">
                    <a:tint val="75000"/>
                  </a:prstClr>
                </a:solidFill>
              </a:rPr>
              <a:pPr/>
              <a:t>9/3/2026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7660944"/>
      </p:ext>
    </p:extLst>
  </p:cSld>
  <p:clrMap bg1="lt1" tx1="dk1" bg2="lt2" tx2="dk2" accent1="accent1" accent2="accent2" accent3="accent3" accent4="accent4" accent5="accent5" accent6="accent6" hlink="hlink" folHlink="folHlink"/>
  <p:sldLayoutIdLst>
    <p:sldLayoutId id="2147484253" r:id="rId1"/>
    <p:sldLayoutId id="2147484254" r:id="rId2"/>
    <p:sldLayoutId id="2147484255" r:id="rId3"/>
    <p:sldLayoutId id="2147484256" r:id="rId4"/>
    <p:sldLayoutId id="2147484257" r:id="rId5"/>
    <p:sldLayoutId id="2147484258" r:id="rId6"/>
    <p:sldLayoutId id="2147484259" r:id="rId7"/>
    <p:sldLayoutId id="2147484260" r:id="rId8"/>
    <p:sldLayoutId id="2147484261" r:id="rId9"/>
    <p:sldLayoutId id="2147484262" r:id="rId10"/>
    <p:sldLayoutId id="214748426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457200" y="205979"/>
            <a:ext cx="8229600"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6147" name="Rectangle 3"/>
          <p:cNvSpPr>
            <a:spLocks noGrp="1" noChangeArrowheads="1"/>
          </p:cNvSpPr>
          <p:nvPr>
            <p:ph type="body" idx="1"/>
          </p:nvPr>
        </p:nvSpPr>
        <p:spPr bwMode="auto">
          <a:xfrm>
            <a:off x="457200" y="1200151"/>
            <a:ext cx="8229600" cy="3394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2"/>
          </p:nvPr>
        </p:nvSpPr>
        <p:spPr bwMode="auto">
          <a:xfrm>
            <a:off x="457200" y="4683919"/>
            <a:ext cx="2133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1" fontAlgn="auto" hangingPunct="1">
              <a:lnSpc>
                <a:spcPct val="100000"/>
              </a:lnSpc>
              <a:spcBef>
                <a:spcPts val="0"/>
              </a:spcBef>
              <a:spcAft>
                <a:spcPts val="0"/>
              </a:spcAft>
              <a:defRPr sz="1400" b="0">
                <a:solidFill>
                  <a:srgbClr val="000000"/>
                </a:solidFill>
                <a:latin typeface="+mn-lt"/>
                <a:cs typeface="+mn-cs"/>
              </a:defRPr>
            </a:lvl1pPr>
          </a:lstStyle>
          <a:p>
            <a:pPr>
              <a:defRPr/>
            </a:pPr>
            <a:endParaRPr lang="en-US"/>
          </a:p>
        </p:txBody>
      </p:sp>
      <p:sp>
        <p:nvSpPr>
          <p:cNvPr id="8" name="Rectangle 5"/>
          <p:cNvSpPr>
            <a:spLocks noGrp="1" noChangeArrowheads="1"/>
          </p:cNvSpPr>
          <p:nvPr>
            <p:ph type="ftr" sz="quarter" idx="3"/>
          </p:nvPr>
        </p:nvSpPr>
        <p:spPr bwMode="auto">
          <a:xfrm>
            <a:off x="3124200" y="4683919"/>
            <a:ext cx="2895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fontAlgn="auto" hangingPunct="1">
              <a:lnSpc>
                <a:spcPct val="100000"/>
              </a:lnSpc>
              <a:spcBef>
                <a:spcPts val="0"/>
              </a:spcBef>
              <a:spcAft>
                <a:spcPts val="0"/>
              </a:spcAft>
              <a:defRPr sz="1400" b="0">
                <a:solidFill>
                  <a:srgbClr val="000000"/>
                </a:solidFill>
                <a:latin typeface="+mn-lt"/>
                <a:cs typeface="+mn-cs"/>
              </a:defRPr>
            </a:lvl1pPr>
          </a:lstStyle>
          <a:p>
            <a:pPr>
              <a:defRPr/>
            </a:pPr>
            <a:endParaRPr lang="en-US"/>
          </a:p>
        </p:txBody>
      </p:sp>
      <p:sp>
        <p:nvSpPr>
          <p:cNvPr id="9" name="Rectangle 6"/>
          <p:cNvSpPr>
            <a:spLocks noGrp="1" noChangeArrowheads="1"/>
          </p:cNvSpPr>
          <p:nvPr>
            <p:ph type="sldNum" sz="quarter" idx="4"/>
          </p:nvPr>
        </p:nvSpPr>
        <p:spPr bwMode="auto">
          <a:xfrm>
            <a:off x="6553200" y="4683919"/>
            <a:ext cx="2133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lnSpc>
                <a:spcPct val="100000"/>
              </a:lnSpc>
              <a:defRPr sz="1400" b="0">
                <a:solidFill>
                  <a:srgbClr val="000000"/>
                </a:solidFill>
                <a:latin typeface="Arial" panose="020B0604020202020204" pitchFamily="34" charset="0"/>
              </a:defRPr>
            </a:lvl1pPr>
          </a:lstStyle>
          <a:p>
            <a:pPr fontAlgn="base">
              <a:spcBef>
                <a:spcPct val="0"/>
              </a:spcBef>
              <a:spcAft>
                <a:spcPct val="0"/>
              </a:spcAft>
              <a:defRPr/>
            </a:pPr>
            <a:fld id="{0363BCF7-B196-4513-AC8D-3A0C7964A06D}" type="slidenum">
              <a:rPr lang="en-US">
                <a:cs typeface="Arial" panose="020B0604020202020204" pitchFamily="34" charset="0"/>
              </a:rPr>
              <a:pPr fontAlgn="base">
                <a:spcBef>
                  <a:spcPct val="0"/>
                </a:spcBef>
                <a:spcAft>
                  <a:spcPct val="0"/>
                </a:spcAft>
                <a:defRPr/>
              </a:pPr>
              <a:t>‹#›</a:t>
            </a:fld>
            <a:endParaRPr lang="en-US">
              <a:cs typeface="Arial" panose="020B0604020202020204" pitchFamily="34" charset="0"/>
            </a:endParaRPr>
          </a:p>
        </p:txBody>
      </p:sp>
    </p:spTree>
    <p:extLst>
      <p:ext uri="{BB962C8B-B14F-4D97-AF65-F5344CB8AC3E}">
        <p14:creationId xmlns:p14="http://schemas.microsoft.com/office/powerpoint/2010/main" val="2611544224"/>
      </p:ext>
    </p:extLst>
  </p:cSld>
  <p:clrMap bg1="lt1" tx1="dk1" bg2="lt2" tx2="dk2" accent1="accent1" accent2="accent2" accent3="accent3" accent4="accent4" accent5="accent5" accent6="accent6" hlink="hlink" folHlink="folHlink"/>
  <p:sldLayoutIdLst>
    <p:sldLayoutId id="2147484265" r:id="rId1"/>
    <p:sldLayoutId id="2147484266" r:id="rId2"/>
    <p:sldLayoutId id="2147484267" r:id="rId3"/>
    <p:sldLayoutId id="2147484268" r:id="rId4"/>
    <p:sldLayoutId id="2147484269" r:id="rId5"/>
    <p:sldLayoutId id="2147484270" r:id="rId6"/>
    <p:sldLayoutId id="2147484271" r:id="rId7"/>
  </p:sldLayoutIdLst>
  <mc:AlternateContent xmlns:mc="http://schemas.openxmlformats.org/markup-compatibility/2006" xmlns:p14="http://schemas.microsoft.com/office/powerpoint/2010/main">
    <mc:Choice Requires="p14">
      <p:transition p14:dur="10" advClick="0"/>
    </mc:Choice>
    <mc:Fallback xmlns="">
      <p:transition advClick="0"/>
    </mc:Fallback>
  </mc:AlternateContent>
  <p:txStyles>
    <p:titleStyle>
      <a:lvl1pPr algn="ctr" rtl="0" eaLnBrk="0" fontAlgn="base" hangingPunct="0">
        <a:spcBef>
          <a:spcPct val="0"/>
        </a:spcBef>
        <a:spcAft>
          <a:spcPct val="0"/>
        </a:spcAft>
        <a:defRPr sz="4400">
          <a:solidFill>
            <a:schemeClr val="tx2"/>
          </a:solidFill>
          <a:latin typeface="Arial" panose="020B0604020202020204" pitchFamily="34" charset="0"/>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Char char="–"/>
        <a:defRPr sz="2800">
          <a:solidFill>
            <a:schemeClr val="tx1"/>
          </a:solidFill>
          <a:latin typeface="Arial" panose="020B0604020202020204" pitchFamily="34" charset="0"/>
        </a:defRPr>
      </a:lvl2pPr>
      <a:lvl3pPr marL="1143000" indent="-228600" algn="l" rtl="0" eaLnBrk="0" fontAlgn="base" hangingPunct="0">
        <a:spcBef>
          <a:spcPct val="20000"/>
        </a:spcBef>
        <a:spcAft>
          <a:spcPct val="0"/>
        </a:spcAft>
        <a:buChar char="•"/>
        <a:defRPr sz="2400">
          <a:solidFill>
            <a:schemeClr val="tx1"/>
          </a:solidFill>
          <a:latin typeface="Arial" panose="020B0604020202020204" pitchFamily="34" charset="0"/>
        </a:defRPr>
      </a:lvl3pPr>
      <a:lvl4pPr marL="1600200" indent="-228600" algn="l" rtl="0" eaLnBrk="0" fontAlgn="base" hangingPunct="0">
        <a:spcBef>
          <a:spcPct val="20000"/>
        </a:spcBef>
        <a:spcAft>
          <a:spcPct val="0"/>
        </a:spcAft>
        <a:buChar char="–"/>
        <a:defRPr sz="2000">
          <a:solidFill>
            <a:schemeClr val="tx1"/>
          </a:solidFill>
          <a:latin typeface="Arial" panose="020B0604020202020204" pitchFamily="34" charset="0"/>
        </a:defRPr>
      </a:lvl4pPr>
      <a:lvl5pPr marL="2057400" indent="-228600" algn="l" rtl="0" eaLnBrk="0" fontAlgn="base" hangingPunct="0">
        <a:spcBef>
          <a:spcPct val="20000"/>
        </a:spcBef>
        <a:spcAft>
          <a:spcPct val="0"/>
        </a:spcAft>
        <a:buChar char="»"/>
        <a:defRPr sz="2000">
          <a:solidFill>
            <a:schemeClr val="tx1"/>
          </a:solidFill>
          <a:latin typeface="Arial" panose="020B0604020202020204" pitchFamily="34"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839A25E-7F15-44F1-94F4-2A12B1BB4C41}" type="datetimeFigureOut">
              <a:rPr lang="en-US" smtClean="0">
                <a:solidFill>
                  <a:prstClr val="black">
                    <a:tint val="75000"/>
                  </a:prstClr>
                </a:solidFill>
              </a:rPr>
              <a:pPr/>
              <a:t>9/3/2026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92690844"/>
      </p:ext>
    </p:extLst>
  </p:cSld>
  <p:clrMap bg1="lt1" tx1="dk1" bg2="lt2" tx2="dk2" accent1="accent1" accent2="accent2" accent3="accent3" accent4="accent4" accent5="accent5" accent6="accent6" hlink="hlink" folHlink="folHlink"/>
  <p:sldLayoutIdLst>
    <p:sldLayoutId id="2147484273" r:id="rId1"/>
    <p:sldLayoutId id="2147484274" r:id="rId2"/>
    <p:sldLayoutId id="2147484275" r:id="rId3"/>
    <p:sldLayoutId id="2147484276" r:id="rId4"/>
    <p:sldLayoutId id="2147484277" r:id="rId5"/>
    <p:sldLayoutId id="2147484278" r:id="rId6"/>
    <p:sldLayoutId id="2147484279" r:id="rId7"/>
    <p:sldLayoutId id="2147484280" r:id="rId8"/>
    <p:sldLayoutId id="2147484281" r:id="rId9"/>
    <p:sldLayoutId id="2147484282" r:id="rId10"/>
    <p:sldLayoutId id="2147484283"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7.xml"/></Relationships>
</file>

<file path=ppt/slides/_rels/slide1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7.xml"/></Relationships>
</file>

<file path=ppt/slides/_rels/slide1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7.xml"/></Relationships>
</file>

<file path=ppt/slides/_rels/slide1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7.xml"/></Relationships>
</file>

<file path=ppt/slides/_rels/slide1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7.xml"/></Relationships>
</file>

<file path=ppt/slides/_rels/slide1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7.xml"/></Relationships>
</file>

<file path=ppt/slides/_rels/slide1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7.xml"/></Relationships>
</file>

<file path=ppt/slides/_rels/slide1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8.xml"/></Relationships>
</file>

<file path=ppt/slides/_rels/slide1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8.xml"/></Relationships>
</file>

<file path=ppt/slides/_rels/slide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8.xml"/></Relationships>
</file>

<file path=ppt/slides/_rels/slide2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8.xml"/></Relationships>
</file>

<file path=ppt/slides/_rels/slide2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83.xml"/></Relationships>
</file>

<file path=ppt/slides/_rels/slide2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83.xml"/></Relationships>
</file>

<file path=ppt/slides/_rels/slide2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83.xml"/></Relationships>
</file>

<file path=ppt/slides/_rels/slide2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83.xml"/></Relationships>
</file>

<file path=ppt/slides/_rels/slide2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83.xml"/></Relationships>
</file>

<file path=ppt/slides/_rels/slide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jpg"/><Relationship Id="rId1" Type="http://schemas.openxmlformats.org/officeDocument/2006/relationships/slideLayout" Target="../slideLayouts/slideLayout34.xml"/></Relationships>
</file>

<file path=ppt/slides/_rels/slide2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5.xml"/></Relationships>
</file>

<file path=ppt/slides/_rels/slide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5.xml"/></Relationships>
</file>

<file path=ppt/slides/_rels/slide3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5.xml"/></Relationships>
</file>

<file path=ppt/slides/_rels/slide3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5.xml"/></Relationships>
</file>

<file path=ppt/slides/_rels/slide3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5.xml"/></Relationships>
</file>

<file path=ppt/slides/_rels/slide3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5.xml"/></Relationships>
</file>

<file path=ppt/slides/_rels/slide3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5.xml"/></Relationships>
</file>

<file path=ppt/slides/_rels/slide3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5.xml"/></Relationships>
</file>

<file path=ppt/slides/_rels/slide3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56.xml"/></Relationships>
</file>

<file path=ppt/slides/_rels/slide4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85.xml"/></Relationships>
</file>

<file path=ppt/slides/_rels/slide4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85.xml"/></Relationships>
</file>

<file path=ppt/slides/_rels/slide4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85.xml"/></Relationships>
</file>

<file path=ppt/slides/_rels/slide4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85.xml"/></Relationships>
</file>

<file path=ppt/slides/_rels/slide4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85.xml"/></Relationships>
</file>

<file path=ppt/slides/_rels/slide4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85.xml"/></Relationships>
</file>

<file path=ppt/slides/_rels/slide4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85.xml"/></Relationships>
</file>

<file path=ppt/slides/_rels/slide4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96.xml"/></Relationships>
</file>

<file path=ppt/slides/_rels/slide4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85.xml"/></Relationships>
</file>

<file path=ppt/slides/_rels/slide4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85.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85.xml"/></Relationships>
</file>

<file path=ppt/slides/_rels/slide5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85.xml"/></Relationships>
</file>

<file path=ppt/slides/_rels/slide5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85.xml"/></Relationships>
</file>

<file path=ppt/slides/_rels/slide5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5.jpg"/><Relationship Id="rId1" Type="http://schemas.openxmlformats.org/officeDocument/2006/relationships/slideLayout" Target="../slideLayouts/slideLayout103.xml"/></Relationships>
</file>

<file path=ppt/slides/_rels/slide5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3.xml"/></Relationships>
</file>

<file path=ppt/slides/_rels/slide6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3.xml"/></Relationships>
</file>

<file path=ppt/slides/_rels/slide7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9B42EBA-928F-F82F-E716-EBFC62E5202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9936"/>
            <a:ext cx="9144000" cy="5103628"/>
          </a:xfrm>
          <a:prstGeom prst="rect">
            <a:avLst/>
          </a:prstGeom>
        </p:spPr>
      </p:pic>
    </p:spTree>
    <p:extLst>
      <p:ext uri="{BB962C8B-B14F-4D97-AF65-F5344CB8AC3E}">
        <p14:creationId xmlns:p14="http://schemas.microsoft.com/office/powerpoint/2010/main" val="11860819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B20FA020-65C1-78A5-7F07-59A373147DB9}"/>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56AD7F47-9C5D-5408-D16F-C7C9C65563F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9936"/>
            <a:ext cx="9144000" cy="5103628"/>
          </a:xfrm>
          <a:prstGeom prst="rect">
            <a:avLst/>
          </a:prstGeom>
        </p:spPr>
      </p:pic>
    </p:spTree>
    <p:extLst>
      <p:ext uri="{BB962C8B-B14F-4D97-AF65-F5344CB8AC3E}">
        <p14:creationId xmlns:p14="http://schemas.microsoft.com/office/powerpoint/2010/main" val="8737183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normAutofit fontScale="90000"/>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78851" name="Rectangle 3"/>
          <p:cNvSpPr>
            <a:spLocks noGrp="1" noChangeArrowheads="1"/>
          </p:cNvSpPr>
          <p:nvPr>
            <p:ph type="subTitle" idx="1"/>
          </p:nvPr>
        </p:nvSpPr>
        <p:spPr>
          <a:xfrm>
            <a:off x="0" y="0"/>
            <a:ext cx="9144000" cy="5143500"/>
          </a:xfrm>
        </p:spPr>
        <p:txBody>
          <a:bodyPr/>
          <a:lstStyle/>
          <a:p>
            <a:pPr eaLnBrk="1" hangingPunct="1">
              <a:lnSpc>
                <a:spcPct val="150000"/>
              </a:lnSpc>
            </a:pPr>
            <a:endParaRPr lang="en-US" sz="3600" b="1" dirty="0">
              <a:solidFill>
                <a:srgbClr val="FFFF00"/>
              </a:solidFill>
              <a:effectLst/>
              <a:latin typeface="+mj-lt"/>
              <a:cs typeface="Times New Roman" panose="02020603050405020304" pitchFamily="18" charset="0"/>
            </a:endParaRPr>
          </a:p>
          <a:p>
            <a:pPr eaLnBrk="1" hangingPunct="1"/>
            <a:r>
              <a:rPr lang="en-US" sz="7200" i="1" dirty="0">
                <a:solidFill>
                  <a:srgbClr val="FFFF00"/>
                </a:solidFill>
                <a:effectLst/>
                <a:latin typeface="+mj-lt"/>
                <a:cs typeface="Times New Roman" panose="02020603050405020304" pitchFamily="18" charset="0"/>
              </a:rPr>
              <a:t>KINH VINH DANH</a:t>
            </a:r>
          </a:p>
          <a:p>
            <a:pPr eaLnBrk="1" hangingPunct="1"/>
            <a:r>
              <a:rPr lang="en-US" sz="7200" i="1" dirty="0" err="1">
                <a:solidFill>
                  <a:srgbClr val="FFFF00"/>
                </a:solidFill>
                <a:effectLst/>
                <a:latin typeface="+mj-lt"/>
                <a:cs typeface="Times New Roman" panose="02020603050405020304" pitchFamily="18" charset="0"/>
              </a:rPr>
              <a:t>Ca</a:t>
            </a:r>
            <a:r>
              <a:rPr lang="en-US" sz="7200" i="1" dirty="0">
                <a:solidFill>
                  <a:srgbClr val="FFFF00"/>
                </a:solidFill>
                <a:effectLst/>
                <a:latin typeface="+mj-lt"/>
                <a:cs typeface="Times New Roman" panose="02020603050405020304" pitchFamily="18" charset="0"/>
              </a:rPr>
              <a:t> </a:t>
            </a:r>
            <a:r>
              <a:rPr lang="en-US" sz="7200" i="1" dirty="0" err="1">
                <a:solidFill>
                  <a:srgbClr val="FFFF00"/>
                </a:solidFill>
                <a:effectLst/>
                <a:latin typeface="+mj-lt"/>
                <a:cs typeface="Times New Roman" panose="02020603050405020304" pitchFamily="18" charset="0"/>
              </a:rPr>
              <a:t>Lên</a:t>
            </a:r>
            <a:r>
              <a:rPr lang="en-US" sz="7200" i="1" dirty="0">
                <a:solidFill>
                  <a:srgbClr val="FFFF00"/>
                </a:solidFill>
                <a:effectLst/>
                <a:latin typeface="+mj-lt"/>
                <a:cs typeface="Times New Roman" panose="02020603050405020304" pitchFamily="18" charset="0"/>
              </a:rPr>
              <a:t> </a:t>
            </a:r>
            <a:r>
              <a:rPr lang="en-US" sz="7200" i="1" dirty="0" err="1">
                <a:solidFill>
                  <a:srgbClr val="FFFF00"/>
                </a:solidFill>
                <a:effectLst/>
                <a:latin typeface="+mj-lt"/>
                <a:cs typeface="Times New Roman" panose="02020603050405020304" pitchFamily="18" charset="0"/>
              </a:rPr>
              <a:t>Đi</a:t>
            </a:r>
            <a:r>
              <a:rPr lang="en-US" sz="7200" i="1" dirty="0">
                <a:solidFill>
                  <a:srgbClr val="FFFF00"/>
                </a:solidFill>
                <a:effectLst/>
                <a:latin typeface="+mj-lt"/>
                <a:cs typeface="Times New Roman" panose="02020603050405020304" pitchFamily="18" charset="0"/>
              </a:rPr>
              <a:t> 2</a:t>
            </a:r>
            <a:endParaRPr lang="vi-VN" sz="7200" i="1" dirty="0">
              <a:solidFill>
                <a:srgbClr val="FFFF00"/>
              </a:solidFill>
              <a:effectLst/>
              <a:latin typeface="+mj-lt"/>
              <a:cs typeface="Times New Roman" panose="02020603050405020304" pitchFamily="18" charset="0"/>
            </a:endParaRPr>
          </a:p>
        </p:txBody>
      </p:sp>
    </p:spTree>
    <p:extLst>
      <p:ext uri="{BB962C8B-B14F-4D97-AF65-F5344CB8AC3E}">
        <p14:creationId xmlns:p14="http://schemas.microsoft.com/office/powerpoint/2010/main" val="251560661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normAutofit fontScale="90000"/>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78851" name="Rectangle 3"/>
          <p:cNvSpPr>
            <a:spLocks noGrp="1" noChangeArrowheads="1"/>
          </p:cNvSpPr>
          <p:nvPr>
            <p:ph type="subTitle" idx="1"/>
          </p:nvPr>
        </p:nvSpPr>
        <p:spPr>
          <a:xfrm>
            <a:off x="0" y="0"/>
            <a:ext cx="9144000" cy="5143500"/>
          </a:xfrm>
        </p:spPr>
        <p:txBody>
          <a:bodyPr anchor="ctr" anchorCtr="0">
            <a:normAutofit fontScale="92500" lnSpcReduction="10000"/>
          </a:bodyPr>
          <a:lstStyle/>
          <a:p>
            <a:pPr algn="just" eaLnBrk="1" hangingPunct="1"/>
            <a:endParaRPr lang="en-US" sz="1100" i="1" u="sng" dirty="0">
              <a:solidFill>
                <a:schemeClr val="bg1"/>
              </a:solidFill>
              <a:effectLst/>
              <a:latin typeface="+mj-lt"/>
              <a:cs typeface="Times New Roman" panose="02020603050405020304" pitchFamily="18" charset="0"/>
            </a:endParaRPr>
          </a:p>
          <a:p>
            <a:pPr algn="just" eaLnBrk="1" hangingPunct="1"/>
            <a:r>
              <a:rPr lang="vi-VN" sz="6000" i="1" u="sng" dirty="0">
                <a:solidFill>
                  <a:srgbClr val="FFFF00"/>
                </a:solidFill>
                <a:effectLst/>
                <a:latin typeface="+mj-lt"/>
                <a:cs typeface="Times New Roman" panose="02020603050405020304" pitchFamily="18" charset="0"/>
              </a:rPr>
              <a:t>Chủ tế:</a:t>
            </a:r>
            <a:r>
              <a:rPr lang="vi-VN" sz="6000" i="1" dirty="0">
                <a:solidFill>
                  <a:srgbClr val="FFFF00"/>
                </a:solidFill>
                <a:effectLst/>
                <a:latin typeface="+mj-lt"/>
                <a:cs typeface="Times New Roman" panose="02020603050405020304" pitchFamily="18" charset="0"/>
              </a:rPr>
              <a:t> Vinh danh Thiên Chúa trên các tầng trời. </a:t>
            </a:r>
            <a:endParaRPr lang="en-US" sz="6000" i="1" dirty="0">
              <a:solidFill>
                <a:srgbClr val="FFFF00"/>
              </a:solidFill>
              <a:effectLst/>
              <a:latin typeface="+mj-lt"/>
              <a:cs typeface="Times New Roman" panose="02020603050405020304" pitchFamily="18" charset="0"/>
            </a:endParaRPr>
          </a:p>
          <a:p>
            <a:pPr algn="just" eaLnBrk="1" hangingPunct="1"/>
            <a:endParaRPr lang="en-US" sz="4300" i="1" dirty="0">
              <a:solidFill>
                <a:schemeClr val="bg1"/>
              </a:solidFill>
              <a:effectLst/>
              <a:latin typeface="+mj-lt"/>
              <a:cs typeface="Times New Roman" panose="02020603050405020304" pitchFamily="18" charset="0"/>
            </a:endParaRPr>
          </a:p>
          <a:p>
            <a:pPr algn="just" eaLnBrk="1" hangingPunct="1"/>
            <a:r>
              <a:rPr lang="en-US" sz="6000" i="1" u="sng" dirty="0" err="1">
                <a:solidFill>
                  <a:srgbClr val="92D050"/>
                </a:solidFill>
                <a:effectLst/>
                <a:latin typeface="+mj-lt"/>
                <a:cs typeface="Times New Roman" panose="02020603050405020304" pitchFamily="18" charset="0"/>
              </a:rPr>
              <a:t>Cộng</a:t>
            </a:r>
            <a:r>
              <a:rPr lang="en-US" sz="6000" i="1" u="sng" dirty="0">
                <a:solidFill>
                  <a:srgbClr val="92D050"/>
                </a:solidFill>
                <a:effectLst/>
                <a:latin typeface="+mj-lt"/>
                <a:cs typeface="Times New Roman" panose="02020603050405020304" pitchFamily="18" charset="0"/>
              </a:rPr>
              <a:t> </a:t>
            </a:r>
            <a:r>
              <a:rPr lang="en-US" sz="6000" i="1" u="sng" dirty="0" err="1">
                <a:solidFill>
                  <a:srgbClr val="92D050"/>
                </a:solidFill>
                <a:effectLst/>
                <a:latin typeface="+mj-lt"/>
                <a:cs typeface="Times New Roman" panose="02020603050405020304" pitchFamily="18" charset="0"/>
              </a:rPr>
              <a:t>đoàn</a:t>
            </a:r>
            <a:r>
              <a:rPr lang="en-US" sz="6000" i="1" u="sng" dirty="0">
                <a:solidFill>
                  <a:srgbClr val="92D050"/>
                </a:solidFill>
                <a:effectLst/>
                <a:latin typeface="+mj-lt"/>
                <a:cs typeface="Times New Roman" panose="02020603050405020304" pitchFamily="18" charset="0"/>
              </a:rPr>
              <a:t>:</a:t>
            </a:r>
            <a:r>
              <a:rPr lang="en-US" sz="6000" dirty="0">
                <a:solidFill>
                  <a:srgbClr val="92D050"/>
                </a:solidFill>
                <a:effectLst/>
                <a:latin typeface="+mj-lt"/>
                <a:cs typeface="Times New Roman" panose="02020603050405020304" pitchFamily="18" charset="0"/>
              </a:rPr>
              <a:t> </a:t>
            </a:r>
            <a:r>
              <a:rPr lang="vi-VN" sz="6000" dirty="0">
                <a:solidFill>
                  <a:schemeClr val="bg1"/>
                </a:solidFill>
                <a:effectLst/>
                <a:latin typeface="+mj-lt"/>
                <a:cs typeface="Times New Roman" panose="02020603050405020304" pitchFamily="18" charset="0"/>
              </a:rPr>
              <a:t>Và bình an dưới thế, bình an dưới thế cho người thiện tâm. </a:t>
            </a:r>
          </a:p>
        </p:txBody>
      </p:sp>
    </p:spTree>
    <p:extLst>
      <p:ext uri="{BB962C8B-B14F-4D97-AF65-F5344CB8AC3E}">
        <p14:creationId xmlns:p14="http://schemas.microsoft.com/office/powerpoint/2010/main" val="105448205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normAutofit fontScale="90000"/>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78851" name="Rectangle 3"/>
          <p:cNvSpPr>
            <a:spLocks noGrp="1" noChangeArrowheads="1"/>
          </p:cNvSpPr>
          <p:nvPr>
            <p:ph type="subTitle" idx="1"/>
          </p:nvPr>
        </p:nvSpPr>
        <p:spPr>
          <a:xfrm>
            <a:off x="0" y="0"/>
            <a:ext cx="9144000" cy="5143500"/>
          </a:xfrm>
        </p:spPr>
        <p:txBody>
          <a:bodyPr anchor="ctr" anchorCtr="0">
            <a:normAutofit/>
          </a:bodyPr>
          <a:lstStyle/>
          <a:p>
            <a:pPr algn="just" eaLnBrk="1" hangingPunct="1"/>
            <a:endParaRPr lang="en-US" sz="1100" i="1" u="sng" dirty="0">
              <a:solidFill>
                <a:schemeClr val="bg1"/>
              </a:solidFill>
              <a:effectLst/>
              <a:latin typeface="+mj-lt"/>
              <a:cs typeface="Times New Roman" panose="02020603050405020304" pitchFamily="18" charset="0"/>
            </a:endParaRPr>
          </a:p>
          <a:p>
            <a:pPr algn="just"/>
            <a:r>
              <a:rPr lang="vi-VN" sz="6000" dirty="0">
                <a:solidFill>
                  <a:schemeClr val="bg1"/>
                </a:solidFill>
                <a:cs typeface="Times New Roman" panose="02020603050405020304" pitchFamily="18" charset="0"/>
              </a:rPr>
              <a:t>Chúng con ca ngợi Chúa.</a:t>
            </a:r>
            <a:endParaRPr lang="en-US" sz="6000" dirty="0">
              <a:solidFill>
                <a:schemeClr val="bg1"/>
              </a:solidFill>
              <a:cs typeface="Times New Roman" panose="02020603050405020304" pitchFamily="18" charset="0"/>
            </a:endParaRPr>
          </a:p>
          <a:p>
            <a:pPr algn="just"/>
            <a:r>
              <a:rPr lang="vi-VN" sz="6000" dirty="0">
                <a:solidFill>
                  <a:schemeClr val="bg1"/>
                </a:solidFill>
                <a:cs typeface="Times New Roman" panose="02020603050405020304" pitchFamily="18" charset="0"/>
              </a:rPr>
              <a:t>Chúng con chúc tụng Chúa.</a:t>
            </a:r>
            <a:endParaRPr lang="en-US" sz="6000" dirty="0">
              <a:solidFill>
                <a:schemeClr val="bg1"/>
              </a:solidFill>
              <a:cs typeface="Times New Roman" panose="02020603050405020304" pitchFamily="18" charset="0"/>
            </a:endParaRPr>
          </a:p>
          <a:p>
            <a:pPr algn="just"/>
            <a:r>
              <a:rPr lang="vi-VN" sz="6000" dirty="0">
                <a:solidFill>
                  <a:schemeClr val="bg1"/>
                </a:solidFill>
                <a:cs typeface="Times New Roman" panose="02020603050405020304" pitchFamily="18" charset="0"/>
              </a:rPr>
              <a:t>Chúng con thờ lạy Chúa.</a:t>
            </a:r>
            <a:endParaRPr lang="en-US" sz="6000" dirty="0">
              <a:solidFill>
                <a:schemeClr val="bg1"/>
              </a:solidFill>
              <a:cs typeface="Times New Roman" panose="02020603050405020304" pitchFamily="18" charset="0"/>
            </a:endParaRPr>
          </a:p>
          <a:p>
            <a:pPr algn="just"/>
            <a:r>
              <a:rPr lang="vi-VN" sz="6000" dirty="0">
                <a:solidFill>
                  <a:schemeClr val="bg1"/>
                </a:solidFill>
                <a:cs typeface="Times New Roman" panose="02020603050405020304" pitchFamily="18" charset="0"/>
              </a:rPr>
              <a:t>Chúng con tôn vinh Chúa.</a:t>
            </a:r>
            <a:endParaRPr lang="vi-VN" sz="6000" dirty="0">
              <a:solidFill>
                <a:schemeClr val="bg1"/>
              </a:solidFill>
              <a:effectLst/>
              <a:latin typeface="+mj-lt"/>
              <a:cs typeface="Times New Roman" panose="02020603050405020304" pitchFamily="18" charset="0"/>
            </a:endParaRPr>
          </a:p>
        </p:txBody>
      </p:sp>
    </p:spTree>
    <p:extLst>
      <p:ext uri="{BB962C8B-B14F-4D97-AF65-F5344CB8AC3E}">
        <p14:creationId xmlns:p14="http://schemas.microsoft.com/office/powerpoint/2010/main" val="146276497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normAutofit fontScale="90000"/>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80899" name="Rectangle 3"/>
          <p:cNvSpPr>
            <a:spLocks noGrp="1" noChangeArrowheads="1"/>
          </p:cNvSpPr>
          <p:nvPr>
            <p:ph type="subTitle" idx="1"/>
          </p:nvPr>
        </p:nvSpPr>
        <p:spPr>
          <a:xfrm>
            <a:off x="0" y="0"/>
            <a:ext cx="9144000" cy="5143500"/>
          </a:xfrm>
        </p:spPr>
        <p:txBody>
          <a:bodyPr anchor="ctr" anchorCtr="0">
            <a:normAutofit/>
          </a:bodyPr>
          <a:lstStyle/>
          <a:p>
            <a:pPr algn="just"/>
            <a:r>
              <a:rPr lang="vi-VN" sz="6000" dirty="0">
                <a:solidFill>
                  <a:schemeClr val="bg1"/>
                </a:solidFill>
                <a:latin typeface="+mj-lt"/>
                <a:cs typeface="Times New Roman" panose="02020603050405020304" pitchFamily="18" charset="0"/>
              </a:rPr>
              <a:t>Chúng con cảm tạ Chúa vì vinh quang cao cả Chúa.</a:t>
            </a:r>
            <a:endParaRPr lang="en-US" sz="6000" dirty="0">
              <a:solidFill>
                <a:schemeClr val="bg1"/>
              </a:solidFill>
              <a:latin typeface="+mj-lt"/>
              <a:cs typeface="Times New Roman" panose="02020603050405020304" pitchFamily="18" charset="0"/>
            </a:endParaRPr>
          </a:p>
          <a:p>
            <a:pPr algn="just"/>
            <a:r>
              <a:rPr lang="vi-VN" sz="6000" dirty="0">
                <a:solidFill>
                  <a:schemeClr val="bg1"/>
                </a:solidFill>
                <a:latin typeface="+mj-lt"/>
                <a:cs typeface="Times New Roman" panose="02020603050405020304" pitchFamily="18" charset="0"/>
              </a:rPr>
              <a:t>Lạy Chúa là Thiên Chúa, là Vua trên trời, là Chúa Cha toàn năng. </a:t>
            </a:r>
            <a:endParaRPr lang="en-US" sz="6000"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26716979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normAutofit fontScale="90000"/>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80899" name="Rectangle 3"/>
          <p:cNvSpPr>
            <a:spLocks noGrp="1" noChangeArrowheads="1"/>
          </p:cNvSpPr>
          <p:nvPr>
            <p:ph type="subTitle" idx="1"/>
          </p:nvPr>
        </p:nvSpPr>
        <p:spPr>
          <a:xfrm>
            <a:off x="0" y="0"/>
            <a:ext cx="9144000" cy="5143500"/>
          </a:xfrm>
        </p:spPr>
        <p:txBody>
          <a:bodyPr anchor="ctr" anchorCtr="0">
            <a:normAutofit/>
          </a:bodyPr>
          <a:lstStyle/>
          <a:p>
            <a:pPr algn="just"/>
            <a:r>
              <a:rPr lang="vi-VN" sz="6000" dirty="0">
                <a:solidFill>
                  <a:schemeClr val="bg1"/>
                </a:solidFill>
                <a:latin typeface="+mj-lt"/>
                <a:cs typeface="Times New Roman" panose="02020603050405020304" pitchFamily="18" charset="0"/>
              </a:rPr>
              <a:t>Lạy Con Một Thiên Chúa </a:t>
            </a:r>
            <a:r>
              <a:rPr lang="vi-VN" sz="6000" dirty="0">
                <a:solidFill>
                  <a:srgbClr val="FFFF00"/>
                </a:solidFill>
                <a:latin typeface="+mj-lt"/>
                <a:cs typeface="Times New Roman" panose="02020603050405020304" pitchFamily="18" charset="0"/>
              </a:rPr>
              <a:t>Chúa Giê-su Ki-tô. </a:t>
            </a:r>
            <a:endParaRPr lang="en-US" sz="6000" dirty="0">
              <a:solidFill>
                <a:srgbClr val="FFFF00"/>
              </a:solidFill>
              <a:latin typeface="+mj-lt"/>
              <a:cs typeface="Times New Roman" panose="02020603050405020304" pitchFamily="18" charset="0"/>
            </a:endParaRPr>
          </a:p>
          <a:p>
            <a:pPr algn="just"/>
            <a:r>
              <a:rPr lang="vi-VN" sz="6000" dirty="0">
                <a:solidFill>
                  <a:schemeClr val="bg1"/>
                </a:solidFill>
                <a:latin typeface="+mj-lt"/>
                <a:cs typeface="Times New Roman" panose="02020603050405020304" pitchFamily="18" charset="0"/>
              </a:rPr>
              <a:t>Lạy Chúa là Thiên Chúa, là Chiên Thiên Chúa, là Con Đức Chúa Cha. </a:t>
            </a:r>
            <a:endParaRPr lang="en-US" sz="6000"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188063593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normAutofit fontScale="90000"/>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80899" name="Rectangle 3"/>
          <p:cNvSpPr>
            <a:spLocks noGrp="1" noChangeArrowheads="1"/>
          </p:cNvSpPr>
          <p:nvPr>
            <p:ph type="subTitle" idx="1"/>
          </p:nvPr>
        </p:nvSpPr>
        <p:spPr>
          <a:xfrm>
            <a:off x="0" y="0"/>
            <a:ext cx="9144000" cy="5143500"/>
          </a:xfrm>
        </p:spPr>
        <p:txBody>
          <a:bodyPr anchor="ctr" anchorCtr="0">
            <a:normAutofit fontScale="92500"/>
          </a:bodyPr>
          <a:lstStyle/>
          <a:p>
            <a:pPr algn="just"/>
            <a:endParaRPr lang="en-US" sz="1100" dirty="0">
              <a:solidFill>
                <a:schemeClr val="bg1"/>
              </a:solidFill>
              <a:cs typeface="Times New Roman" panose="02020603050405020304" pitchFamily="18" charset="0"/>
            </a:endParaRPr>
          </a:p>
          <a:p>
            <a:pPr algn="just"/>
            <a:r>
              <a:rPr lang="vi-VN" sz="6000" dirty="0">
                <a:solidFill>
                  <a:schemeClr val="bg1"/>
                </a:solidFill>
                <a:cs typeface="Times New Roman" panose="02020603050405020304" pitchFamily="18" charset="0"/>
              </a:rPr>
              <a:t>Chúa xoá tội trần gian, xin thương, xin thương, xin thương xót chúng con.</a:t>
            </a:r>
            <a:endParaRPr lang="en-US" sz="6000" dirty="0">
              <a:solidFill>
                <a:schemeClr val="bg1"/>
              </a:solidFill>
              <a:cs typeface="Times New Roman" panose="02020603050405020304" pitchFamily="18" charset="0"/>
            </a:endParaRPr>
          </a:p>
          <a:p>
            <a:pPr algn="just"/>
            <a:r>
              <a:rPr lang="vi-VN" sz="6000" dirty="0">
                <a:solidFill>
                  <a:schemeClr val="bg1"/>
                </a:solidFill>
                <a:cs typeface="Times New Roman" panose="02020603050405020304" pitchFamily="18" charset="0"/>
              </a:rPr>
              <a:t>Chúa xoá tội trần gian, </a:t>
            </a:r>
            <a:r>
              <a:rPr lang="en-US" sz="6000" dirty="0">
                <a:solidFill>
                  <a:schemeClr val="bg1"/>
                </a:solidFill>
                <a:cs typeface="Times New Roman" panose="02020603050405020304" pitchFamily="18" charset="0"/>
              </a:rPr>
              <a:t>x</a:t>
            </a:r>
            <a:r>
              <a:rPr lang="vi-VN" sz="6000" dirty="0">
                <a:solidFill>
                  <a:schemeClr val="bg1"/>
                </a:solidFill>
                <a:cs typeface="Times New Roman" panose="02020603050405020304" pitchFamily="18" charset="0"/>
              </a:rPr>
              <a:t>in nhận lời chúng con cầu khẩn. </a:t>
            </a:r>
            <a:endParaRPr lang="en-US" sz="6000" dirty="0">
              <a:solidFill>
                <a:schemeClr val="bg1"/>
              </a:solidFill>
              <a:cs typeface="Times New Roman" panose="02020603050405020304" pitchFamily="18" charset="0"/>
            </a:endParaRPr>
          </a:p>
        </p:txBody>
      </p:sp>
    </p:spTree>
    <p:extLst>
      <p:ext uri="{BB962C8B-B14F-4D97-AF65-F5344CB8AC3E}">
        <p14:creationId xmlns:p14="http://schemas.microsoft.com/office/powerpoint/2010/main" val="292503927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normAutofit fontScale="90000"/>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80899" name="Rectangle 3"/>
          <p:cNvSpPr>
            <a:spLocks noGrp="1" noChangeArrowheads="1"/>
          </p:cNvSpPr>
          <p:nvPr>
            <p:ph type="subTitle" idx="1"/>
          </p:nvPr>
        </p:nvSpPr>
        <p:spPr>
          <a:xfrm>
            <a:off x="0" y="0"/>
            <a:ext cx="9144000" cy="5143500"/>
          </a:xfrm>
        </p:spPr>
        <p:txBody>
          <a:bodyPr tIns="0" bIns="548640" anchor="ctr" anchorCtr="0">
            <a:normAutofit/>
          </a:bodyPr>
          <a:lstStyle/>
          <a:p>
            <a:pPr algn="just"/>
            <a:endParaRPr lang="en-US" sz="1400" dirty="0">
              <a:solidFill>
                <a:schemeClr val="bg1"/>
              </a:solidFill>
              <a:cs typeface="Times New Roman" panose="02020603050405020304" pitchFamily="18" charset="0"/>
            </a:endParaRPr>
          </a:p>
          <a:p>
            <a:pPr algn="just"/>
            <a:r>
              <a:rPr lang="vi-VN" sz="6600" dirty="0">
                <a:solidFill>
                  <a:schemeClr val="bg1"/>
                </a:solidFill>
                <a:cs typeface="Times New Roman" panose="02020603050405020304" pitchFamily="18" charset="0"/>
              </a:rPr>
              <a:t>Chúa ngự bên hữu Đức Chúa Cha, xin thương, xin thương, xin thương xót chúng con</a:t>
            </a:r>
            <a:r>
              <a:rPr lang="en-US" sz="6600" dirty="0">
                <a:solidFill>
                  <a:schemeClr val="bg1"/>
                </a:solidFill>
                <a:cs typeface="Times New Roman" panose="02020603050405020304" pitchFamily="18" charset="0"/>
              </a:rPr>
              <a:t>.</a:t>
            </a:r>
          </a:p>
        </p:txBody>
      </p:sp>
    </p:spTree>
    <p:extLst>
      <p:ext uri="{BB962C8B-B14F-4D97-AF65-F5344CB8AC3E}">
        <p14:creationId xmlns:p14="http://schemas.microsoft.com/office/powerpoint/2010/main" val="234866447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p:txBody>
          <a:bodyPr>
            <a:normAutofit fontScale="90000"/>
          </a:bodyPr>
          <a:lstStyle/>
          <a:p>
            <a:pPr eaLnBrk="1" hangingPunct="1"/>
            <a:br>
              <a:rPr lang="en-US" sz="4000" dirty="0">
                <a:solidFill>
                  <a:schemeClr val="bg1"/>
                </a:solidFill>
                <a:effectLst/>
                <a:latin typeface="+mj-lt"/>
              </a:rPr>
            </a:br>
            <a:endParaRPr lang="en-US" sz="4000" dirty="0">
              <a:solidFill>
                <a:schemeClr val="bg1"/>
              </a:solidFill>
              <a:effectLst/>
              <a:latin typeface="+mj-lt"/>
            </a:endParaRPr>
          </a:p>
        </p:txBody>
      </p:sp>
      <p:sp>
        <p:nvSpPr>
          <p:cNvPr id="82947" name="Rectangle 3"/>
          <p:cNvSpPr>
            <a:spLocks noGrp="1" noChangeArrowheads="1"/>
          </p:cNvSpPr>
          <p:nvPr>
            <p:ph type="body" idx="1"/>
          </p:nvPr>
        </p:nvSpPr>
        <p:spPr>
          <a:xfrm>
            <a:off x="-918" y="0"/>
            <a:ext cx="9144000" cy="5143500"/>
          </a:xfrm>
        </p:spPr>
        <p:txBody>
          <a:bodyPr anchor="ctr" anchorCtr="0">
            <a:normAutofit fontScale="85000" lnSpcReduction="20000"/>
          </a:bodyPr>
          <a:lstStyle/>
          <a:p>
            <a:pPr marL="0" indent="0" algn="just">
              <a:lnSpc>
                <a:spcPct val="140000"/>
              </a:lnSpc>
              <a:buNone/>
            </a:pPr>
            <a:r>
              <a:rPr lang="vi-VN" sz="5400" dirty="0">
                <a:solidFill>
                  <a:schemeClr val="bg1"/>
                </a:solidFill>
                <a:cs typeface="Times New Roman" panose="02020603050405020304" pitchFamily="18" charset="0"/>
              </a:rPr>
              <a:t>Vì lạy </a:t>
            </a:r>
            <a:r>
              <a:rPr lang="vi-VN" sz="5400" dirty="0">
                <a:solidFill>
                  <a:srgbClr val="FFFF00"/>
                </a:solidFill>
                <a:cs typeface="Times New Roman" panose="02020603050405020304" pitchFamily="18" charset="0"/>
              </a:rPr>
              <a:t>Chúa Giê-su Ki-tô,</a:t>
            </a:r>
            <a:r>
              <a:rPr lang="vi-VN" sz="5400" dirty="0">
                <a:solidFill>
                  <a:schemeClr val="bg1"/>
                </a:solidFill>
                <a:cs typeface="Times New Roman" panose="02020603050405020304" pitchFamily="18" charset="0"/>
              </a:rPr>
              <a:t> chỉ có Chúa là Đấng Thánh, chỉ có Chúa là Chúa, chỉ có Chúa là Đấng Tối Cao, cùng Đức Chúa Thánh Thần trong vinh quang Đức Chúa Cha. </a:t>
            </a:r>
            <a:r>
              <a:rPr lang="vi-VN" sz="5400" dirty="0">
                <a:solidFill>
                  <a:srgbClr val="FFFF00"/>
                </a:solidFill>
                <a:cs typeface="Times New Roman" panose="02020603050405020304" pitchFamily="18" charset="0"/>
              </a:rPr>
              <a:t>A-men. A-men. </a:t>
            </a:r>
            <a:endParaRPr lang="vi-VN" sz="5400" dirty="0">
              <a:solidFill>
                <a:srgbClr val="FFFF00"/>
              </a:solidFill>
              <a:effectLst/>
              <a:latin typeface="+mj-lt"/>
              <a:cs typeface="Times New Roman" panose="02020603050405020304" pitchFamily="18" charset="0"/>
            </a:endParaRPr>
          </a:p>
        </p:txBody>
      </p:sp>
    </p:spTree>
    <p:extLst>
      <p:ext uri="{BB962C8B-B14F-4D97-AF65-F5344CB8AC3E}">
        <p14:creationId xmlns:p14="http://schemas.microsoft.com/office/powerpoint/2010/main" val="95091561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lstStyle/>
          <a:p>
            <a:pPr eaLnBrk="1" hangingPunct="1"/>
            <a:br>
              <a:rPr lang="en-US" b="0" dirty="0">
                <a:solidFill>
                  <a:schemeClr val="bg1"/>
                </a:solidFill>
                <a:effectLst/>
                <a:latin typeface="+mj-lt"/>
              </a:rPr>
            </a:br>
            <a:endParaRPr lang="en-US" b="0" dirty="0">
              <a:solidFill>
                <a:schemeClr val="bg1"/>
              </a:solidFill>
              <a:effectLst/>
              <a:latin typeface="+mj-lt"/>
            </a:endParaRPr>
          </a:p>
        </p:txBody>
      </p:sp>
      <p:sp>
        <p:nvSpPr>
          <p:cNvPr id="78851" name="Rectangle 3"/>
          <p:cNvSpPr>
            <a:spLocks noGrp="1" noChangeArrowheads="1"/>
          </p:cNvSpPr>
          <p:nvPr>
            <p:ph type="subTitle" idx="1"/>
          </p:nvPr>
        </p:nvSpPr>
        <p:spPr>
          <a:xfrm>
            <a:off x="0" y="0"/>
            <a:ext cx="9144000" cy="5143500"/>
          </a:xfrm>
        </p:spPr>
        <p:txBody>
          <a:bodyPr/>
          <a:lstStyle/>
          <a:p>
            <a:pPr eaLnBrk="1" hangingPunct="1">
              <a:lnSpc>
                <a:spcPct val="150000"/>
              </a:lnSpc>
            </a:pPr>
            <a:endParaRPr lang="en-US" sz="3600" b="0" dirty="0">
              <a:solidFill>
                <a:srgbClr val="FFFF00"/>
              </a:solidFill>
              <a:effectLst/>
              <a:latin typeface="+mj-lt"/>
              <a:cs typeface="Times New Roman" panose="02020603050405020304" pitchFamily="18" charset="0"/>
            </a:endParaRPr>
          </a:p>
          <a:p>
            <a:pPr eaLnBrk="1" hangingPunct="1">
              <a:lnSpc>
                <a:spcPct val="150000"/>
              </a:lnSpc>
            </a:pPr>
            <a:r>
              <a:rPr lang="en-US" sz="7200" b="0" dirty="0">
                <a:solidFill>
                  <a:srgbClr val="FFFF00"/>
                </a:solidFill>
                <a:effectLst/>
                <a:latin typeface="+mj-lt"/>
                <a:cs typeface="Times New Roman" panose="02020603050405020304" pitchFamily="18" charset="0"/>
              </a:rPr>
              <a:t>KINH VINH DANH</a:t>
            </a:r>
            <a:endParaRPr lang="vi-VN" sz="7200" b="0" dirty="0">
              <a:solidFill>
                <a:srgbClr val="FFFF00"/>
              </a:solidFill>
              <a:effectLst/>
              <a:latin typeface="+mj-lt"/>
              <a:cs typeface="Times New Roman" panose="02020603050405020304" pitchFamily="18" charset="0"/>
            </a:endParaRPr>
          </a:p>
        </p:txBody>
      </p:sp>
    </p:spTree>
    <p:extLst>
      <p:ext uri="{BB962C8B-B14F-4D97-AF65-F5344CB8AC3E}">
        <p14:creationId xmlns:p14="http://schemas.microsoft.com/office/powerpoint/2010/main" val="374020806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a:bodyPr>
          <a:lstStyle/>
          <a:p>
            <a:r>
              <a:rPr lang="en-US" sz="6000" b="0">
                <a:solidFill>
                  <a:srgbClr val="FFFF00"/>
                </a:solidFill>
                <a:effectLst/>
                <a:latin typeface="+mj-lt"/>
              </a:rPr>
              <a:t>TẬP HÁT CỘNG ĐOÀN</a:t>
            </a:r>
          </a:p>
        </p:txBody>
      </p:sp>
    </p:spTree>
    <p:extLst>
      <p:ext uri="{BB962C8B-B14F-4D97-AF65-F5344CB8AC3E}">
        <p14:creationId xmlns:p14="http://schemas.microsoft.com/office/powerpoint/2010/main" val="6024125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lstStyle/>
          <a:p>
            <a:pPr eaLnBrk="1" hangingPunct="1"/>
            <a:br>
              <a:rPr lang="en-US" b="0" dirty="0">
                <a:solidFill>
                  <a:schemeClr val="bg1"/>
                </a:solidFill>
                <a:effectLst/>
                <a:latin typeface="+mj-lt"/>
              </a:rPr>
            </a:br>
            <a:endParaRPr lang="en-US" b="0" dirty="0">
              <a:solidFill>
                <a:schemeClr val="bg1"/>
              </a:solidFill>
              <a:effectLst/>
              <a:latin typeface="+mj-lt"/>
            </a:endParaRPr>
          </a:p>
        </p:txBody>
      </p:sp>
      <p:sp>
        <p:nvSpPr>
          <p:cNvPr id="78851" name="Rectangle 3"/>
          <p:cNvSpPr>
            <a:spLocks noGrp="1" noChangeArrowheads="1"/>
          </p:cNvSpPr>
          <p:nvPr>
            <p:ph type="subTitle" idx="1"/>
          </p:nvPr>
        </p:nvSpPr>
        <p:spPr>
          <a:xfrm>
            <a:off x="0" y="0"/>
            <a:ext cx="9144000" cy="5143500"/>
          </a:xfrm>
        </p:spPr>
        <p:txBody>
          <a:bodyPr anchor="ctr" anchorCtr="0"/>
          <a:lstStyle/>
          <a:p>
            <a:pPr algn="l" eaLnBrk="1" hangingPunct="1">
              <a:lnSpc>
                <a:spcPct val="150000"/>
              </a:lnSpc>
            </a:pPr>
            <a:r>
              <a:rPr lang="en-US" sz="4000" b="0" u="sng" dirty="0" err="1">
                <a:solidFill>
                  <a:srgbClr val="FFFF00"/>
                </a:solidFill>
                <a:effectLst/>
                <a:latin typeface="+mj-lt"/>
                <a:cs typeface="Times New Roman" panose="02020603050405020304" pitchFamily="18" charset="0"/>
              </a:rPr>
              <a:t>Chủ</a:t>
            </a:r>
            <a:r>
              <a:rPr lang="en-US" sz="4000" b="0" u="sng" dirty="0">
                <a:solidFill>
                  <a:srgbClr val="FFFF00"/>
                </a:solidFill>
                <a:effectLst/>
                <a:latin typeface="+mj-lt"/>
                <a:cs typeface="Times New Roman" panose="02020603050405020304" pitchFamily="18" charset="0"/>
              </a:rPr>
              <a:t> </a:t>
            </a:r>
            <a:r>
              <a:rPr lang="en-US" sz="4000" b="0" u="sng" dirty="0" err="1">
                <a:solidFill>
                  <a:srgbClr val="FFFF00"/>
                </a:solidFill>
                <a:effectLst/>
                <a:latin typeface="+mj-lt"/>
                <a:cs typeface="Times New Roman" panose="02020603050405020304" pitchFamily="18" charset="0"/>
              </a:rPr>
              <a:t>tế</a:t>
            </a:r>
            <a:r>
              <a:rPr lang="en-US" sz="4000" b="0" u="sng" dirty="0">
                <a:solidFill>
                  <a:srgbClr val="FFFF00"/>
                </a:solidFill>
                <a:effectLst/>
                <a:latin typeface="+mj-lt"/>
                <a:cs typeface="Times New Roman" panose="02020603050405020304" pitchFamily="18" charset="0"/>
              </a:rPr>
              <a:t>:</a:t>
            </a:r>
            <a:r>
              <a:rPr lang="en-US" sz="4000" b="0" dirty="0">
                <a:solidFill>
                  <a:srgbClr val="FFFF00"/>
                </a:solidFill>
                <a:effectLst/>
                <a:latin typeface="+mj-lt"/>
                <a:cs typeface="Times New Roman" panose="02020603050405020304" pitchFamily="18" charset="0"/>
              </a:rPr>
              <a:t> </a:t>
            </a:r>
            <a:r>
              <a:rPr lang="en-US" sz="5400" b="0" i="1" dirty="0" err="1">
                <a:solidFill>
                  <a:srgbClr val="FFFF00"/>
                </a:solidFill>
                <a:effectLst/>
                <a:latin typeface="+mj-lt"/>
                <a:cs typeface="Times New Roman" panose="02020603050405020304" pitchFamily="18" charset="0"/>
              </a:rPr>
              <a:t>Vinh</a:t>
            </a:r>
            <a:r>
              <a:rPr lang="en-US" sz="5400" b="0" i="1" dirty="0">
                <a:solidFill>
                  <a:srgbClr val="FFFF00"/>
                </a:solidFill>
                <a:effectLst/>
                <a:latin typeface="+mj-lt"/>
                <a:cs typeface="Times New Roman" panose="02020603050405020304" pitchFamily="18" charset="0"/>
              </a:rPr>
              <a:t> </a:t>
            </a:r>
            <a:r>
              <a:rPr lang="en-US" sz="5400" b="0" i="1" dirty="0" err="1">
                <a:solidFill>
                  <a:srgbClr val="FFFF00"/>
                </a:solidFill>
                <a:effectLst/>
                <a:latin typeface="+mj-lt"/>
                <a:cs typeface="Times New Roman" panose="02020603050405020304" pitchFamily="18" charset="0"/>
              </a:rPr>
              <a:t>danh</a:t>
            </a:r>
            <a:r>
              <a:rPr lang="en-US" sz="5400" b="0" i="1" dirty="0">
                <a:solidFill>
                  <a:srgbClr val="FFFF00"/>
                </a:solidFill>
                <a:effectLst/>
                <a:latin typeface="+mj-lt"/>
                <a:cs typeface="Times New Roman" panose="02020603050405020304" pitchFamily="18" charset="0"/>
              </a:rPr>
              <a:t> </a:t>
            </a:r>
            <a:r>
              <a:rPr lang="en-US" sz="5400" b="0" i="1" dirty="0" err="1">
                <a:solidFill>
                  <a:srgbClr val="FFFF00"/>
                </a:solidFill>
                <a:effectLst/>
                <a:latin typeface="+mj-lt"/>
                <a:cs typeface="Times New Roman" panose="02020603050405020304" pitchFamily="18" charset="0"/>
              </a:rPr>
              <a:t>Thiên</a:t>
            </a:r>
            <a:r>
              <a:rPr lang="en-US" sz="5400" b="0" i="1" dirty="0">
                <a:solidFill>
                  <a:srgbClr val="FFFF00"/>
                </a:solidFill>
                <a:effectLst/>
                <a:latin typeface="+mj-lt"/>
                <a:cs typeface="Times New Roman" panose="02020603050405020304" pitchFamily="18" charset="0"/>
              </a:rPr>
              <a:t> </a:t>
            </a:r>
            <a:r>
              <a:rPr lang="en-US" sz="5400" b="0" i="1" dirty="0" err="1">
                <a:solidFill>
                  <a:srgbClr val="FFFF00"/>
                </a:solidFill>
                <a:effectLst/>
                <a:latin typeface="+mj-lt"/>
                <a:cs typeface="Times New Roman" panose="02020603050405020304" pitchFamily="18" charset="0"/>
              </a:rPr>
              <a:t>Chúa</a:t>
            </a:r>
            <a:r>
              <a:rPr lang="en-US" sz="5400" b="0" i="1" dirty="0">
                <a:solidFill>
                  <a:srgbClr val="FFFF00"/>
                </a:solidFill>
                <a:effectLst/>
                <a:latin typeface="+mj-lt"/>
                <a:cs typeface="Times New Roman" panose="02020603050405020304" pitchFamily="18" charset="0"/>
              </a:rPr>
              <a:t> </a:t>
            </a:r>
            <a:r>
              <a:rPr lang="en-US" sz="5400" b="0" i="1" dirty="0" err="1">
                <a:solidFill>
                  <a:srgbClr val="FFFF00"/>
                </a:solidFill>
                <a:effectLst/>
                <a:latin typeface="+mj-lt"/>
                <a:cs typeface="Times New Roman" panose="02020603050405020304" pitchFamily="18" charset="0"/>
              </a:rPr>
              <a:t>trên</a:t>
            </a:r>
            <a:r>
              <a:rPr lang="en-US" sz="5400" b="0" i="1" dirty="0">
                <a:solidFill>
                  <a:srgbClr val="FFFF00"/>
                </a:solidFill>
                <a:effectLst/>
                <a:latin typeface="+mj-lt"/>
                <a:cs typeface="Times New Roman" panose="02020603050405020304" pitchFamily="18" charset="0"/>
              </a:rPr>
              <a:t> </a:t>
            </a:r>
            <a:r>
              <a:rPr lang="en-US" sz="5400" b="0" i="1" dirty="0" err="1">
                <a:solidFill>
                  <a:srgbClr val="FFFF00"/>
                </a:solidFill>
                <a:effectLst/>
                <a:latin typeface="+mj-lt"/>
                <a:cs typeface="Times New Roman" panose="02020603050405020304" pitchFamily="18" charset="0"/>
              </a:rPr>
              <a:t>các</a:t>
            </a:r>
            <a:r>
              <a:rPr lang="en-US" sz="5400" b="0" i="1" dirty="0">
                <a:solidFill>
                  <a:srgbClr val="FFFF00"/>
                </a:solidFill>
                <a:effectLst/>
                <a:latin typeface="+mj-lt"/>
                <a:cs typeface="Times New Roman" panose="02020603050405020304" pitchFamily="18" charset="0"/>
              </a:rPr>
              <a:t> </a:t>
            </a:r>
            <a:r>
              <a:rPr lang="en-US" sz="5400" b="0" i="1" dirty="0" err="1">
                <a:solidFill>
                  <a:srgbClr val="FFFF00"/>
                </a:solidFill>
                <a:effectLst/>
                <a:latin typeface="+mj-lt"/>
                <a:cs typeface="Times New Roman" panose="02020603050405020304" pitchFamily="18" charset="0"/>
              </a:rPr>
              <a:t>tầng</a:t>
            </a:r>
            <a:r>
              <a:rPr lang="en-US" sz="5400" b="0" i="1" dirty="0">
                <a:solidFill>
                  <a:srgbClr val="FFFF00"/>
                </a:solidFill>
                <a:effectLst/>
                <a:latin typeface="+mj-lt"/>
                <a:cs typeface="Times New Roman" panose="02020603050405020304" pitchFamily="18" charset="0"/>
              </a:rPr>
              <a:t> </a:t>
            </a:r>
            <a:r>
              <a:rPr lang="en-US" sz="5400" b="0" i="1" dirty="0" err="1">
                <a:solidFill>
                  <a:srgbClr val="FFFF00"/>
                </a:solidFill>
                <a:effectLst/>
                <a:latin typeface="+mj-lt"/>
                <a:cs typeface="Times New Roman" panose="02020603050405020304" pitchFamily="18" charset="0"/>
              </a:rPr>
              <a:t>trời</a:t>
            </a:r>
            <a:r>
              <a:rPr lang="en-US" sz="5400" b="0" i="1" dirty="0">
                <a:solidFill>
                  <a:srgbClr val="FFFF00"/>
                </a:solidFill>
                <a:effectLst/>
                <a:latin typeface="+mj-lt"/>
                <a:cs typeface="Times New Roman" panose="02020603050405020304" pitchFamily="18" charset="0"/>
              </a:rPr>
              <a:t>.</a:t>
            </a:r>
            <a:br>
              <a:rPr lang="en-US" sz="5400" b="0" i="1" dirty="0">
                <a:solidFill>
                  <a:srgbClr val="FFFF00"/>
                </a:solidFill>
                <a:effectLst/>
                <a:latin typeface="+mj-lt"/>
                <a:cs typeface="Times New Roman" panose="02020603050405020304" pitchFamily="18" charset="0"/>
              </a:rPr>
            </a:br>
            <a:r>
              <a:rPr lang="vi-VN" sz="5400" b="0" dirty="0">
                <a:solidFill>
                  <a:srgbClr val="FFFF00"/>
                </a:solidFill>
                <a:effectLst/>
                <a:latin typeface="+mj-lt"/>
                <a:cs typeface="Times New Roman" panose="02020603050405020304" pitchFamily="18" charset="0"/>
              </a:rPr>
              <a:t>A+B:</a:t>
            </a:r>
            <a:r>
              <a:rPr lang="vi-VN" sz="5400" b="0" dirty="0">
                <a:solidFill>
                  <a:schemeClr val="bg1"/>
                </a:solidFill>
                <a:effectLst/>
                <a:latin typeface="+mj-lt"/>
                <a:cs typeface="Times New Roman" panose="02020603050405020304" pitchFamily="18" charset="0"/>
              </a:rPr>
              <a:t> Và bình an dưới thế cho người thiện tâm</a:t>
            </a:r>
            <a:r>
              <a:rPr lang="en-US" sz="5400" b="0" dirty="0">
                <a:solidFill>
                  <a:schemeClr val="bg1"/>
                </a:solidFill>
                <a:effectLst/>
                <a:latin typeface="+mj-lt"/>
                <a:cs typeface="Times New Roman" panose="02020603050405020304" pitchFamily="18" charset="0"/>
              </a:rPr>
              <a:t>.</a:t>
            </a:r>
            <a:endParaRPr lang="vi-VN" sz="5400" b="0" dirty="0">
              <a:solidFill>
                <a:schemeClr val="bg1"/>
              </a:solidFill>
              <a:effectLst/>
              <a:latin typeface="+mj-lt"/>
              <a:cs typeface="Times New Roman" panose="02020603050405020304" pitchFamily="18" charset="0"/>
            </a:endParaRPr>
          </a:p>
        </p:txBody>
      </p:sp>
    </p:spTree>
    <p:extLst>
      <p:ext uri="{BB962C8B-B14F-4D97-AF65-F5344CB8AC3E}">
        <p14:creationId xmlns:p14="http://schemas.microsoft.com/office/powerpoint/2010/main" val="388495211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lstStyle/>
          <a:p>
            <a:pPr eaLnBrk="1" hangingPunct="1"/>
            <a:br>
              <a:rPr lang="en-US" b="0" dirty="0">
                <a:solidFill>
                  <a:schemeClr val="bg1"/>
                </a:solidFill>
                <a:effectLst/>
                <a:latin typeface="+mj-lt"/>
              </a:rPr>
            </a:br>
            <a:endParaRPr lang="en-US" b="0" dirty="0">
              <a:solidFill>
                <a:schemeClr val="bg1"/>
              </a:solidFill>
              <a:effectLst/>
              <a:latin typeface="+mj-lt"/>
            </a:endParaRPr>
          </a:p>
        </p:txBody>
      </p:sp>
      <p:sp>
        <p:nvSpPr>
          <p:cNvPr id="80899" name="Rectangle 3"/>
          <p:cNvSpPr>
            <a:spLocks noGrp="1" noChangeArrowheads="1"/>
          </p:cNvSpPr>
          <p:nvPr>
            <p:ph type="subTitle" idx="1"/>
          </p:nvPr>
        </p:nvSpPr>
        <p:spPr>
          <a:xfrm>
            <a:off x="0" y="0"/>
            <a:ext cx="9144000" cy="5143500"/>
          </a:xfrm>
        </p:spPr>
        <p:txBody>
          <a:bodyPr anchor="ctr" anchorCtr="0"/>
          <a:lstStyle/>
          <a:p>
            <a:pPr algn="l" eaLnBrk="1" hangingPunct="1">
              <a:lnSpc>
                <a:spcPct val="140000"/>
              </a:lnSpc>
            </a:pPr>
            <a:r>
              <a:rPr lang="en-US" sz="5000" b="0" u="sng" dirty="0">
                <a:solidFill>
                  <a:srgbClr val="FFFF00"/>
                </a:solidFill>
                <a:effectLst/>
                <a:latin typeface="+mj-lt"/>
                <a:cs typeface="Times New Roman" panose="02020603050405020304" pitchFamily="18" charset="0"/>
              </a:rPr>
              <a:t>A:</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Chúng</a:t>
            </a:r>
            <a:r>
              <a:rPr lang="en-US" sz="5000" b="0" dirty="0">
                <a:solidFill>
                  <a:schemeClr val="bg1"/>
                </a:solidFill>
                <a:effectLst/>
                <a:latin typeface="+mj-lt"/>
                <a:cs typeface="Times New Roman" panose="02020603050405020304" pitchFamily="18" charset="0"/>
              </a:rPr>
              <a:t> con </a:t>
            </a:r>
            <a:r>
              <a:rPr lang="en-US" sz="5000" b="0" dirty="0" err="1">
                <a:solidFill>
                  <a:schemeClr val="bg1"/>
                </a:solidFill>
                <a:effectLst/>
                <a:latin typeface="+mj-lt"/>
                <a:cs typeface="Times New Roman" panose="02020603050405020304" pitchFamily="18" charset="0"/>
              </a:rPr>
              <a:t>ca</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ngợi</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Chúa</a:t>
            </a:r>
            <a:r>
              <a:rPr lang="en-US" sz="5000" b="0" dirty="0">
                <a:solidFill>
                  <a:schemeClr val="bg1"/>
                </a:solidFill>
                <a:effectLst/>
                <a:latin typeface="+mj-lt"/>
                <a:cs typeface="Times New Roman" panose="02020603050405020304" pitchFamily="18" charset="0"/>
              </a:rPr>
              <a:t>.</a:t>
            </a:r>
          </a:p>
          <a:p>
            <a:pPr algn="l" eaLnBrk="1" hangingPunct="1">
              <a:lnSpc>
                <a:spcPct val="140000"/>
              </a:lnSpc>
            </a:pPr>
            <a:r>
              <a:rPr lang="en-US" sz="5000" b="0" u="sng" dirty="0">
                <a:solidFill>
                  <a:srgbClr val="FFFF00"/>
                </a:solidFill>
                <a:effectLst/>
                <a:latin typeface="+mj-lt"/>
                <a:cs typeface="Times New Roman" panose="02020603050405020304" pitchFamily="18" charset="0"/>
              </a:rPr>
              <a:t>B:</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Chúng</a:t>
            </a:r>
            <a:r>
              <a:rPr lang="en-US" sz="5000" b="0" dirty="0">
                <a:solidFill>
                  <a:schemeClr val="bg1"/>
                </a:solidFill>
                <a:effectLst/>
                <a:latin typeface="+mj-lt"/>
                <a:cs typeface="Times New Roman" panose="02020603050405020304" pitchFamily="18" charset="0"/>
              </a:rPr>
              <a:t> con </a:t>
            </a:r>
            <a:r>
              <a:rPr lang="en-US" sz="5000" b="0" dirty="0" err="1">
                <a:solidFill>
                  <a:schemeClr val="bg1"/>
                </a:solidFill>
                <a:effectLst/>
                <a:latin typeface="+mj-lt"/>
                <a:cs typeface="Times New Roman" panose="02020603050405020304" pitchFamily="18" charset="0"/>
              </a:rPr>
              <a:t>chúc</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tụng</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Chúa</a:t>
            </a:r>
            <a:r>
              <a:rPr lang="en-US" sz="5000" b="0" dirty="0">
                <a:solidFill>
                  <a:schemeClr val="bg1"/>
                </a:solidFill>
                <a:effectLst/>
                <a:latin typeface="+mj-lt"/>
                <a:cs typeface="Times New Roman" panose="02020603050405020304" pitchFamily="18" charset="0"/>
              </a:rPr>
              <a:t>. </a:t>
            </a:r>
            <a:br>
              <a:rPr lang="en-US" sz="5000" b="0" dirty="0">
                <a:solidFill>
                  <a:schemeClr val="bg1"/>
                </a:solidFill>
                <a:effectLst/>
                <a:latin typeface="+mj-lt"/>
                <a:cs typeface="Times New Roman" panose="02020603050405020304" pitchFamily="18" charset="0"/>
              </a:rPr>
            </a:br>
            <a:r>
              <a:rPr lang="en-US" sz="5000" b="0" dirty="0">
                <a:solidFill>
                  <a:srgbClr val="FFFF00"/>
                </a:solidFill>
                <a:effectLst/>
                <a:latin typeface="+mj-lt"/>
                <a:cs typeface="Times New Roman" panose="02020603050405020304" pitchFamily="18" charset="0"/>
              </a:rPr>
              <a:t>A:</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Chúng</a:t>
            </a:r>
            <a:r>
              <a:rPr lang="en-US" sz="5000" b="0" dirty="0">
                <a:solidFill>
                  <a:schemeClr val="bg1"/>
                </a:solidFill>
                <a:effectLst/>
                <a:latin typeface="+mj-lt"/>
                <a:cs typeface="Times New Roman" panose="02020603050405020304" pitchFamily="18" charset="0"/>
              </a:rPr>
              <a:t> con </a:t>
            </a:r>
            <a:r>
              <a:rPr lang="en-US" sz="5000" b="0" dirty="0" err="1">
                <a:solidFill>
                  <a:schemeClr val="bg1"/>
                </a:solidFill>
                <a:effectLst/>
                <a:latin typeface="+mj-lt"/>
                <a:cs typeface="Times New Roman" panose="02020603050405020304" pitchFamily="18" charset="0"/>
              </a:rPr>
              <a:t>thờ</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lạy</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Chúa</a:t>
            </a:r>
            <a:r>
              <a:rPr lang="en-US" sz="5000" b="0" dirty="0">
                <a:solidFill>
                  <a:schemeClr val="bg1"/>
                </a:solidFill>
                <a:effectLst/>
                <a:latin typeface="+mj-lt"/>
                <a:cs typeface="Times New Roman" panose="02020603050405020304" pitchFamily="18" charset="0"/>
              </a:rPr>
              <a:t>. </a:t>
            </a:r>
          </a:p>
          <a:p>
            <a:pPr algn="l" eaLnBrk="1" hangingPunct="1">
              <a:lnSpc>
                <a:spcPct val="140000"/>
              </a:lnSpc>
            </a:pPr>
            <a:r>
              <a:rPr lang="en-US" sz="5000" b="0" dirty="0">
                <a:solidFill>
                  <a:srgbClr val="FFFF00"/>
                </a:solidFill>
                <a:effectLst/>
                <a:latin typeface="+mj-lt"/>
                <a:cs typeface="Times New Roman" panose="02020603050405020304" pitchFamily="18" charset="0"/>
              </a:rPr>
              <a:t>B:</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Chúng</a:t>
            </a:r>
            <a:r>
              <a:rPr lang="en-US" sz="5000" b="0" dirty="0">
                <a:solidFill>
                  <a:schemeClr val="bg1"/>
                </a:solidFill>
                <a:effectLst/>
                <a:latin typeface="+mj-lt"/>
                <a:cs typeface="Times New Roman" panose="02020603050405020304" pitchFamily="18" charset="0"/>
              </a:rPr>
              <a:t> con </a:t>
            </a:r>
            <a:r>
              <a:rPr lang="en-US" sz="5000" b="0" dirty="0" err="1">
                <a:solidFill>
                  <a:schemeClr val="bg1"/>
                </a:solidFill>
                <a:effectLst/>
                <a:latin typeface="+mj-lt"/>
                <a:cs typeface="Times New Roman" panose="02020603050405020304" pitchFamily="18" charset="0"/>
              </a:rPr>
              <a:t>tôn</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vinh</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Chúa</a:t>
            </a:r>
            <a:r>
              <a:rPr lang="en-US" sz="5000" b="0" dirty="0">
                <a:solidFill>
                  <a:schemeClr val="bg1"/>
                </a:solidFill>
                <a:effectLst/>
                <a:latin typeface="+mj-lt"/>
                <a:cs typeface="Times New Roman" panose="02020603050405020304" pitchFamily="18" charset="0"/>
              </a:rPr>
              <a:t>.</a:t>
            </a:r>
          </a:p>
        </p:txBody>
      </p:sp>
    </p:spTree>
    <p:extLst>
      <p:ext uri="{BB962C8B-B14F-4D97-AF65-F5344CB8AC3E}">
        <p14:creationId xmlns:p14="http://schemas.microsoft.com/office/powerpoint/2010/main" val="124869763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p:txBody>
          <a:bodyPr/>
          <a:lstStyle/>
          <a:p>
            <a:pPr eaLnBrk="1" hangingPunct="1"/>
            <a:br>
              <a:rPr lang="en-US" sz="4000" b="0" dirty="0">
                <a:solidFill>
                  <a:schemeClr val="bg1"/>
                </a:solidFill>
                <a:effectLst/>
                <a:latin typeface="+mj-lt"/>
              </a:rPr>
            </a:br>
            <a:endParaRPr lang="en-US" sz="4000" b="0" dirty="0">
              <a:solidFill>
                <a:schemeClr val="bg1"/>
              </a:solidFill>
              <a:effectLst/>
              <a:latin typeface="+mj-lt"/>
            </a:endParaRPr>
          </a:p>
        </p:txBody>
      </p:sp>
      <p:sp>
        <p:nvSpPr>
          <p:cNvPr id="82947" name="Rectangle 3"/>
          <p:cNvSpPr>
            <a:spLocks noGrp="1" noChangeArrowheads="1"/>
          </p:cNvSpPr>
          <p:nvPr>
            <p:ph type="body" idx="1"/>
          </p:nvPr>
        </p:nvSpPr>
        <p:spPr>
          <a:xfrm>
            <a:off x="0" y="-171450"/>
            <a:ext cx="9144000" cy="5314950"/>
          </a:xfrm>
        </p:spPr>
        <p:txBody>
          <a:bodyPr anchor="ctr" anchorCtr="0"/>
          <a:lstStyle/>
          <a:p>
            <a:pPr marL="0" indent="0" algn="just" eaLnBrk="1" hangingPunct="1">
              <a:lnSpc>
                <a:spcPct val="140000"/>
              </a:lnSpc>
              <a:buFontTx/>
              <a:buNone/>
            </a:pPr>
            <a:r>
              <a:rPr lang="en-US" sz="4800" b="0" u="sng" dirty="0">
                <a:solidFill>
                  <a:srgbClr val="FFFF00"/>
                </a:solidFill>
                <a:effectLst/>
                <a:latin typeface="+mj-lt"/>
                <a:cs typeface="Times New Roman" panose="02020603050405020304" pitchFamily="18" charset="0"/>
              </a:rPr>
              <a:t>A:</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Chúng</a:t>
            </a:r>
            <a:r>
              <a:rPr lang="en-US" sz="4800" b="0" dirty="0">
                <a:solidFill>
                  <a:schemeClr val="bg1"/>
                </a:solidFill>
                <a:effectLst/>
                <a:latin typeface="+mj-lt"/>
                <a:cs typeface="Times New Roman" panose="02020603050405020304" pitchFamily="18" charset="0"/>
              </a:rPr>
              <a:t> con </a:t>
            </a:r>
            <a:r>
              <a:rPr lang="en-US" sz="4800" b="0" dirty="0" err="1">
                <a:solidFill>
                  <a:schemeClr val="bg1"/>
                </a:solidFill>
                <a:effectLst/>
                <a:latin typeface="+mj-lt"/>
                <a:cs typeface="Times New Roman" panose="02020603050405020304" pitchFamily="18" charset="0"/>
              </a:rPr>
              <a:t>cảm</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tạ</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Chúa</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vì</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vinh</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quang</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cao</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cả</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Chúa</a:t>
            </a:r>
            <a:r>
              <a:rPr lang="en-US" sz="4800" b="0" dirty="0">
                <a:solidFill>
                  <a:schemeClr val="bg1"/>
                </a:solidFill>
                <a:effectLst/>
                <a:latin typeface="+mj-lt"/>
                <a:cs typeface="Times New Roman" panose="02020603050405020304" pitchFamily="18" charset="0"/>
              </a:rPr>
              <a:t>.</a:t>
            </a:r>
          </a:p>
          <a:p>
            <a:pPr marL="0" indent="0" algn="just" eaLnBrk="1" hangingPunct="1">
              <a:lnSpc>
                <a:spcPct val="140000"/>
              </a:lnSpc>
              <a:buFontTx/>
              <a:buNone/>
            </a:pPr>
            <a:r>
              <a:rPr lang="vi-VN" sz="4800" b="0" dirty="0">
                <a:solidFill>
                  <a:srgbClr val="FFFF00"/>
                </a:solidFill>
                <a:effectLst/>
                <a:latin typeface="+mj-lt"/>
                <a:cs typeface="Times New Roman" panose="02020603050405020304" pitchFamily="18" charset="0"/>
              </a:rPr>
              <a:t>B:</a:t>
            </a:r>
            <a:r>
              <a:rPr lang="vi-VN" sz="4800" b="0" dirty="0">
                <a:solidFill>
                  <a:schemeClr val="bg1"/>
                </a:solidFill>
                <a:effectLst/>
                <a:latin typeface="+mj-lt"/>
                <a:cs typeface="Times New Roman" panose="02020603050405020304" pitchFamily="18" charset="0"/>
              </a:rPr>
              <a:t> Lạy Chúa là Thiên Chúa, là Vua trên trời, là Chúa Cha toàn năng.</a:t>
            </a:r>
          </a:p>
        </p:txBody>
      </p:sp>
    </p:spTree>
    <p:extLst>
      <p:ext uri="{BB962C8B-B14F-4D97-AF65-F5344CB8AC3E}">
        <p14:creationId xmlns:p14="http://schemas.microsoft.com/office/powerpoint/2010/main" val="136069282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p:txBody>
          <a:bodyPr/>
          <a:lstStyle/>
          <a:p>
            <a:pPr eaLnBrk="1" hangingPunct="1"/>
            <a:br>
              <a:rPr lang="en-US" sz="4000" b="0" dirty="0">
                <a:solidFill>
                  <a:schemeClr val="bg1"/>
                </a:solidFill>
                <a:effectLst/>
                <a:latin typeface="+mj-lt"/>
              </a:rPr>
            </a:br>
            <a:endParaRPr lang="en-US" sz="4000" b="0" dirty="0">
              <a:solidFill>
                <a:schemeClr val="bg1"/>
              </a:solidFill>
              <a:effectLst/>
              <a:latin typeface="+mj-lt"/>
            </a:endParaRPr>
          </a:p>
        </p:txBody>
      </p:sp>
      <p:sp>
        <p:nvSpPr>
          <p:cNvPr id="84995" name="Rectangle 3"/>
          <p:cNvSpPr>
            <a:spLocks noGrp="1" noChangeArrowheads="1"/>
          </p:cNvSpPr>
          <p:nvPr>
            <p:ph type="body" idx="1"/>
          </p:nvPr>
        </p:nvSpPr>
        <p:spPr>
          <a:xfrm>
            <a:off x="0" y="-247650"/>
            <a:ext cx="9144000" cy="5391150"/>
          </a:xfrm>
        </p:spPr>
        <p:txBody>
          <a:bodyPr anchor="ctr" anchorCtr="0"/>
          <a:lstStyle/>
          <a:p>
            <a:pPr marL="0" indent="0" algn="just" eaLnBrk="1" hangingPunct="1">
              <a:lnSpc>
                <a:spcPct val="145000"/>
              </a:lnSpc>
              <a:buFontTx/>
              <a:buNone/>
            </a:pPr>
            <a:r>
              <a:rPr lang="en-US" sz="4800" b="0" u="sng" dirty="0">
                <a:solidFill>
                  <a:srgbClr val="FFFF00"/>
                </a:solidFill>
                <a:effectLst/>
                <a:latin typeface="+mj-lt"/>
                <a:cs typeface="Times New Roman" panose="02020603050405020304" pitchFamily="18" charset="0"/>
              </a:rPr>
              <a:t>A:</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Lạy</a:t>
            </a:r>
            <a:r>
              <a:rPr lang="en-US" sz="4800" b="0" dirty="0">
                <a:solidFill>
                  <a:schemeClr val="bg1"/>
                </a:solidFill>
                <a:effectLst/>
                <a:latin typeface="+mj-lt"/>
                <a:cs typeface="Times New Roman" panose="02020603050405020304" pitchFamily="18" charset="0"/>
              </a:rPr>
              <a:t> con </a:t>
            </a:r>
            <a:r>
              <a:rPr lang="en-US" sz="4800" b="0" dirty="0" err="1">
                <a:solidFill>
                  <a:schemeClr val="bg1"/>
                </a:solidFill>
                <a:effectLst/>
                <a:latin typeface="+mj-lt"/>
                <a:cs typeface="Times New Roman" panose="02020603050405020304" pitchFamily="18" charset="0"/>
              </a:rPr>
              <a:t>một</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Thiên</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Chúa</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Chúa</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Giêsu</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Kitô</a:t>
            </a:r>
            <a:r>
              <a:rPr lang="en-US" sz="4800" b="0" dirty="0">
                <a:solidFill>
                  <a:schemeClr val="bg1"/>
                </a:solidFill>
                <a:effectLst/>
                <a:latin typeface="+mj-lt"/>
                <a:cs typeface="Times New Roman" panose="02020603050405020304" pitchFamily="18" charset="0"/>
              </a:rPr>
              <a:t>.</a:t>
            </a:r>
          </a:p>
          <a:p>
            <a:pPr marL="0" indent="0" algn="just" eaLnBrk="1" hangingPunct="1">
              <a:lnSpc>
                <a:spcPct val="145000"/>
              </a:lnSpc>
              <a:buFontTx/>
              <a:buNone/>
            </a:pPr>
            <a:r>
              <a:rPr lang="vi-VN" sz="4800" b="0" dirty="0">
                <a:solidFill>
                  <a:srgbClr val="FFFF00"/>
                </a:solidFill>
                <a:effectLst/>
                <a:latin typeface="+mj-lt"/>
                <a:cs typeface="Times New Roman" panose="02020603050405020304" pitchFamily="18" charset="0"/>
              </a:rPr>
              <a:t>B:</a:t>
            </a:r>
            <a:r>
              <a:rPr lang="vi-VN" sz="4800" b="0" dirty="0">
                <a:solidFill>
                  <a:schemeClr val="bg1"/>
                </a:solidFill>
                <a:effectLst/>
                <a:latin typeface="+mj-lt"/>
                <a:cs typeface="Times New Roman" panose="02020603050405020304" pitchFamily="18" charset="0"/>
              </a:rPr>
              <a:t> Lạy Chúa là Thiên Chúa, là Chiên Thiên Chúa là Con Đức Chúa Cha.</a:t>
            </a:r>
          </a:p>
        </p:txBody>
      </p:sp>
    </p:spTree>
    <p:extLst>
      <p:ext uri="{BB962C8B-B14F-4D97-AF65-F5344CB8AC3E}">
        <p14:creationId xmlns:p14="http://schemas.microsoft.com/office/powerpoint/2010/main" val="291094448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p:txBody>
          <a:bodyPr/>
          <a:lstStyle/>
          <a:p>
            <a:pPr eaLnBrk="1" hangingPunct="1"/>
            <a:br>
              <a:rPr lang="en-US" sz="4000" b="0" dirty="0">
                <a:solidFill>
                  <a:schemeClr val="bg1"/>
                </a:solidFill>
                <a:effectLst/>
                <a:latin typeface="+mj-lt"/>
              </a:rPr>
            </a:br>
            <a:endParaRPr lang="en-US" sz="4000" b="0" dirty="0">
              <a:solidFill>
                <a:schemeClr val="bg1"/>
              </a:solidFill>
              <a:effectLst/>
              <a:latin typeface="+mj-lt"/>
            </a:endParaRPr>
          </a:p>
        </p:txBody>
      </p:sp>
      <p:sp>
        <p:nvSpPr>
          <p:cNvPr id="87043" name="Rectangle 3"/>
          <p:cNvSpPr>
            <a:spLocks noGrp="1" noChangeArrowheads="1"/>
          </p:cNvSpPr>
          <p:nvPr>
            <p:ph type="body" idx="1"/>
          </p:nvPr>
        </p:nvSpPr>
        <p:spPr>
          <a:xfrm>
            <a:off x="0" y="-171450"/>
            <a:ext cx="9144000" cy="5314950"/>
          </a:xfrm>
        </p:spPr>
        <p:txBody>
          <a:bodyPr anchor="ctr" anchorCtr="0"/>
          <a:lstStyle/>
          <a:p>
            <a:pPr marL="0" indent="0" algn="just" eaLnBrk="1" hangingPunct="1">
              <a:lnSpc>
                <a:spcPct val="145000"/>
              </a:lnSpc>
              <a:buFontTx/>
              <a:buNone/>
            </a:pPr>
            <a:r>
              <a:rPr lang="en-US" sz="5400" b="0" u="sng" dirty="0">
                <a:solidFill>
                  <a:srgbClr val="FFFF00"/>
                </a:solidFill>
                <a:effectLst/>
                <a:latin typeface="+mj-lt"/>
                <a:cs typeface="Times New Roman" panose="02020603050405020304" pitchFamily="18" charset="0"/>
              </a:rPr>
              <a:t>A:</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Chúa</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xóa</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tội</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trần</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gian</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xin</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thương</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xót</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chúng</a:t>
            </a:r>
            <a:r>
              <a:rPr lang="en-US" sz="5400" b="0" dirty="0">
                <a:solidFill>
                  <a:schemeClr val="bg1"/>
                </a:solidFill>
                <a:effectLst/>
                <a:latin typeface="+mj-lt"/>
                <a:cs typeface="Times New Roman" panose="02020603050405020304" pitchFamily="18" charset="0"/>
              </a:rPr>
              <a:t> con.</a:t>
            </a:r>
          </a:p>
          <a:p>
            <a:pPr marL="0" indent="0" algn="just" eaLnBrk="1" hangingPunct="1">
              <a:lnSpc>
                <a:spcPct val="145000"/>
              </a:lnSpc>
              <a:buFontTx/>
              <a:buNone/>
            </a:pPr>
            <a:r>
              <a:rPr lang="en-US" sz="5400" b="0" u="sng" dirty="0">
                <a:solidFill>
                  <a:srgbClr val="FFFF00"/>
                </a:solidFill>
                <a:effectLst/>
                <a:latin typeface="+mj-lt"/>
                <a:cs typeface="Times New Roman" panose="02020603050405020304" pitchFamily="18" charset="0"/>
              </a:rPr>
              <a:t>B:</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Chúa</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xóa</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tội</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trần</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gian</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xin</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nhậm</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lời</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chúng</a:t>
            </a:r>
            <a:r>
              <a:rPr lang="en-US" sz="5400" b="0" dirty="0">
                <a:solidFill>
                  <a:schemeClr val="bg1"/>
                </a:solidFill>
                <a:effectLst/>
                <a:latin typeface="+mj-lt"/>
                <a:cs typeface="Times New Roman" panose="02020603050405020304" pitchFamily="18" charset="0"/>
              </a:rPr>
              <a:t> con </a:t>
            </a:r>
            <a:r>
              <a:rPr lang="en-US" sz="5400" b="0" dirty="0" err="1">
                <a:solidFill>
                  <a:schemeClr val="bg1"/>
                </a:solidFill>
                <a:effectLst/>
                <a:latin typeface="+mj-lt"/>
                <a:cs typeface="Times New Roman" panose="02020603050405020304" pitchFamily="18" charset="0"/>
              </a:rPr>
              <a:t>cầu</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khẩn</a:t>
            </a:r>
            <a:r>
              <a:rPr lang="en-US" sz="5400" b="0" dirty="0">
                <a:solidFill>
                  <a:schemeClr val="bg1"/>
                </a:solidFill>
                <a:effectLst/>
                <a:latin typeface="+mj-lt"/>
                <a:cs typeface="Times New Roman" panose="02020603050405020304" pitchFamily="18" charset="0"/>
              </a:rPr>
              <a:t>.</a:t>
            </a:r>
          </a:p>
        </p:txBody>
      </p:sp>
    </p:spTree>
    <p:extLst>
      <p:ext uri="{BB962C8B-B14F-4D97-AF65-F5344CB8AC3E}">
        <p14:creationId xmlns:p14="http://schemas.microsoft.com/office/powerpoint/2010/main" val="37249857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p:txBody>
          <a:bodyPr/>
          <a:lstStyle/>
          <a:p>
            <a:pPr eaLnBrk="1" hangingPunct="1"/>
            <a:br>
              <a:rPr lang="en-US" sz="4000" b="0" dirty="0">
                <a:solidFill>
                  <a:schemeClr val="bg1"/>
                </a:solidFill>
                <a:effectLst/>
                <a:latin typeface="+mj-lt"/>
              </a:rPr>
            </a:br>
            <a:endParaRPr lang="en-US" sz="4000" b="0" dirty="0">
              <a:solidFill>
                <a:schemeClr val="bg1"/>
              </a:solidFill>
              <a:effectLst/>
              <a:latin typeface="+mj-lt"/>
            </a:endParaRPr>
          </a:p>
        </p:txBody>
      </p:sp>
      <p:sp>
        <p:nvSpPr>
          <p:cNvPr id="89091" name="Rectangle 3"/>
          <p:cNvSpPr>
            <a:spLocks noGrp="1" noChangeArrowheads="1"/>
          </p:cNvSpPr>
          <p:nvPr>
            <p:ph type="body" idx="1"/>
          </p:nvPr>
        </p:nvSpPr>
        <p:spPr>
          <a:xfrm>
            <a:off x="0" y="0"/>
            <a:ext cx="9144000" cy="5143500"/>
          </a:xfrm>
        </p:spPr>
        <p:txBody>
          <a:bodyPr anchor="ctr" anchorCtr="0"/>
          <a:lstStyle/>
          <a:p>
            <a:pPr marL="0" indent="0" algn="just" eaLnBrk="1" hangingPunct="1">
              <a:lnSpc>
                <a:spcPct val="150000"/>
              </a:lnSpc>
              <a:buFontTx/>
              <a:buNone/>
            </a:pPr>
            <a:r>
              <a:rPr lang="en-US" sz="4800" b="0" u="sng" dirty="0">
                <a:solidFill>
                  <a:srgbClr val="FFFF00"/>
                </a:solidFill>
                <a:effectLst/>
                <a:latin typeface="+mj-lt"/>
                <a:cs typeface="Times New Roman" panose="02020603050405020304" pitchFamily="18" charset="0"/>
              </a:rPr>
              <a:t>A:</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Chúa</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ngự</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bên</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hữu</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Đức</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Chúa</a:t>
            </a:r>
            <a:r>
              <a:rPr lang="en-US" sz="4800" b="0" dirty="0">
                <a:solidFill>
                  <a:schemeClr val="bg1"/>
                </a:solidFill>
                <a:effectLst/>
                <a:latin typeface="+mj-lt"/>
                <a:cs typeface="Times New Roman" panose="02020603050405020304" pitchFamily="18" charset="0"/>
              </a:rPr>
              <a:t> Cha, </a:t>
            </a:r>
            <a:r>
              <a:rPr lang="en-US" sz="4800" b="0" dirty="0" err="1">
                <a:solidFill>
                  <a:schemeClr val="bg1"/>
                </a:solidFill>
                <a:effectLst/>
                <a:latin typeface="+mj-lt"/>
                <a:cs typeface="Times New Roman" panose="02020603050405020304" pitchFamily="18" charset="0"/>
              </a:rPr>
              <a:t>xin</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thương</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xót</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chúng</a:t>
            </a:r>
            <a:r>
              <a:rPr lang="en-US" sz="4800" b="0" dirty="0">
                <a:solidFill>
                  <a:schemeClr val="bg1"/>
                </a:solidFill>
                <a:effectLst/>
                <a:latin typeface="+mj-lt"/>
                <a:cs typeface="Times New Roman" panose="02020603050405020304" pitchFamily="18" charset="0"/>
              </a:rPr>
              <a:t> con.</a:t>
            </a:r>
          </a:p>
          <a:p>
            <a:pPr marL="0" indent="0" algn="just" eaLnBrk="1" hangingPunct="1">
              <a:lnSpc>
                <a:spcPct val="150000"/>
              </a:lnSpc>
              <a:buFontTx/>
              <a:buNone/>
            </a:pPr>
            <a:r>
              <a:rPr lang="vi-VN" sz="4800" b="0" u="sng" dirty="0">
                <a:solidFill>
                  <a:srgbClr val="FFFF00"/>
                </a:solidFill>
                <a:effectLst/>
                <a:latin typeface="+mj-lt"/>
                <a:cs typeface="Times New Roman" panose="02020603050405020304" pitchFamily="18" charset="0"/>
              </a:rPr>
              <a:t>B:</a:t>
            </a:r>
            <a:r>
              <a:rPr lang="vi-VN" sz="4800" b="0" dirty="0">
                <a:solidFill>
                  <a:schemeClr val="bg1"/>
                </a:solidFill>
                <a:effectLst/>
                <a:latin typeface="+mj-lt"/>
                <a:cs typeface="Times New Roman" panose="02020603050405020304" pitchFamily="18" charset="0"/>
              </a:rPr>
              <a:t> Vì lạy Chúa Giêsu Kitô, chỉ có Chúa là Đấng Thánh.</a:t>
            </a:r>
          </a:p>
        </p:txBody>
      </p:sp>
    </p:spTree>
    <p:extLst>
      <p:ext uri="{BB962C8B-B14F-4D97-AF65-F5344CB8AC3E}">
        <p14:creationId xmlns:p14="http://schemas.microsoft.com/office/powerpoint/2010/main" val="27683059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p:txBody>
          <a:bodyPr/>
          <a:lstStyle/>
          <a:p>
            <a:pPr eaLnBrk="1" hangingPunct="1"/>
            <a:br>
              <a:rPr lang="en-US" sz="4000" b="0" dirty="0">
                <a:solidFill>
                  <a:schemeClr val="bg1"/>
                </a:solidFill>
                <a:effectLst/>
                <a:latin typeface="+mj-lt"/>
              </a:rPr>
            </a:br>
            <a:endParaRPr lang="en-US" sz="4000" b="0" dirty="0">
              <a:solidFill>
                <a:schemeClr val="bg1"/>
              </a:solidFill>
              <a:effectLst/>
              <a:latin typeface="+mj-lt"/>
            </a:endParaRPr>
          </a:p>
        </p:txBody>
      </p:sp>
      <p:sp>
        <p:nvSpPr>
          <p:cNvPr id="91139" name="Rectangle 3"/>
          <p:cNvSpPr>
            <a:spLocks noGrp="1" noChangeArrowheads="1"/>
          </p:cNvSpPr>
          <p:nvPr>
            <p:ph type="body" idx="1"/>
          </p:nvPr>
        </p:nvSpPr>
        <p:spPr>
          <a:xfrm>
            <a:off x="0" y="0"/>
            <a:ext cx="9144000" cy="5143500"/>
          </a:xfrm>
        </p:spPr>
        <p:txBody>
          <a:bodyPr anchor="ctr" anchorCtr="0"/>
          <a:lstStyle/>
          <a:p>
            <a:pPr marL="0" indent="0" algn="just" eaLnBrk="1" hangingPunct="1">
              <a:lnSpc>
                <a:spcPct val="140000"/>
              </a:lnSpc>
              <a:buFontTx/>
              <a:buNone/>
            </a:pPr>
            <a:r>
              <a:rPr lang="en-US" sz="4400" b="0" dirty="0" err="1">
                <a:solidFill>
                  <a:schemeClr val="bg1"/>
                </a:solidFill>
                <a:effectLst/>
                <a:latin typeface="+mj-lt"/>
                <a:cs typeface="Times New Roman" panose="02020603050405020304" pitchFamily="18" charset="0"/>
              </a:rPr>
              <a:t>Chỉ</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có</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Chúa</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là</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Chúa</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chỉ</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có</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Chúa</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là</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đấng</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tối</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cao</a:t>
            </a:r>
            <a:r>
              <a:rPr lang="en-US" sz="4400" b="0" dirty="0">
                <a:solidFill>
                  <a:schemeClr val="bg1"/>
                </a:solidFill>
                <a:effectLst/>
                <a:latin typeface="+mj-lt"/>
                <a:cs typeface="Times New Roman" panose="02020603050405020304" pitchFamily="18" charset="0"/>
              </a:rPr>
              <a:t>.</a:t>
            </a:r>
          </a:p>
          <a:p>
            <a:pPr marL="0" indent="0" algn="just" eaLnBrk="1" hangingPunct="1">
              <a:lnSpc>
                <a:spcPct val="140000"/>
              </a:lnSpc>
              <a:buFontTx/>
              <a:buNone/>
            </a:pPr>
            <a:r>
              <a:rPr lang="vi-VN" sz="4400" b="0" u="sng" dirty="0">
                <a:solidFill>
                  <a:srgbClr val="FFFF00"/>
                </a:solidFill>
                <a:effectLst/>
                <a:latin typeface="+mj-lt"/>
                <a:cs typeface="Times New Roman" panose="02020603050405020304" pitchFamily="18" charset="0"/>
              </a:rPr>
              <a:t>A+</a:t>
            </a:r>
            <a:r>
              <a:rPr lang="en-US" sz="4400" b="0" u="sng" dirty="0">
                <a:solidFill>
                  <a:srgbClr val="FFFF00"/>
                </a:solidFill>
                <a:effectLst/>
                <a:latin typeface="+mj-lt"/>
                <a:cs typeface="Times New Roman" panose="02020603050405020304" pitchFamily="18" charset="0"/>
              </a:rPr>
              <a:t>B</a:t>
            </a:r>
            <a:r>
              <a:rPr lang="vi-VN" sz="4400" b="0" u="sng" dirty="0">
                <a:solidFill>
                  <a:srgbClr val="FFFF00"/>
                </a:solidFill>
                <a:effectLst/>
                <a:latin typeface="+mj-lt"/>
                <a:cs typeface="Times New Roman" panose="02020603050405020304" pitchFamily="18" charset="0"/>
              </a:rPr>
              <a:t>:</a:t>
            </a:r>
            <a:r>
              <a:rPr lang="vi-VN" sz="4400" b="0" dirty="0">
                <a:solidFill>
                  <a:schemeClr val="bg1"/>
                </a:solidFill>
                <a:effectLst/>
                <a:latin typeface="+mj-lt"/>
                <a:cs typeface="Times New Roman" panose="02020603050405020304" pitchFamily="18" charset="0"/>
              </a:rPr>
              <a:t> Cùng Đức Chúa Thánh Thần trong vinh quang Đức Chúa Cha. </a:t>
            </a:r>
          </a:p>
          <a:p>
            <a:pPr marL="0" indent="0" algn="just" eaLnBrk="1" hangingPunct="1">
              <a:lnSpc>
                <a:spcPct val="140000"/>
              </a:lnSpc>
              <a:buFontTx/>
              <a:buNone/>
            </a:pPr>
            <a:r>
              <a:rPr lang="vi-VN" sz="4400" b="0" u="sng" dirty="0">
                <a:solidFill>
                  <a:srgbClr val="FFFF00"/>
                </a:solidFill>
                <a:effectLst/>
                <a:latin typeface="+mj-lt"/>
                <a:cs typeface="Times New Roman" panose="02020603050405020304" pitchFamily="18" charset="0"/>
              </a:rPr>
              <a:t>Amen.</a:t>
            </a:r>
          </a:p>
        </p:txBody>
      </p:sp>
    </p:spTree>
    <p:extLst>
      <p:ext uri="{BB962C8B-B14F-4D97-AF65-F5344CB8AC3E}">
        <p14:creationId xmlns:p14="http://schemas.microsoft.com/office/powerpoint/2010/main" val="377260109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ED2C388C-A25C-3CDC-F180-BA8DCF1DA0C0}"/>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CF72447F-BA18-CF12-876F-56C8C84E124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9936"/>
            <a:ext cx="9144000" cy="5103628"/>
          </a:xfrm>
          <a:prstGeom prst="rect">
            <a:avLst/>
          </a:prstGeom>
        </p:spPr>
      </p:pic>
    </p:spTree>
    <p:extLst>
      <p:ext uri="{BB962C8B-B14F-4D97-AF65-F5344CB8AC3E}">
        <p14:creationId xmlns:p14="http://schemas.microsoft.com/office/powerpoint/2010/main" val="59951432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F3A20B5-CA8C-BD82-4025-C27CC2F3895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9936"/>
            <a:ext cx="9144000" cy="5103628"/>
          </a:xfrm>
          <a:prstGeom prst="rect">
            <a:avLst/>
          </a:prstGeom>
        </p:spPr>
      </p:pic>
    </p:spTree>
    <p:extLst>
      <p:ext uri="{BB962C8B-B14F-4D97-AF65-F5344CB8AC3E}">
        <p14:creationId xmlns:p14="http://schemas.microsoft.com/office/powerpoint/2010/main" val="345010003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lstStyle/>
          <a:p>
            <a:r>
              <a:rPr lang="en-US">
                <a:solidFill>
                  <a:srgbClr val="FFFF00"/>
                </a:solidFill>
              </a:rPr>
              <a:t>Thánh Vịnh 144</a:t>
            </a:r>
            <a:br>
              <a:rPr lang="en-US">
                <a:solidFill>
                  <a:srgbClr val="FFFF00"/>
                </a:solidFill>
              </a:rPr>
            </a:br>
            <a:r>
              <a:rPr lang="en-US">
                <a:solidFill>
                  <a:srgbClr val="FFFF00"/>
                </a:solidFill>
              </a:rPr>
              <a:t>Chúa Nhật XXV Thường Niên</a:t>
            </a:r>
            <a:br>
              <a:rPr lang="en-US">
                <a:solidFill>
                  <a:srgbClr val="FFFF00"/>
                </a:solidFill>
              </a:rPr>
            </a:br>
            <a:r>
              <a:rPr lang="en-US">
                <a:solidFill>
                  <a:srgbClr val="FFFF00"/>
                </a:solidFill>
              </a:rPr>
              <a:t>Năm A</a:t>
            </a:r>
          </a:p>
        </p:txBody>
      </p:sp>
    </p:spTree>
    <p:extLst>
      <p:ext uri="{BB962C8B-B14F-4D97-AF65-F5344CB8AC3E}">
        <p14:creationId xmlns:p14="http://schemas.microsoft.com/office/powerpoint/2010/main" val="36033385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rmAutofit/>
          </a:bodyPr>
          <a:lstStyle/>
          <a:p>
            <a:pPr algn="just"/>
            <a:r>
              <a:rPr lang="en-US" sz="7200" u="sng">
                <a:solidFill>
                  <a:srgbClr val="FFFF00"/>
                </a:solidFill>
              </a:rPr>
              <a:t>Đk:</a:t>
            </a:r>
            <a:r>
              <a:rPr lang="en-US" sz="7200">
                <a:solidFill>
                  <a:schemeClr val="bg1"/>
                </a:solidFill>
              </a:rPr>
              <a:t> </a:t>
            </a:r>
            <a:r>
              <a:rPr lang="vi-VN" sz="7200">
                <a:solidFill>
                  <a:schemeClr val="bg1"/>
                </a:solidFill>
              </a:rPr>
              <a:t>Chúa ở gần những ai cầu khẩn Chúa.</a:t>
            </a:r>
          </a:p>
        </p:txBody>
      </p:sp>
    </p:spTree>
    <p:extLst>
      <p:ext uri="{BB962C8B-B14F-4D97-AF65-F5344CB8AC3E}">
        <p14:creationId xmlns:p14="http://schemas.microsoft.com/office/powerpoint/2010/main" val="36601243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rmAutofit/>
          </a:bodyPr>
          <a:lstStyle/>
          <a:p>
            <a:pPr algn="just"/>
            <a:r>
              <a:rPr lang="en-US" sz="7200" u="sng">
                <a:solidFill>
                  <a:srgbClr val="FFFF00"/>
                </a:solidFill>
              </a:rPr>
              <a:t>Đk:</a:t>
            </a:r>
            <a:r>
              <a:rPr lang="en-US" sz="7200">
                <a:solidFill>
                  <a:schemeClr val="bg1"/>
                </a:solidFill>
              </a:rPr>
              <a:t> </a:t>
            </a:r>
            <a:r>
              <a:rPr lang="vi-VN" sz="7200">
                <a:solidFill>
                  <a:schemeClr val="bg1"/>
                </a:solidFill>
              </a:rPr>
              <a:t>Chúa ở gần những ai cầu khẩn Chúa.</a:t>
            </a:r>
          </a:p>
        </p:txBody>
      </p:sp>
    </p:spTree>
    <p:extLst>
      <p:ext uri="{BB962C8B-B14F-4D97-AF65-F5344CB8AC3E}">
        <p14:creationId xmlns:p14="http://schemas.microsoft.com/office/powerpoint/2010/main" val="383096892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5400" u="sng">
                <a:solidFill>
                  <a:srgbClr val="FFFF00"/>
                </a:solidFill>
              </a:rPr>
              <a:t>Tk1:</a:t>
            </a:r>
            <a:r>
              <a:rPr lang="en-US" sz="5400">
                <a:solidFill>
                  <a:schemeClr val="bg1"/>
                </a:solidFill>
              </a:rPr>
              <a:t> </a:t>
            </a:r>
            <a:r>
              <a:rPr lang="vi-VN" sz="5400">
                <a:solidFill>
                  <a:schemeClr val="bg1"/>
                </a:solidFill>
              </a:rPr>
              <a:t>Lạy Chúa con ngày ngày xin tán dương, xin ca tụng Danh Chúa muôn đời. Chúa cao trọng rất đáng ca ngợi, cao trọng vô biên, chẳng ai người dò thấu tận suy.</a:t>
            </a:r>
            <a:endParaRPr lang="en-US" sz="5400">
              <a:solidFill>
                <a:schemeClr val="bg1"/>
              </a:solidFill>
            </a:endParaRPr>
          </a:p>
        </p:txBody>
      </p:sp>
    </p:spTree>
    <p:extLst>
      <p:ext uri="{BB962C8B-B14F-4D97-AF65-F5344CB8AC3E}">
        <p14:creationId xmlns:p14="http://schemas.microsoft.com/office/powerpoint/2010/main" val="7147282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rmAutofit/>
          </a:bodyPr>
          <a:lstStyle/>
          <a:p>
            <a:pPr algn="just"/>
            <a:r>
              <a:rPr lang="en-US" sz="7200" u="sng">
                <a:solidFill>
                  <a:srgbClr val="FFFF00"/>
                </a:solidFill>
              </a:rPr>
              <a:t>Đk:</a:t>
            </a:r>
            <a:r>
              <a:rPr lang="en-US" sz="7200">
                <a:solidFill>
                  <a:schemeClr val="bg1"/>
                </a:solidFill>
              </a:rPr>
              <a:t> </a:t>
            </a:r>
            <a:r>
              <a:rPr lang="vi-VN" sz="7200">
                <a:solidFill>
                  <a:schemeClr val="bg1"/>
                </a:solidFill>
              </a:rPr>
              <a:t>Chúa ở gần những ai cầu khẩn Chúa.</a:t>
            </a:r>
          </a:p>
        </p:txBody>
      </p:sp>
    </p:spTree>
    <p:extLst>
      <p:ext uri="{BB962C8B-B14F-4D97-AF65-F5344CB8AC3E}">
        <p14:creationId xmlns:p14="http://schemas.microsoft.com/office/powerpoint/2010/main" val="185386180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Autofit/>
          </a:bodyPr>
          <a:lstStyle/>
          <a:p>
            <a:pPr algn="just"/>
            <a:r>
              <a:rPr lang="en-US" sz="5400" u="sng">
                <a:solidFill>
                  <a:srgbClr val="FFFF00"/>
                </a:solidFill>
              </a:rPr>
              <a:t>Tk2:</a:t>
            </a:r>
            <a:r>
              <a:rPr lang="en-US" sz="5400">
                <a:solidFill>
                  <a:schemeClr val="bg1"/>
                </a:solidFill>
              </a:rPr>
              <a:t> </a:t>
            </a:r>
            <a:r>
              <a:rPr lang="vi-VN" sz="5400">
                <a:solidFill>
                  <a:schemeClr val="bg1"/>
                </a:solidFill>
              </a:rPr>
              <a:t>Thật Chúa nhân hậu và hay xót thương, không mau giận nhưng sẵn ân tình. Chúa nhân hậu với hết mọi người, tỏ lòng khoan dung với muôn loài Ngài đã dựng nên.</a:t>
            </a:r>
            <a:endParaRPr lang="en-US" sz="5400">
              <a:solidFill>
                <a:schemeClr val="bg1"/>
              </a:solidFill>
            </a:endParaRPr>
          </a:p>
        </p:txBody>
      </p:sp>
    </p:spTree>
    <p:extLst>
      <p:ext uri="{BB962C8B-B14F-4D97-AF65-F5344CB8AC3E}">
        <p14:creationId xmlns:p14="http://schemas.microsoft.com/office/powerpoint/2010/main" val="243506372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rmAutofit/>
          </a:bodyPr>
          <a:lstStyle/>
          <a:p>
            <a:pPr algn="just"/>
            <a:r>
              <a:rPr lang="en-US" sz="7200" u="sng">
                <a:solidFill>
                  <a:srgbClr val="FFFF00"/>
                </a:solidFill>
              </a:rPr>
              <a:t>Đk:</a:t>
            </a:r>
            <a:r>
              <a:rPr lang="en-US" sz="7200">
                <a:solidFill>
                  <a:schemeClr val="bg1"/>
                </a:solidFill>
              </a:rPr>
              <a:t> </a:t>
            </a:r>
            <a:r>
              <a:rPr lang="vi-VN" sz="7200">
                <a:solidFill>
                  <a:schemeClr val="bg1"/>
                </a:solidFill>
              </a:rPr>
              <a:t>Chúa ở gần những ai cầu khẩn Chúa.</a:t>
            </a:r>
          </a:p>
        </p:txBody>
      </p:sp>
    </p:spTree>
    <p:extLst>
      <p:ext uri="{BB962C8B-B14F-4D97-AF65-F5344CB8AC3E}">
        <p14:creationId xmlns:p14="http://schemas.microsoft.com/office/powerpoint/2010/main" val="185386180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rmAutofit fontScale="90000"/>
          </a:bodyPr>
          <a:lstStyle/>
          <a:p>
            <a:pPr algn="just"/>
            <a:r>
              <a:rPr lang="en-US" sz="6000" u="sng">
                <a:solidFill>
                  <a:srgbClr val="FFFF00"/>
                </a:solidFill>
              </a:rPr>
              <a:t>Tk3:</a:t>
            </a:r>
            <a:r>
              <a:rPr lang="en-US" sz="6000">
                <a:solidFill>
                  <a:schemeClr val="bg1"/>
                </a:solidFill>
              </a:rPr>
              <a:t> </a:t>
            </a:r>
            <a:r>
              <a:rPr lang="vi-VN" sz="6000">
                <a:solidFill>
                  <a:schemeClr val="bg1"/>
                </a:solidFill>
              </a:rPr>
              <a:t> Đường lối của Ngài đều thật chí công. Bao công việc chan chứa ân tình. Chúa ở gần những kẻ kêu nài, những kẻ chuyên chăm biết tâm thành cầu khấn Ngài liên.</a:t>
            </a:r>
          </a:p>
        </p:txBody>
      </p:sp>
    </p:spTree>
    <p:extLst>
      <p:ext uri="{BB962C8B-B14F-4D97-AF65-F5344CB8AC3E}">
        <p14:creationId xmlns:p14="http://schemas.microsoft.com/office/powerpoint/2010/main" val="266740379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rmAutofit/>
          </a:bodyPr>
          <a:lstStyle/>
          <a:p>
            <a:pPr algn="just"/>
            <a:r>
              <a:rPr lang="en-US" sz="7200" u="sng">
                <a:solidFill>
                  <a:srgbClr val="FFFF00"/>
                </a:solidFill>
              </a:rPr>
              <a:t>Đk:</a:t>
            </a:r>
            <a:r>
              <a:rPr lang="en-US" sz="7200">
                <a:solidFill>
                  <a:schemeClr val="bg1"/>
                </a:solidFill>
              </a:rPr>
              <a:t> </a:t>
            </a:r>
            <a:r>
              <a:rPr lang="vi-VN" sz="7200">
                <a:solidFill>
                  <a:schemeClr val="bg1"/>
                </a:solidFill>
              </a:rPr>
              <a:t>Chúa ở gần những ai cầu khẩn Chúa.</a:t>
            </a:r>
          </a:p>
        </p:txBody>
      </p:sp>
    </p:spTree>
    <p:extLst>
      <p:ext uri="{BB962C8B-B14F-4D97-AF65-F5344CB8AC3E}">
        <p14:creationId xmlns:p14="http://schemas.microsoft.com/office/powerpoint/2010/main" val="185386180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A5AB9D1-3CF3-44CC-B82C-1C76CCEE2DF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107658623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742950"/>
            <a:ext cx="9144000" cy="3733800"/>
          </a:xfrm>
        </p:spPr>
        <p:txBody>
          <a:bodyPr>
            <a:noAutofit/>
          </a:bodyPr>
          <a:lstStyle/>
          <a:p>
            <a:pPr algn="just"/>
            <a:r>
              <a:rPr lang="vi-VN" sz="6000">
                <a:solidFill>
                  <a:schemeClr val="bg1"/>
                </a:solidFill>
              </a:rPr>
              <a:t>Lạy Chúa, xin mở lòng chúng con, để chúng con biết lắng nghe lời Con Chúa phán dạy.</a:t>
            </a:r>
            <a:endParaRPr lang="en-US" sz="6000">
              <a:solidFill>
                <a:schemeClr val="bg1"/>
              </a:solidFill>
            </a:endParaRPr>
          </a:p>
        </p:txBody>
      </p:sp>
      <p:sp>
        <p:nvSpPr>
          <p:cNvPr id="3" name="TextBox 2"/>
          <p:cNvSpPr txBox="1"/>
          <p:nvPr/>
        </p:nvSpPr>
        <p:spPr>
          <a:xfrm>
            <a:off x="0" y="1"/>
            <a:ext cx="3886200" cy="646331"/>
          </a:xfrm>
          <a:prstGeom prst="rect">
            <a:avLst/>
          </a:prstGeom>
          <a:noFill/>
        </p:spPr>
        <p:txBody>
          <a:bodyPr wrap="square" rtlCol="0">
            <a:spAutoFit/>
          </a:bodyPr>
          <a:lstStyle/>
          <a:p>
            <a:r>
              <a:rPr lang="en-US" sz="3600">
                <a:solidFill>
                  <a:srgbClr val="FFFF00"/>
                </a:solidFill>
              </a:rPr>
              <a:t>Alleluia - Alleluia:</a:t>
            </a:r>
          </a:p>
        </p:txBody>
      </p:sp>
      <p:sp>
        <p:nvSpPr>
          <p:cNvPr id="4" name="Rectangle 3"/>
          <p:cNvSpPr/>
          <p:nvPr/>
        </p:nvSpPr>
        <p:spPr>
          <a:xfrm>
            <a:off x="6477000" y="4497169"/>
            <a:ext cx="2053767" cy="646331"/>
          </a:xfrm>
          <a:prstGeom prst="rect">
            <a:avLst/>
          </a:prstGeom>
        </p:spPr>
        <p:txBody>
          <a:bodyPr wrap="none">
            <a:spAutoFit/>
          </a:bodyPr>
          <a:lstStyle/>
          <a:p>
            <a:r>
              <a:rPr lang="en-US" sz="3600">
                <a:solidFill>
                  <a:srgbClr val="FFFF00"/>
                </a:solidFill>
              </a:rPr>
              <a:t>Alleluia …</a:t>
            </a:r>
          </a:p>
        </p:txBody>
      </p:sp>
    </p:spTree>
    <p:extLst>
      <p:ext uri="{BB962C8B-B14F-4D97-AF65-F5344CB8AC3E}">
        <p14:creationId xmlns:p14="http://schemas.microsoft.com/office/powerpoint/2010/main" val="405769669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endParaRPr lang="en-US"/>
          </a:p>
        </p:txBody>
      </p:sp>
      <p:pic>
        <p:nvPicPr>
          <p:cNvPr id="3" name="Picture 2">
            <a:extLst>
              <a:ext uri="{FF2B5EF4-FFF2-40B4-BE49-F238E27FC236}">
                <a16:creationId xmlns:a16="http://schemas.microsoft.com/office/drawing/2014/main" id="{35A3D416-6053-88EF-8FC0-052ECDD48F9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9936"/>
            <a:ext cx="9144000" cy="5103628"/>
          </a:xfrm>
          <a:prstGeom prst="rect">
            <a:avLst/>
          </a:prstGeom>
        </p:spPr>
      </p:pic>
    </p:spTree>
    <p:extLst>
      <p:ext uri="{BB962C8B-B14F-4D97-AF65-F5344CB8AC3E}">
        <p14:creationId xmlns:p14="http://schemas.microsoft.com/office/powerpoint/2010/main" val="29272188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742950"/>
            <a:ext cx="9144000" cy="3733800"/>
          </a:xfrm>
        </p:spPr>
        <p:txBody>
          <a:bodyPr>
            <a:noAutofit/>
          </a:bodyPr>
          <a:lstStyle/>
          <a:p>
            <a:pPr algn="just"/>
            <a:r>
              <a:rPr lang="vi-VN" sz="6000">
                <a:solidFill>
                  <a:schemeClr val="bg1"/>
                </a:solidFill>
              </a:rPr>
              <a:t>Lạy Chúa, xin mở lòng chúng con, để chúng con biết lắng nghe lời Con Chúa phán dạy.</a:t>
            </a:r>
            <a:endParaRPr lang="en-US" sz="6000">
              <a:solidFill>
                <a:schemeClr val="bg1"/>
              </a:solidFill>
            </a:endParaRPr>
          </a:p>
        </p:txBody>
      </p:sp>
      <p:sp>
        <p:nvSpPr>
          <p:cNvPr id="3" name="TextBox 2"/>
          <p:cNvSpPr txBox="1"/>
          <p:nvPr/>
        </p:nvSpPr>
        <p:spPr>
          <a:xfrm>
            <a:off x="0" y="1"/>
            <a:ext cx="3886200" cy="646331"/>
          </a:xfrm>
          <a:prstGeom prst="rect">
            <a:avLst/>
          </a:prstGeom>
          <a:noFill/>
        </p:spPr>
        <p:txBody>
          <a:bodyPr wrap="square" rtlCol="0">
            <a:spAutoFit/>
          </a:bodyPr>
          <a:lstStyle/>
          <a:p>
            <a:r>
              <a:rPr lang="en-US" sz="3600">
                <a:solidFill>
                  <a:srgbClr val="FFFF00"/>
                </a:solidFill>
              </a:rPr>
              <a:t>Alleluia - Alleluia:</a:t>
            </a:r>
          </a:p>
        </p:txBody>
      </p:sp>
      <p:sp>
        <p:nvSpPr>
          <p:cNvPr id="4" name="Rectangle 3"/>
          <p:cNvSpPr/>
          <p:nvPr/>
        </p:nvSpPr>
        <p:spPr>
          <a:xfrm>
            <a:off x="6477000" y="4497169"/>
            <a:ext cx="2053767" cy="646331"/>
          </a:xfrm>
          <a:prstGeom prst="rect">
            <a:avLst/>
          </a:prstGeom>
        </p:spPr>
        <p:txBody>
          <a:bodyPr wrap="none">
            <a:spAutoFit/>
          </a:bodyPr>
          <a:lstStyle/>
          <a:p>
            <a:r>
              <a:rPr lang="en-US" sz="3600">
                <a:solidFill>
                  <a:srgbClr val="FFFF00"/>
                </a:solidFill>
              </a:rPr>
              <a:t>Alleluia …</a:t>
            </a:r>
          </a:p>
        </p:txBody>
      </p:sp>
    </p:spTree>
    <p:extLst>
      <p:ext uri="{BB962C8B-B14F-4D97-AF65-F5344CB8AC3E}">
        <p14:creationId xmlns:p14="http://schemas.microsoft.com/office/powerpoint/2010/main" val="182941449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r>
              <a:rPr lang="en-US" sz="6000" b="0" dirty="0">
                <a:solidFill>
                  <a:srgbClr val="FFFF00"/>
                </a:solidFill>
                <a:effectLst/>
                <a:latin typeface="+mj-lt"/>
                <a:cs typeface="Times New Roman" pitchFamily="18" charset="0"/>
              </a:rPr>
              <a:t>KINH TIN KÍNH</a:t>
            </a:r>
          </a:p>
        </p:txBody>
      </p:sp>
    </p:spTree>
    <p:extLst>
      <p:ext uri="{BB962C8B-B14F-4D97-AF65-F5344CB8AC3E}">
        <p14:creationId xmlns:p14="http://schemas.microsoft.com/office/powerpoint/2010/main" val="274784907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600" b="0" dirty="0">
                <a:solidFill>
                  <a:schemeClr val="bg1"/>
                </a:solidFill>
                <a:effectLst/>
                <a:latin typeface="+mj-lt"/>
                <a:cs typeface="Times New Roman" pitchFamily="18" charset="0"/>
              </a:rPr>
              <a:t>Tôi tin kính một Thiên Chúa là Cha toàn năng, Đấng tạo thành trời đất, muôn vật hữu hình và vô hình. </a:t>
            </a:r>
            <a:endParaRPr lang="en-US" sz="66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347096480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en-US" sz="6600" b="0" dirty="0" err="1">
                <a:solidFill>
                  <a:schemeClr val="bg1"/>
                </a:solidFill>
                <a:effectLst/>
                <a:latin typeface="+mj-lt"/>
                <a:cs typeface="Times New Roman" pitchFamily="18" charset="0"/>
              </a:rPr>
              <a:t>Tôi</a:t>
            </a:r>
            <a:r>
              <a:rPr lang="en-US" sz="6600" b="0" dirty="0">
                <a:solidFill>
                  <a:schemeClr val="bg1"/>
                </a:solidFill>
                <a:effectLst/>
                <a:latin typeface="+mj-lt"/>
                <a:cs typeface="Times New Roman" pitchFamily="18" charset="0"/>
              </a:rPr>
              <a:t> tin </a:t>
            </a:r>
            <a:r>
              <a:rPr lang="en-US" sz="6600" b="0" dirty="0" err="1">
                <a:solidFill>
                  <a:schemeClr val="bg1"/>
                </a:solidFill>
                <a:effectLst/>
                <a:latin typeface="+mj-lt"/>
                <a:cs typeface="Times New Roman" pitchFamily="18" charset="0"/>
              </a:rPr>
              <a:t>kính</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một</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Chúa</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Giêsu</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Kitô</a:t>
            </a:r>
            <a:r>
              <a:rPr lang="en-US" sz="6600" b="0" dirty="0">
                <a:solidFill>
                  <a:schemeClr val="bg1"/>
                </a:solidFill>
                <a:effectLst/>
                <a:latin typeface="+mj-lt"/>
                <a:cs typeface="Times New Roman" pitchFamily="18" charset="0"/>
              </a:rPr>
              <a:t>, Con </a:t>
            </a:r>
            <a:r>
              <a:rPr lang="en-US" sz="6600" b="0" dirty="0" err="1">
                <a:solidFill>
                  <a:schemeClr val="bg1"/>
                </a:solidFill>
                <a:effectLst/>
                <a:latin typeface="+mj-lt"/>
                <a:cs typeface="Times New Roman" pitchFamily="18" charset="0"/>
              </a:rPr>
              <a:t>Một</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Thiên</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Chúa</a:t>
            </a:r>
            <a:r>
              <a:rPr lang="en-US" sz="6600" b="0" dirty="0">
                <a:solidFill>
                  <a:schemeClr val="bg1"/>
                </a:solidFill>
                <a:effectLst/>
                <a:latin typeface="+mj-lt"/>
                <a:cs typeface="Times New Roman" pitchFamily="18" charset="0"/>
              </a:rPr>
              <a:t>, </a:t>
            </a:r>
            <a:r>
              <a:rPr lang="vi-VN" sz="6600" b="0" dirty="0">
                <a:solidFill>
                  <a:schemeClr val="bg1"/>
                </a:solidFill>
                <a:effectLst/>
                <a:latin typeface="+mj-lt"/>
                <a:cs typeface="Times New Roman" pitchFamily="18" charset="0"/>
              </a:rPr>
              <a:t>Sinh bởi Đức Chúa Cha từ trước muôn đời. </a:t>
            </a:r>
            <a:endParaRPr lang="en-US" sz="66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7547997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600" b="0" dirty="0">
                <a:solidFill>
                  <a:schemeClr val="bg1"/>
                </a:solidFill>
                <a:effectLst/>
                <a:latin typeface="+mj-lt"/>
                <a:cs typeface="Times New Roman" pitchFamily="18" charset="0"/>
              </a:rPr>
              <a:t>Người là Thiên Chúa bởi Thiên Chúa, Ánh Sáng bởi Ánh Sáng,</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Thiên</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Chúa</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thật</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bởi</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Thiên</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Chúa</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thật</a:t>
            </a:r>
            <a:r>
              <a:rPr lang="en-US" sz="6600" b="0" dirty="0">
                <a:solidFill>
                  <a:schemeClr val="bg1"/>
                </a:solidFill>
                <a:effectLst/>
                <a:latin typeface="+mj-lt"/>
                <a:cs typeface="Times New Roman" pitchFamily="18" charset="0"/>
              </a:rPr>
              <a:t>,</a:t>
            </a:r>
          </a:p>
        </p:txBody>
      </p:sp>
    </p:spTree>
    <p:extLst>
      <p:ext uri="{BB962C8B-B14F-4D97-AF65-F5344CB8AC3E}">
        <p14:creationId xmlns:p14="http://schemas.microsoft.com/office/powerpoint/2010/main" val="236079286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000" b="0" dirty="0">
                <a:solidFill>
                  <a:schemeClr val="bg1"/>
                </a:solidFill>
                <a:effectLst/>
                <a:latin typeface="+mj-lt"/>
              </a:rPr>
              <a:t>được sinh ra mà không phải được tạo thành, đồng bản thể với Đức Chúa Cha: nhờ Người mà muôn vật được tạo thành. </a:t>
            </a:r>
            <a:endParaRPr lang="en-US" sz="60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312680385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7200" b="0" dirty="0">
                <a:solidFill>
                  <a:schemeClr val="bg1"/>
                </a:solidFill>
                <a:effectLst/>
                <a:latin typeface="+mj-lt"/>
              </a:rPr>
              <a:t>Vì loài người chúng ta và để cứu độ chúng ta,</a:t>
            </a:r>
            <a:r>
              <a:rPr lang="en-US" sz="7200" b="0" dirty="0">
                <a:solidFill>
                  <a:schemeClr val="bg1"/>
                </a:solidFill>
                <a:effectLst/>
                <a:latin typeface="+mj-lt"/>
              </a:rPr>
              <a:t> </a:t>
            </a:r>
            <a:r>
              <a:rPr lang="vi-VN" sz="7200" b="0" dirty="0">
                <a:solidFill>
                  <a:schemeClr val="bg1"/>
                </a:solidFill>
                <a:effectLst/>
                <a:latin typeface="+mj-lt"/>
                <a:cs typeface="Times New Roman" pitchFamily="18" charset="0"/>
              </a:rPr>
              <a:t>Người đã từ trời xuống thế. </a:t>
            </a:r>
            <a:endParaRPr lang="en-US" sz="72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299518966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600" b="0" dirty="0">
                <a:solidFill>
                  <a:srgbClr val="FFFF00"/>
                </a:solidFill>
                <a:effectLst/>
                <a:latin typeface="+mj-lt"/>
                <a:cs typeface="Times New Roman" pitchFamily="18" charset="0"/>
              </a:rPr>
              <a:t>Bởi phép Đức Chúa Thánh Thần, Người đã nhập thể trong lòng Trinh Nữ Maria, và đã làm người.</a:t>
            </a:r>
            <a:endParaRPr lang="en-US" sz="6600" b="0" dirty="0">
              <a:solidFill>
                <a:srgbClr val="FFFF00"/>
              </a:solidFill>
              <a:effectLst/>
              <a:latin typeface="+mj-lt"/>
              <a:cs typeface="Times New Roman" pitchFamily="18" charset="0"/>
            </a:endParaRPr>
          </a:p>
        </p:txBody>
      </p:sp>
    </p:spTree>
    <p:extLst>
      <p:ext uri="{BB962C8B-B14F-4D97-AF65-F5344CB8AC3E}">
        <p14:creationId xmlns:p14="http://schemas.microsoft.com/office/powerpoint/2010/main" val="128384560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fontScale="90000"/>
          </a:bodyPr>
          <a:lstStyle/>
          <a:p>
            <a:pPr algn="just"/>
            <a:r>
              <a:rPr lang="vi-VN" sz="6000" b="0" dirty="0">
                <a:solidFill>
                  <a:schemeClr val="bg1"/>
                </a:solidFill>
                <a:effectLst/>
                <a:latin typeface="+mj-lt"/>
                <a:cs typeface="Times New Roman" pitchFamily="18" charset="0"/>
              </a:rPr>
              <a:t>Người chịu đóng đinh vào thập giá vì chúng ta, thời quan Phongxiô Philatô; Người chịu khổ hình và mai táng, ngày thứ ba Người sống lại như lời Thánh Kinh.</a:t>
            </a:r>
            <a:endParaRPr lang="en-US" sz="60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98251256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5300" b="0" dirty="0">
                <a:solidFill>
                  <a:schemeClr val="bg1"/>
                </a:solidFill>
                <a:effectLst/>
                <a:latin typeface="+mj-lt"/>
              </a:rPr>
              <a:t>Người lên trời, ngự bên hữu Đức Chúa Cha, và Người sẽ lại đến trong vinh quang để phán xét kẻ sống và kẻ chết, Nước Người sẽ không bao giờ cùng.</a:t>
            </a:r>
            <a:endParaRPr lang="en-US" sz="53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390335837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000" b="0" dirty="0">
                <a:solidFill>
                  <a:schemeClr val="bg1"/>
                </a:solidFill>
                <a:effectLst/>
                <a:latin typeface="+mj-lt"/>
                <a:cs typeface="Times New Roman" pitchFamily="18" charset="0"/>
              </a:rPr>
              <a:t>Tôi tin kính Đức Chúa Thánh Thần là Thiên Chúa và là Đấng ban sự sống, Người bởi Đức Chúa Cha và Đức Chúa Con mà ra,</a:t>
            </a:r>
            <a:endParaRPr lang="en-US" sz="60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300602751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A9F78CE1-48FD-3833-8CB7-0469EFD0AD0A}"/>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64C54E74-7C81-099B-EA53-20E8EC58913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9936"/>
            <a:ext cx="9144000" cy="5103628"/>
          </a:xfrm>
          <a:prstGeom prst="rect">
            <a:avLst/>
          </a:prstGeom>
        </p:spPr>
      </p:pic>
    </p:spTree>
    <p:extLst>
      <p:ext uri="{BB962C8B-B14F-4D97-AF65-F5344CB8AC3E}">
        <p14:creationId xmlns:p14="http://schemas.microsoft.com/office/powerpoint/2010/main" val="419932099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Autofit/>
          </a:bodyPr>
          <a:lstStyle/>
          <a:p>
            <a:pPr algn="just"/>
            <a:r>
              <a:rPr lang="vi-VN" sz="6000" b="0" dirty="0">
                <a:solidFill>
                  <a:schemeClr val="bg1"/>
                </a:solidFill>
                <a:effectLst/>
                <a:latin typeface="+mj-lt"/>
              </a:rPr>
              <a:t>Người được phụng thờ và tôn vinh cùng với Đức Chúa Cha và Đức Chúa Con: Người đã dùng các tiên tri mà phán dạy. </a:t>
            </a:r>
            <a:endParaRPr lang="en-US" sz="60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394268714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Autofit/>
          </a:bodyPr>
          <a:lstStyle/>
          <a:p>
            <a:pPr algn="just"/>
            <a:r>
              <a:rPr lang="vi-VN" sz="8000" b="0" dirty="0">
                <a:solidFill>
                  <a:schemeClr val="bg1"/>
                </a:solidFill>
                <a:effectLst/>
                <a:latin typeface="+mj-lt"/>
              </a:rPr>
              <a:t>Tôi tin Hội Thánh duy nhất thánh thiện công giáo và tông truyền.</a:t>
            </a:r>
            <a:endParaRPr lang="en-US" sz="80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179847094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600" b="0" dirty="0">
                <a:solidFill>
                  <a:schemeClr val="bg1"/>
                </a:solidFill>
                <a:effectLst/>
                <a:latin typeface="+mj-lt"/>
                <a:cs typeface="Times New Roman" pitchFamily="18" charset="0"/>
              </a:rPr>
              <a:t>Tôi tuyên xưng có một Phép Rửa để tha tội. Tôi trông đợi kẻ chết sống lại và sự</a:t>
            </a:r>
            <a:r>
              <a:rPr lang="en-US" sz="6600" b="0" dirty="0">
                <a:solidFill>
                  <a:schemeClr val="bg1"/>
                </a:solidFill>
                <a:effectLst/>
                <a:latin typeface="+mj-lt"/>
                <a:cs typeface="Times New Roman" pitchFamily="18" charset="0"/>
              </a:rPr>
              <a:t> </a:t>
            </a:r>
            <a:r>
              <a:rPr lang="vi-VN" sz="6600" b="0" dirty="0">
                <a:solidFill>
                  <a:schemeClr val="bg1"/>
                </a:solidFill>
                <a:effectLst/>
                <a:latin typeface="+mj-lt"/>
                <a:cs typeface="Times New Roman" pitchFamily="18" charset="0"/>
              </a:rPr>
              <a:t>sống đời sau. </a:t>
            </a:r>
            <a:r>
              <a:rPr lang="vi-VN" sz="6600" b="0" u="sng" dirty="0">
                <a:solidFill>
                  <a:srgbClr val="FFFF00"/>
                </a:solidFill>
                <a:effectLst/>
                <a:latin typeface="+mj-lt"/>
                <a:cs typeface="Times New Roman" pitchFamily="18" charset="0"/>
              </a:rPr>
              <a:t>Amen.</a:t>
            </a:r>
            <a:endParaRPr lang="en-US" sz="6600" b="0" u="sng" dirty="0">
              <a:solidFill>
                <a:srgbClr val="FFFF00"/>
              </a:solidFill>
              <a:effectLst/>
              <a:latin typeface="+mj-lt"/>
              <a:cs typeface="Times New Roman" pitchFamily="18" charset="0"/>
            </a:endParaRPr>
          </a:p>
        </p:txBody>
      </p:sp>
    </p:spTree>
    <p:extLst>
      <p:ext uri="{BB962C8B-B14F-4D97-AF65-F5344CB8AC3E}">
        <p14:creationId xmlns:p14="http://schemas.microsoft.com/office/powerpoint/2010/main" val="416980245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br>
              <a:rPr lang="en-US" altLang="en-US" sz="7200" b="0" u="sng" dirty="0">
                <a:solidFill>
                  <a:schemeClr val="bg1"/>
                </a:solidFill>
                <a:effectLst/>
                <a:latin typeface="+mj-lt"/>
                <a:cs typeface="Times New Roman" panose="02020603050405020304" pitchFamily="18" charset="0"/>
              </a:rPr>
            </a:br>
            <a:endParaRPr lang="en-US" sz="6600" b="0" dirty="0">
              <a:solidFill>
                <a:schemeClr val="bg1"/>
              </a:solidFill>
              <a:effectLst/>
              <a:latin typeface="+mj-lt"/>
              <a:cs typeface="Times New Roman" pitchFamily="18" charset="0"/>
            </a:endParaRPr>
          </a:p>
        </p:txBody>
      </p:sp>
      <p:sp>
        <p:nvSpPr>
          <p:cNvPr id="4" name="TextBox 3"/>
          <p:cNvSpPr txBox="1"/>
          <p:nvPr/>
        </p:nvSpPr>
        <p:spPr>
          <a:xfrm>
            <a:off x="5029200" y="155515"/>
            <a:ext cx="373380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white"/>
                </a:solidFill>
                <a:effectLst/>
                <a:uLnTx/>
                <a:uFillTx/>
                <a:latin typeface="UTM American Sans"/>
                <a:ea typeface="+mn-ea"/>
                <a:cs typeface="+mn-cs"/>
              </a:rPr>
              <a:t>Lời Nguyện Tín Hữu</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175317283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lstStyle/>
          <a:p>
            <a:pPr algn="just"/>
            <a:endParaRPr lang="en-US" b="0">
              <a:solidFill>
                <a:schemeClr val="bg1"/>
              </a:solidFill>
              <a:effectLst/>
              <a:latin typeface="+mj-lt"/>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33350"/>
            <a:ext cx="9144000" cy="5010150"/>
          </a:xfrm>
          <a:prstGeom prst="rect">
            <a:avLst/>
          </a:prstGeom>
        </p:spPr>
      </p:pic>
      <p:sp>
        <p:nvSpPr>
          <p:cNvPr id="4" name="Rectangle 3"/>
          <p:cNvSpPr/>
          <p:nvPr/>
        </p:nvSpPr>
        <p:spPr>
          <a:xfrm>
            <a:off x="3810000" y="2570911"/>
            <a:ext cx="5181600" cy="1323439"/>
          </a:xfrm>
          <a:prstGeom prst="rect">
            <a:avLst/>
          </a:prstGeom>
        </p:spPr>
        <p:txBody>
          <a:bodyPr wrap="square">
            <a:spAutoFit/>
          </a:bodyPr>
          <a:lstStyle/>
          <a:p>
            <a:pPr algn="ctr"/>
            <a:r>
              <a:rPr lang="en-US" sz="4000" b="1" dirty="0" err="1">
                <a:solidFill>
                  <a:srgbClr val="FFFF00"/>
                </a:solidFill>
              </a:rPr>
              <a:t>Của</a:t>
            </a:r>
            <a:r>
              <a:rPr lang="en-US" sz="4000" b="1" dirty="0">
                <a:solidFill>
                  <a:srgbClr val="FFFF00"/>
                </a:solidFill>
              </a:rPr>
              <a:t> </a:t>
            </a:r>
            <a:r>
              <a:rPr lang="en-US" sz="4000" b="1" dirty="0" err="1">
                <a:solidFill>
                  <a:srgbClr val="FFFF00"/>
                </a:solidFill>
              </a:rPr>
              <a:t>Lễ</a:t>
            </a:r>
            <a:r>
              <a:rPr lang="en-US" sz="4000" b="1" dirty="0">
                <a:solidFill>
                  <a:srgbClr val="FFFF00"/>
                </a:solidFill>
              </a:rPr>
              <a:t> Đ</a:t>
            </a:r>
            <a:r>
              <a:rPr lang="vi-VN" sz="4000" b="1" dirty="0">
                <a:solidFill>
                  <a:srgbClr val="FFFF00"/>
                </a:solidFill>
              </a:rPr>
              <a:t>ơ</a:t>
            </a:r>
            <a:r>
              <a:rPr lang="en-US" sz="4000" b="1" dirty="0">
                <a:solidFill>
                  <a:srgbClr val="FFFF00"/>
                </a:solidFill>
              </a:rPr>
              <a:t>n S</a:t>
            </a:r>
            <a:r>
              <a:rPr lang="vi-VN" sz="4000" b="1" dirty="0">
                <a:solidFill>
                  <a:srgbClr val="FFFF00"/>
                </a:solidFill>
              </a:rPr>
              <a:t>ơ</a:t>
            </a:r>
            <a:endParaRPr lang="en-US" sz="4000" b="1" dirty="0">
              <a:solidFill>
                <a:srgbClr val="FFFF00"/>
              </a:solidFill>
            </a:endParaRPr>
          </a:p>
          <a:p>
            <a:pPr algn="ctr"/>
            <a:r>
              <a:rPr lang="en-US" sz="4000" b="1" i="1" dirty="0" err="1">
                <a:solidFill>
                  <a:schemeClr val="bg1"/>
                </a:solidFill>
              </a:rPr>
              <a:t>Đa</a:t>
            </a:r>
            <a:r>
              <a:rPr lang="en-US" sz="4000" b="1" i="1" dirty="0">
                <a:solidFill>
                  <a:schemeClr val="bg1"/>
                </a:solidFill>
              </a:rPr>
              <a:t> Minh</a:t>
            </a:r>
          </a:p>
        </p:txBody>
      </p:sp>
    </p:spTree>
    <p:extLst>
      <p:ext uri="{BB962C8B-B14F-4D97-AF65-F5344CB8AC3E}">
        <p14:creationId xmlns:p14="http://schemas.microsoft.com/office/powerpoint/2010/main" val="123585548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5400" u="sng" dirty="0">
                <a:solidFill>
                  <a:srgbClr val="FFFF00"/>
                </a:solidFill>
              </a:rPr>
              <a:t>T</a:t>
            </a:r>
            <a:r>
              <a:rPr lang="en-US" sz="5400" b="0" u="sng" dirty="0">
                <a:solidFill>
                  <a:srgbClr val="FFFF00"/>
                </a:solidFill>
                <a:effectLst/>
              </a:rPr>
              <a:t>k1:</a:t>
            </a:r>
            <a:r>
              <a:rPr lang="en-US" sz="5400" b="0" dirty="0">
                <a:solidFill>
                  <a:schemeClr val="bg1"/>
                </a:solidFill>
                <a:effectLst/>
              </a:rPr>
              <a:t> </a:t>
            </a:r>
            <a:r>
              <a:rPr lang="vi-VN" sz="4800" dirty="0">
                <a:solidFill>
                  <a:schemeClr val="bg1"/>
                </a:solidFill>
              </a:rPr>
              <a:t>Xin kính dâng của lễ bé mọn đơn sơ. Là bao trái tim thơ trẻ í a dại khờ. Như bánh thơm rượu nho pha với giọt nước trong. Nên lễ dâng thành t</a:t>
            </a:r>
            <a:r>
              <a:rPr lang="en-US" sz="4800" dirty="0">
                <a:solidFill>
                  <a:schemeClr val="bg1"/>
                </a:solidFill>
              </a:rPr>
              <a:t>in </a:t>
            </a:r>
            <a:r>
              <a:rPr lang="en-US" sz="4800" dirty="0" err="1">
                <a:solidFill>
                  <a:schemeClr val="bg1"/>
                </a:solidFill>
              </a:rPr>
              <a:t>không</a:t>
            </a:r>
            <a:r>
              <a:rPr lang="en-US" sz="4800" dirty="0">
                <a:solidFill>
                  <a:schemeClr val="bg1"/>
                </a:solidFill>
              </a:rPr>
              <a:t> </a:t>
            </a:r>
            <a:r>
              <a:rPr lang="en-US" sz="4800" dirty="0" err="1">
                <a:solidFill>
                  <a:schemeClr val="bg1"/>
                </a:solidFill>
              </a:rPr>
              <a:t>bến</a:t>
            </a:r>
            <a:r>
              <a:rPr lang="en-US" sz="4800" dirty="0">
                <a:solidFill>
                  <a:schemeClr val="bg1"/>
                </a:solidFill>
              </a:rPr>
              <a:t> </a:t>
            </a:r>
            <a:r>
              <a:rPr lang="en-US" sz="4800" dirty="0" err="1">
                <a:solidFill>
                  <a:schemeClr val="bg1"/>
                </a:solidFill>
              </a:rPr>
              <a:t>không</a:t>
            </a:r>
            <a:r>
              <a:rPr lang="en-US" sz="4800" dirty="0">
                <a:solidFill>
                  <a:schemeClr val="bg1"/>
                </a:solidFill>
              </a:rPr>
              <a:t> </a:t>
            </a:r>
            <a:r>
              <a:rPr lang="en-US" sz="4800" dirty="0" err="1">
                <a:solidFill>
                  <a:schemeClr val="bg1"/>
                </a:solidFill>
              </a:rPr>
              <a:t>bờ</a:t>
            </a:r>
            <a:r>
              <a:rPr lang="vi-VN" sz="4800" dirty="0">
                <a:solidFill>
                  <a:schemeClr val="bg1"/>
                </a:solidFill>
              </a:rPr>
              <a:t>.</a:t>
            </a:r>
            <a:endParaRPr lang="en-US" sz="5400" b="0" dirty="0">
              <a:solidFill>
                <a:schemeClr val="bg1"/>
              </a:solidFill>
              <a:effectLst/>
            </a:endParaRPr>
          </a:p>
        </p:txBody>
      </p:sp>
    </p:spTree>
    <p:extLst>
      <p:ext uri="{BB962C8B-B14F-4D97-AF65-F5344CB8AC3E}">
        <p14:creationId xmlns:p14="http://schemas.microsoft.com/office/powerpoint/2010/main" val="375939920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6000" b="0" u="sng" dirty="0" err="1">
                <a:solidFill>
                  <a:srgbClr val="FFFF00"/>
                </a:solidFill>
                <a:effectLst/>
              </a:rPr>
              <a:t>Đk</a:t>
            </a:r>
            <a:r>
              <a:rPr lang="en-US" sz="6000" b="0" u="sng" dirty="0">
                <a:solidFill>
                  <a:srgbClr val="FFFF00"/>
                </a:solidFill>
                <a:effectLst/>
              </a:rPr>
              <a:t>:</a:t>
            </a:r>
            <a:r>
              <a:rPr lang="en-US" sz="6000" b="0" dirty="0">
                <a:solidFill>
                  <a:schemeClr val="bg1"/>
                </a:solidFill>
                <a:effectLst/>
              </a:rPr>
              <a:t> </a:t>
            </a:r>
            <a:r>
              <a:rPr lang="vi-VN" dirty="0">
                <a:solidFill>
                  <a:schemeClr val="bg1"/>
                </a:solidFill>
              </a:rPr>
              <a:t>Xin dâng lên cõi lòng son. Xin dâng lên tâm tình con. Xin dâng lên cuộc sống vui tươi sạch trong. Xin dâng lên ước mộng xanh, mong nhân gian sống đoàn viên trong yêu thương an bình kết liên muôn lòng.</a:t>
            </a:r>
            <a:endParaRPr lang="en-US" sz="6000" b="0" dirty="0">
              <a:solidFill>
                <a:schemeClr val="bg1"/>
              </a:solidFill>
              <a:effectLst/>
            </a:endParaRPr>
          </a:p>
        </p:txBody>
      </p:sp>
    </p:spTree>
    <p:extLst>
      <p:ext uri="{BB962C8B-B14F-4D97-AF65-F5344CB8AC3E}">
        <p14:creationId xmlns:p14="http://schemas.microsoft.com/office/powerpoint/2010/main" val="220090980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6000" b="0" u="sng" dirty="0">
                <a:solidFill>
                  <a:srgbClr val="FFFF00"/>
                </a:solidFill>
                <a:effectLst/>
              </a:rPr>
              <a:t>Tk2:</a:t>
            </a:r>
            <a:r>
              <a:rPr lang="en-US" sz="6000" b="0" dirty="0">
                <a:solidFill>
                  <a:srgbClr val="FFFF00"/>
                </a:solidFill>
                <a:effectLst/>
              </a:rPr>
              <a:t> </a:t>
            </a:r>
            <a:r>
              <a:rPr lang="vi-VN" sz="4800" dirty="0">
                <a:solidFill>
                  <a:schemeClr val="bg1"/>
                </a:solidFill>
              </a:rPr>
              <a:t>Xin Chúa thương gìn giữ tâm hồn thơ ngây. Vượt muôn đắng cay yêu đời sống vui hằng ngày. Ngoan ngoãn cùng mẹ cha yêu mến người thiết tha. Nên đóa hoa đẹp tươi tô thắm quê nhà.</a:t>
            </a:r>
            <a:endParaRPr lang="vi-VN" sz="6000" dirty="0">
              <a:solidFill>
                <a:schemeClr val="bg1"/>
              </a:solidFill>
            </a:endParaRPr>
          </a:p>
        </p:txBody>
      </p:sp>
    </p:spTree>
    <p:extLst>
      <p:ext uri="{BB962C8B-B14F-4D97-AF65-F5344CB8AC3E}">
        <p14:creationId xmlns:p14="http://schemas.microsoft.com/office/powerpoint/2010/main" val="219970942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6000" b="0" u="sng" dirty="0" err="1">
                <a:solidFill>
                  <a:srgbClr val="FFFF00"/>
                </a:solidFill>
                <a:effectLst/>
              </a:rPr>
              <a:t>Đk</a:t>
            </a:r>
            <a:r>
              <a:rPr lang="en-US" sz="6000" b="0" u="sng" dirty="0">
                <a:solidFill>
                  <a:srgbClr val="FFFF00"/>
                </a:solidFill>
                <a:effectLst/>
              </a:rPr>
              <a:t>:</a:t>
            </a:r>
            <a:r>
              <a:rPr lang="en-US" sz="6000" b="0" dirty="0">
                <a:solidFill>
                  <a:schemeClr val="bg1"/>
                </a:solidFill>
                <a:effectLst/>
              </a:rPr>
              <a:t> </a:t>
            </a:r>
            <a:r>
              <a:rPr lang="vi-VN" dirty="0">
                <a:solidFill>
                  <a:schemeClr val="bg1"/>
                </a:solidFill>
              </a:rPr>
              <a:t>Xin dâng lên cõi lòng son. Xin dâng lên tâm tình con. Xin dâng lên cuộc sống vui tươi sạch trong. Xin dâng lên ước mộng xanh, mong nhân gian sống đoàn viên trong yêu thương an bình kết liên muôn lòng.</a:t>
            </a:r>
            <a:endParaRPr lang="en-US" sz="6000" b="0" dirty="0">
              <a:solidFill>
                <a:schemeClr val="bg1"/>
              </a:solidFill>
              <a:effectLst/>
            </a:endParaRPr>
          </a:p>
        </p:txBody>
      </p:sp>
    </p:spTree>
    <p:extLst>
      <p:ext uri="{BB962C8B-B14F-4D97-AF65-F5344CB8AC3E}">
        <p14:creationId xmlns:p14="http://schemas.microsoft.com/office/powerpoint/2010/main" val="206946332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814820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fontScale="90000"/>
          </a:bodyPr>
          <a:lstStyle/>
          <a:p>
            <a:br>
              <a:rPr lang="en-US" sz="6000" b="0" dirty="0">
                <a:solidFill>
                  <a:srgbClr val="FFFF00"/>
                </a:solidFill>
                <a:effectLst/>
                <a:latin typeface="+mj-lt"/>
              </a:rPr>
            </a:br>
            <a:r>
              <a:rPr lang="en-US" sz="8000" b="0" dirty="0">
                <a:solidFill>
                  <a:srgbClr val="FFFF00"/>
                </a:solidFill>
                <a:effectLst/>
                <a:latin typeface="+mj-lt"/>
              </a:rPr>
              <a:t>Ca </a:t>
            </a:r>
            <a:r>
              <a:rPr lang="en-US" sz="8000" b="0" dirty="0" err="1">
                <a:solidFill>
                  <a:srgbClr val="FFFF00"/>
                </a:solidFill>
                <a:effectLst/>
                <a:latin typeface="+mj-lt"/>
              </a:rPr>
              <a:t>Nhập</a:t>
            </a:r>
            <a:r>
              <a:rPr lang="en-US" sz="8000" b="0" dirty="0">
                <a:solidFill>
                  <a:srgbClr val="FFFF00"/>
                </a:solidFill>
                <a:effectLst/>
                <a:latin typeface="+mj-lt"/>
              </a:rPr>
              <a:t> </a:t>
            </a:r>
            <a:r>
              <a:rPr lang="en-US" sz="8000" b="0" dirty="0" err="1">
                <a:solidFill>
                  <a:srgbClr val="FFFF00"/>
                </a:solidFill>
                <a:effectLst/>
                <a:latin typeface="+mj-lt"/>
              </a:rPr>
              <a:t>Lễ</a:t>
            </a:r>
            <a:br>
              <a:rPr lang="en-US" sz="8000" b="0" dirty="0">
                <a:solidFill>
                  <a:srgbClr val="FFFF00"/>
                </a:solidFill>
                <a:effectLst/>
                <a:latin typeface="+mj-lt"/>
              </a:rPr>
            </a:br>
            <a:r>
              <a:rPr lang="en-US" sz="8000" b="0" dirty="0" err="1">
                <a:solidFill>
                  <a:srgbClr val="FFFF00"/>
                </a:solidFill>
                <a:effectLst/>
                <a:latin typeface="+mj-lt"/>
              </a:rPr>
              <a:t>Vào</a:t>
            </a:r>
            <a:r>
              <a:rPr lang="en-US" sz="8000" b="0" dirty="0">
                <a:solidFill>
                  <a:srgbClr val="FFFF00"/>
                </a:solidFill>
                <a:effectLst/>
                <a:latin typeface="+mj-lt"/>
              </a:rPr>
              <a:t> </a:t>
            </a:r>
            <a:r>
              <a:rPr lang="en-US" sz="8000" b="0" dirty="0" err="1">
                <a:solidFill>
                  <a:srgbClr val="FFFF00"/>
                </a:solidFill>
                <a:effectLst/>
                <a:latin typeface="+mj-lt"/>
              </a:rPr>
              <a:t>Thánh</a:t>
            </a:r>
            <a:r>
              <a:rPr lang="en-US" sz="8000" b="0" dirty="0">
                <a:solidFill>
                  <a:srgbClr val="FFFF00"/>
                </a:solidFill>
                <a:effectLst/>
                <a:latin typeface="+mj-lt"/>
              </a:rPr>
              <a:t> </a:t>
            </a:r>
            <a:r>
              <a:rPr lang="en-US" sz="8000" b="0" dirty="0" err="1">
                <a:solidFill>
                  <a:srgbClr val="FFFF00"/>
                </a:solidFill>
                <a:effectLst/>
                <a:latin typeface="+mj-lt"/>
              </a:rPr>
              <a:t>Lễ</a:t>
            </a:r>
            <a:br>
              <a:rPr lang="en-US" sz="8000" b="0" dirty="0">
                <a:solidFill>
                  <a:srgbClr val="FFFF00"/>
                </a:solidFill>
                <a:effectLst/>
                <a:latin typeface="+mj-lt"/>
              </a:rPr>
            </a:br>
            <a:r>
              <a:rPr lang="en-US" sz="6000" b="0" dirty="0" err="1">
                <a:solidFill>
                  <a:schemeClr val="bg1"/>
                </a:solidFill>
                <a:effectLst/>
                <a:latin typeface="+mj-lt"/>
              </a:rPr>
              <a:t>Lm</a:t>
            </a:r>
            <a:r>
              <a:rPr lang="en-US" sz="6000" b="0" dirty="0">
                <a:solidFill>
                  <a:schemeClr val="bg1"/>
                </a:solidFill>
                <a:effectLst/>
                <a:latin typeface="+mj-lt"/>
              </a:rPr>
              <a:t>. </a:t>
            </a:r>
            <a:r>
              <a:rPr lang="en-US" sz="6000" b="0" dirty="0" err="1">
                <a:solidFill>
                  <a:schemeClr val="bg1"/>
                </a:solidFill>
                <a:effectLst/>
                <a:latin typeface="+mj-lt"/>
              </a:rPr>
              <a:t>Nguyễn</a:t>
            </a:r>
            <a:r>
              <a:rPr lang="en-US" sz="6000" b="0" dirty="0">
                <a:solidFill>
                  <a:schemeClr val="bg1"/>
                </a:solidFill>
                <a:effectLst/>
                <a:latin typeface="+mj-lt"/>
              </a:rPr>
              <a:t> </a:t>
            </a:r>
            <a:r>
              <a:rPr lang="en-US" sz="6000" b="0" i="1" dirty="0" err="1">
                <a:solidFill>
                  <a:schemeClr val="bg1"/>
                </a:solidFill>
                <a:effectLst/>
                <a:latin typeface="+mj-lt"/>
              </a:rPr>
              <a:t>Duy</a:t>
            </a:r>
            <a:br>
              <a:rPr lang="en-US" sz="6000" b="0" i="1" dirty="0">
                <a:solidFill>
                  <a:schemeClr val="bg1"/>
                </a:solidFill>
                <a:effectLst/>
                <a:latin typeface="+mj-lt"/>
              </a:rPr>
            </a:br>
            <a:endParaRPr lang="en-US" sz="6000" b="0" i="1" dirty="0">
              <a:solidFill>
                <a:schemeClr val="bg1"/>
              </a:solidFill>
              <a:effectLst/>
              <a:latin typeface="+mj-lt"/>
            </a:endParaRPr>
          </a:p>
        </p:txBody>
      </p:sp>
    </p:spTree>
    <p:extLst>
      <p:ext uri="{BB962C8B-B14F-4D97-AF65-F5344CB8AC3E}">
        <p14:creationId xmlns:p14="http://schemas.microsoft.com/office/powerpoint/2010/main" val="114841572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8E61A60E-92A6-C758-3285-B7D2B1F76911}"/>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2AAA3F28-CFC6-9597-04B3-B0E95E419D1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9936"/>
            <a:ext cx="9144000" cy="5103628"/>
          </a:xfrm>
          <a:prstGeom prst="rect">
            <a:avLst/>
          </a:prstGeom>
        </p:spPr>
      </p:pic>
    </p:spTree>
    <p:extLst>
      <p:ext uri="{BB962C8B-B14F-4D97-AF65-F5344CB8AC3E}">
        <p14:creationId xmlns:p14="http://schemas.microsoft.com/office/powerpoint/2010/main" val="378337096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a:bodyPr>
          <a:lstStyle/>
          <a:p>
            <a:r>
              <a:rPr lang="en-US" sz="6600" b="0" dirty="0">
                <a:solidFill>
                  <a:srgbClr val="FFFF00"/>
                </a:solidFill>
                <a:effectLst/>
                <a:latin typeface="+mj-lt"/>
              </a:rPr>
              <a:t>Ca </a:t>
            </a:r>
            <a:r>
              <a:rPr lang="en-US" sz="6600" b="0" dirty="0" err="1">
                <a:solidFill>
                  <a:srgbClr val="FFFF00"/>
                </a:solidFill>
                <a:effectLst/>
                <a:latin typeface="+mj-lt"/>
              </a:rPr>
              <a:t>Nguyện</a:t>
            </a:r>
            <a:r>
              <a:rPr lang="en-US" sz="6600" b="0" dirty="0">
                <a:solidFill>
                  <a:srgbClr val="FFFF00"/>
                </a:solidFill>
                <a:effectLst/>
                <a:latin typeface="+mj-lt"/>
              </a:rPr>
              <a:t> </a:t>
            </a:r>
            <a:r>
              <a:rPr lang="en-US" sz="6600" b="0" dirty="0" err="1">
                <a:solidFill>
                  <a:srgbClr val="FFFF00"/>
                </a:solidFill>
                <a:effectLst/>
                <a:latin typeface="+mj-lt"/>
              </a:rPr>
              <a:t>Hiệp</a:t>
            </a:r>
            <a:r>
              <a:rPr lang="en-US" sz="6600" b="0" dirty="0">
                <a:solidFill>
                  <a:srgbClr val="FFFF00"/>
                </a:solidFill>
                <a:effectLst/>
                <a:latin typeface="+mj-lt"/>
              </a:rPr>
              <a:t> </a:t>
            </a:r>
            <a:r>
              <a:rPr lang="en-US" sz="6600" b="0" dirty="0" err="1">
                <a:solidFill>
                  <a:srgbClr val="FFFF00"/>
                </a:solidFill>
                <a:effectLst/>
                <a:latin typeface="+mj-lt"/>
              </a:rPr>
              <a:t>Lễ</a:t>
            </a:r>
            <a:br>
              <a:rPr lang="en-US" sz="6600" b="0">
                <a:solidFill>
                  <a:srgbClr val="FFFF00"/>
                </a:solidFill>
                <a:effectLst/>
                <a:latin typeface="+mj-lt"/>
              </a:rPr>
            </a:br>
            <a:r>
              <a:rPr lang="en-US" sz="6600">
                <a:solidFill>
                  <a:srgbClr val="FFFF00"/>
                </a:solidFill>
              </a:rPr>
              <a:t>Làm Vườn Nho</a:t>
            </a:r>
            <a:br>
              <a:rPr lang="en-US" sz="6600" b="0">
                <a:solidFill>
                  <a:srgbClr val="FFFF00"/>
                </a:solidFill>
                <a:effectLst/>
                <a:latin typeface="+mj-lt"/>
              </a:rPr>
            </a:br>
            <a:r>
              <a:rPr lang="en-US" sz="6000" i="1">
                <a:solidFill>
                  <a:schemeClr val="bg1"/>
                </a:solidFill>
              </a:rPr>
              <a:t>Lm. </a:t>
            </a:r>
            <a:r>
              <a:rPr lang="en-US" sz="6000" b="0" i="1">
                <a:solidFill>
                  <a:schemeClr val="bg1"/>
                </a:solidFill>
                <a:effectLst/>
                <a:latin typeface="+mj-lt"/>
              </a:rPr>
              <a:t>bùi Ninh</a:t>
            </a:r>
            <a:endParaRPr lang="en-US" sz="9600" b="0" i="1" dirty="0">
              <a:solidFill>
                <a:schemeClr val="bg1"/>
              </a:solidFill>
              <a:effectLst/>
              <a:latin typeface="+mj-lt"/>
            </a:endParaRPr>
          </a:p>
        </p:txBody>
      </p:sp>
    </p:spTree>
    <p:extLst>
      <p:ext uri="{BB962C8B-B14F-4D97-AF65-F5344CB8AC3E}">
        <p14:creationId xmlns:p14="http://schemas.microsoft.com/office/powerpoint/2010/main" val="353878427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fontAlgn="base"/>
            <a:r>
              <a:rPr lang="en-US" sz="3600" b="0" u="sng" dirty="0">
                <a:solidFill>
                  <a:srgbClr val="FFFF00"/>
                </a:solidFill>
                <a:effectLst/>
              </a:rPr>
              <a:t>Tk1:</a:t>
            </a:r>
            <a:r>
              <a:rPr lang="en-US" sz="3600" b="0" dirty="0">
                <a:solidFill>
                  <a:srgbClr val="FFFF00"/>
                </a:solidFill>
                <a:effectLst/>
              </a:rPr>
              <a:t> </a:t>
            </a:r>
            <a:r>
              <a:rPr lang="vi-VN" dirty="0">
                <a:solidFill>
                  <a:schemeClr val="bg1"/>
                </a:solidFill>
              </a:rPr>
              <a:t>Khi tôi lầm lỡ, mới biết sớt chia với người lỡ lầm. Khi tôi nghèo đói, tôi sẽ hiểu nỗi đau người lầm than. Khi tôi gian nan mới biết sớt chia với người khốn cùng. Khi tôi đau khổ, đời tôi mới biết cảm thông.</a:t>
            </a:r>
            <a:endParaRPr lang="vi-VN" sz="3600" b="0" dirty="0">
              <a:solidFill>
                <a:schemeClr val="bg1"/>
              </a:solidFill>
              <a:effectLst/>
            </a:endParaRPr>
          </a:p>
        </p:txBody>
      </p:sp>
    </p:spTree>
    <p:extLst>
      <p:ext uri="{BB962C8B-B14F-4D97-AF65-F5344CB8AC3E}">
        <p14:creationId xmlns:p14="http://schemas.microsoft.com/office/powerpoint/2010/main" val="5203507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5400" b="0" u="sng" dirty="0" err="1">
                <a:solidFill>
                  <a:srgbClr val="FFFF00"/>
                </a:solidFill>
                <a:effectLst/>
              </a:rPr>
              <a:t>Đk</a:t>
            </a:r>
            <a:r>
              <a:rPr lang="en-US" sz="5400" b="0" u="sng" dirty="0">
                <a:solidFill>
                  <a:srgbClr val="FFFF00"/>
                </a:solidFill>
                <a:effectLst/>
              </a:rPr>
              <a:t>:</a:t>
            </a:r>
            <a:r>
              <a:rPr lang="en-US" sz="5400" b="0" dirty="0">
                <a:solidFill>
                  <a:schemeClr val="bg1"/>
                </a:solidFill>
                <a:effectLst/>
              </a:rPr>
              <a:t> </a:t>
            </a:r>
            <a:r>
              <a:rPr lang="vi-VN" sz="5400" dirty="0">
                <a:solidFill>
                  <a:schemeClr val="bg1"/>
                </a:solidFill>
              </a:rPr>
              <a:t>Lạy Chúa</a:t>
            </a:r>
            <a:r>
              <a:rPr lang="en-US" sz="5400" dirty="0">
                <a:solidFill>
                  <a:schemeClr val="bg1"/>
                </a:solidFill>
              </a:rPr>
              <a:t>!</a:t>
            </a:r>
            <a:r>
              <a:rPr lang="vi-VN" sz="5400" dirty="0">
                <a:solidFill>
                  <a:schemeClr val="bg1"/>
                </a:solidFill>
              </a:rPr>
              <a:t> ban yêu thương vào trái tim con. Đã bao lần con đây hờ hững. Lạy Chúa</a:t>
            </a:r>
            <a:r>
              <a:rPr lang="en-US" sz="5400" dirty="0">
                <a:solidFill>
                  <a:schemeClr val="bg1"/>
                </a:solidFill>
              </a:rPr>
              <a:t>!</a:t>
            </a:r>
            <a:r>
              <a:rPr lang="vi-VN" sz="5400" dirty="0">
                <a:solidFill>
                  <a:schemeClr val="bg1"/>
                </a:solidFill>
              </a:rPr>
              <a:t> dạy con yêu thương, dạy con yêu thương. Cho hòa bình sáng ngời muôn </a:t>
            </a:r>
            <a:r>
              <a:rPr lang="en-US" sz="5400" dirty="0" err="1">
                <a:solidFill>
                  <a:schemeClr val="bg1"/>
                </a:solidFill>
              </a:rPr>
              <a:t>ph</a:t>
            </a:r>
            <a:r>
              <a:rPr lang="vi-VN" sz="5400" dirty="0">
                <a:solidFill>
                  <a:schemeClr val="bg1"/>
                </a:solidFill>
              </a:rPr>
              <a:t>ư</a:t>
            </a:r>
            <a:r>
              <a:rPr lang="en-US" sz="5400" dirty="0" err="1">
                <a:solidFill>
                  <a:schemeClr val="bg1"/>
                </a:solidFill>
              </a:rPr>
              <a:t>ơng</a:t>
            </a:r>
            <a:r>
              <a:rPr lang="en-US" sz="5400" dirty="0">
                <a:solidFill>
                  <a:schemeClr val="bg1"/>
                </a:solidFill>
              </a:rPr>
              <a:t>.</a:t>
            </a:r>
            <a:endParaRPr lang="en-US" sz="5400" b="0" dirty="0">
              <a:solidFill>
                <a:schemeClr val="bg1"/>
              </a:solidFill>
              <a:effectLst/>
            </a:endParaRPr>
          </a:p>
        </p:txBody>
      </p:sp>
    </p:spTree>
    <p:extLst>
      <p:ext uri="{BB962C8B-B14F-4D97-AF65-F5344CB8AC3E}">
        <p14:creationId xmlns:p14="http://schemas.microsoft.com/office/powerpoint/2010/main" val="171877077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fontAlgn="base"/>
            <a:r>
              <a:rPr lang="en-US" sz="4000" b="0" u="sng" dirty="0">
                <a:solidFill>
                  <a:srgbClr val="FFFF00"/>
                </a:solidFill>
                <a:effectLst/>
              </a:rPr>
              <a:t>Tk2:</a:t>
            </a:r>
            <a:r>
              <a:rPr lang="en-US" sz="4000" b="0" dirty="0">
                <a:solidFill>
                  <a:schemeClr val="bg1"/>
                </a:solidFill>
                <a:effectLst/>
              </a:rPr>
              <a:t> </a:t>
            </a:r>
            <a:r>
              <a:rPr lang="vi-VN" dirty="0">
                <a:solidFill>
                  <a:schemeClr val="bg1"/>
                </a:solidFill>
              </a:rPr>
              <a:t>Khi tôi buồn chán mới biết nỗi đau nơi người thất vọng. Khi tôi mù lòa tôi sẽ hiểu bóng đêm và sợ hãi. Khi tôi cô đơn, mới biết xót xa với người cô quạnh. Khi tôi thất vọng, đời tôi thấu nỗi chờ mong.</a:t>
            </a:r>
            <a:endParaRPr lang="en-US" sz="4000" b="0" dirty="0">
              <a:solidFill>
                <a:schemeClr val="bg1"/>
              </a:solidFill>
              <a:effectLst/>
            </a:endParaRPr>
          </a:p>
        </p:txBody>
      </p:sp>
    </p:spTree>
    <p:extLst>
      <p:ext uri="{BB962C8B-B14F-4D97-AF65-F5344CB8AC3E}">
        <p14:creationId xmlns:p14="http://schemas.microsoft.com/office/powerpoint/2010/main" val="242626613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5400" b="0" u="sng" dirty="0" err="1">
                <a:solidFill>
                  <a:srgbClr val="FFFF00"/>
                </a:solidFill>
                <a:effectLst/>
              </a:rPr>
              <a:t>Đk</a:t>
            </a:r>
            <a:r>
              <a:rPr lang="en-US" sz="5400" b="0" u="sng" dirty="0">
                <a:solidFill>
                  <a:srgbClr val="FFFF00"/>
                </a:solidFill>
                <a:effectLst/>
              </a:rPr>
              <a:t>:</a:t>
            </a:r>
            <a:r>
              <a:rPr lang="en-US" sz="5400" b="0" dirty="0">
                <a:solidFill>
                  <a:schemeClr val="bg1"/>
                </a:solidFill>
                <a:effectLst/>
              </a:rPr>
              <a:t> </a:t>
            </a:r>
            <a:r>
              <a:rPr lang="vi-VN" sz="5400" dirty="0">
                <a:solidFill>
                  <a:schemeClr val="bg1"/>
                </a:solidFill>
              </a:rPr>
              <a:t>Lạy Chúa</a:t>
            </a:r>
            <a:r>
              <a:rPr lang="en-US" sz="5400" dirty="0">
                <a:solidFill>
                  <a:schemeClr val="bg1"/>
                </a:solidFill>
              </a:rPr>
              <a:t>!</a:t>
            </a:r>
            <a:r>
              <a:rPr lang="vi-VN" sz="5400" dirty="0">
                <a:solidFill>
                  <a:schemeClr val="bg1"/>
                </a:solidFill>
              </a:rPr>
              <a:t> ban yêu thương vào trái tim con. Đã bao lần con đây hờ hững. Lạy Chúa</a:t>
            </a:r>
            <a:r>
              <a:rPr lang="en-US" sz="5400" dirty="0">
                <a:solidFill>
                  <a:schemeClr val="bg1"/>
                </a:solidFill>
              </a:rPr>
              <a:t>!</a:t>
            </a:r>
            <a:r>
              <a:rPr lang="vi-VN" sz="5400" dirty="0">
                <a:solidFill>
                  <a:schemeClr val="bg1"/>
                </a:solidFill>
              </a:rPr>
              <a:t> dạy con yêu thương, dạy con yêu thương. Cho hòa bình sáng ngời muôn </a:t>
            </a:r>
            <a:r>
              <a:rPr lang="en-US" sz="5400" dirty="0" err="1">
                <a:solidFill>
                  <a:schemeClr val="bg1"/>
                </a:solidFill>
              </a:rPr>
              <a:t>ph</a:t>
            </a:r>
            <a:r>
              <a:rPr lang="vi-VN" sz="5400" dirty="0">
                <a:solidFill>
                  <a:schemeClr val="bg1"/>
                </a:solidFill>
              </a:rPr>
              <a:t>ư</a:t>
            </a:r>
            <a:r>
              <a:rPr lang="en-US" sz="5400" dirty="0" err="1">
                <a:solidFill>
                  <a:schemeClr val="bg1"/>
                </a:solidFill>
              </a:rPr>
              <a:t>ơng</a:t>
            </a:r>
            <a:r>
              <a:rPr lang="en-US" sz="5400" dirty="0">
                <a:solidFill>
                  <a:schemeClr val="bg1"/>
                </a:solidFill>
              </a:rPr>
              <a:t>.</a:t>
            </a:r>
            <a:endParaRPr lang="en-US" sz="5400" b="0" dirty="0">
              <a:solidFill>
                <a:schemeClr val="bg1"/>
              </a:solidFill>
              <a:effectLst/>
            </a:endParaRPr>
          </a:p>
        </p:txBody>
      </p:sp>
    </p:spTree>
    <p:extLst>
      <p:ext uri="{BB962C8B-B14F-4D97-AF65-F5344CB8AC3E}">
        <p14:creationId xmlns:p14="http://schemas.microsoft.com/office/powerpoint/2010/main" val="207797014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4800" u="sng" dirty="0">
                <a:solidFill>
                  <a:srgbClr val="FFFF00"/>
                </a:solidFill>
              </a:rPr>
              <a:t>T</a:t>
            </a:r>
            <a:r>
              <a:rPr lang="en-US" sz="4800" b="0" u="sng" dirty="0">
                <a:solidFill>
                  <a:srgbClr val="FFFF00"/>
                </a:solidFill>
                <a:effectLst/>
              </a:rPr>
              <a:t>k3:</a:t>
            </a:r>
            <a:r>
              <a:rPr lang="en-US" sz="4800" b="0" dirty="0">
                <a:solidFill>
                  <a:schemeClr val="bg1"/>
                </a:solidFill>
                <a:effectLst/>
              </a:rPr>
              <a:t> </a:t>
            </a:r>
            <a:r>
              <a:rPr lang="vi-VN" dirty="0">
                <a:solidFill>
                  <a:schemeClr val="bg1"/>
                </a:solidFill>
              </a:rPr>
              <a:t>Khi tôi quỵ ngã mới biết đỡ nâng những người sa đọa. Khi tôi oà khóc tôi sẽ hiểu nước mắt sao buồn quá. Khi tôi lang thang mới biết đắng cay với người không nhà. Khi tôi đơn độc thì thương ai mất mẹ cha.</a:t>
            </a:r>
            <a:endParaRPr lang="en-US" sz="4800" b="0" dirty="0">
              <a:solidFill>
                <a:schemeClr val="bg1"/>
              </a:solidFill>
              <a:effectLst/>
            </a:endParaRPr>
          </a:p>
        </p:txBody>
      </p:sp>
    </p:spTree>
    <p:extLst>
      <p:ext uri="{BB962C8B-B14F-4D97-AF65-F5344CB8AC3E}">
        <p14:creationId xmlns:p14="http://schemas.microsoft.com/office/powerpoint/2010/main" val="229503757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5400" b="0" u="sng" dirty="0" err="1">
                <a:solidFill>
                  <a:srgbClr val="FFFF00"/>
                </a:solidFill>
                <a:effectLst/>
              </a:rPr>
              <a:t>Đk</a:t>
            </a:r>
            <a:r>
              <a:rPr lang="en-US" sz="5400" b="0" u="sng" dirty="0">
                <a:solidFill>
                  <a:srgbClr val="FFFF00"/>
                </a:solidFill>
                <a:effectLst/>
              </a:rPr>
              <a:t>:</a:t>
            </a:r>
            <a:r>
              <a:rPr lang="en-US" sz="5400" b="0" dirty="0">
                <a:solidFill>
                  <a:schemeClr val="bg1"/>
                </a:solidFill>
                <a:effectLst/>
              </a:rPr>
              <a:t> </a:t>
            </a:r>
            <a:r>
              <a:rPr lang="vi-VN" sz="5400" dirty="0">
                <a:solidFill>
                  <a:schemeClr val="bg1"/>
                </a:solidFill>
              </a:rPr>
              <a:t>Lạy Chúa</a:t>
            </a:r>
            <a:r>
              <a:rPr lang="en-US" sz="5400" dirty="0">
                <a:solidFill>
                  <a:schemeClr val="bg1"/>
                </a:solidFill>
              </a:rPr>
              <a:t>!</a:t>
            </a:r>
            <a:r>
              <a:rPr lang="vi-VN" sz="5400" dirty="0">
                <a:solidFill>
                  <a:schemeClr val="bg1"/>
                </a:solidFill>
              </a:rPr>
              <a:t> ban yêu thương vào trái tim con. Đã bao lần con đây hờ hững. Lạy Chúa</a:t>
            </a:r>
            <a:r>
              <a:rPr lang="en-US" sz="5400" dirty="0">
                <a:solidFill>
                  <a:schemeClr val="bg1"/>
                </a:solidFill>
              </a:rPr>
              <a:t>!</a:t>
            </a:r>
            <a:r>
              <a:rPr lang="vi-VN" sz="5400" dirty="0">
                <a:solidFill>
                  <a:schemeClr val="bg1"/>
                </a:solidFill>
              </a:rPr>
              <a:t> dạy con yêu thương, dạy con yêu thương. Cho hòa bình sáng ngời muôn </a:t>
            </a:r>
            <a:r>
              <a:rPr lang="en-US" sz="5400" dirty="0" err="1">
                <a:solidFill>
                  <a:schemeClr val="bg1"/>
                </a:solidFill>
              </a:rPr>
              <a:t>ph</a:t>
            </a:r>
            <a:r>
              <a:rPr lang="vi-VN" sz="5400" dirty="0">
                <a:solidFill>
                  <a:schemeClr val="bg1"/>
                </a:solidFill>
              </a:rPr>
              <a:t>ư</a:t>
            </a:r>
            <a:r>
              <a:rPr lang="en-US" sz="5400" dirty="0" err="1">
                <a:solidFill>
                  <a:schemeClr val="bg1"/>
                </a:solidFill>
              </a:rPr>
              <a:t>ơng</a:t>
            </a:r>
            <a:r>
              <a:rPr lang="en-US" sz="5400" dirty="0">
                <a:solidFill>
                  <a:schemeClr val="bg1"/>
                </a:solidFill>
              </a:rPr>
              <a:t>.</a:t>
            </a:r>
            <a:endParaRPr lang="en-US" sz="5400" b="0" dirty="0">
              <a:solidFill>
                <a:schemeClr val="bg1"/>
              </a:solidFill>
              <a:effectLst/>
            </a:endParaRPr>
          </a:p>
        </p:txBody>
      </p:sp>
    </p:spTree>
    <p:extLst>
      <p:ext uri="{BB962C8B-B14F-4D97-AF65-F5344CB8AC3E}">
        <p14:creationId xmlns:p14="http://schemas.microsoft.com/office/powerpoint/2010/main" val="332885959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descr="A group of people standing on a road&#10;&#10;Description automatically generated">
            <a:extLst>
              <a:ext uri="{FF2B5EF4-FFF2-40B4-BE49-F238E27FC236}">
                <a16:creationId xmlns:a16="http://schemas.microsoft.com/office/drawing/2014/main" id="{418E5C96-E128-40CB-B151-CCF382D2DF6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403937534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57150"/>
            <a:ext cx="9144000" cy="4400550"/>
          </a:xfrm>
        </p:spPr>
        <p:txBody>
          <a:bodyPr>
            <a:normAutofit/>
          </a:bodyPr>
          <a:lstStyle/>
          <a:p>
            <a:r>
              <a:rPr lang="en-US" sz="8000" b="0" dirty="0">
                <a:solidFill>
                  <a:srgbClr val="FFFF00"/>
                </a:solidFill>
                <a:effectLst/>
                <a:latin typeface="+mj-lt"/>
              </a:rPr>
              <a:t>Ca </a:t>
            </a:r>
            <a:r>
              <a:rPr lang="en-US" sz="8000" b="0" dirty="0" err="1">
                <a:solidFill>
                  <a:srgbClr val="FFFF00"/>
                </a:solidFill>
                <a:effectLst/>
                <a:latin typeface="+mj-lt"/>
              </a:rPr>
              <a:t>Kết</a:t>
            </a:r>
            <a:r>
              <a:rPr lang="en-US" sz="8000" b="0" dirty="0">
                <a:solidFill>
                  <a:srgbClr val="FFFF00"/>
                </a:solidFill>
                <a:effectLst/>
                <a:latin typeface="+mj-lt"/>
              </a:rPr>
              <a:t> </a:t>
            </a:r>
            <a:r>
              <a:rPr lang="en-US" sz="8000" b="0" dirty="0" err="1">
                <a:solidFill>
                  <a:srgbClr val="FFFF00"/>
                </a:solidFill>
                <a:effectLst/>
                <a:latin typeface="+mj-lt"/>
              </a:rPr>
              <a:t>Lễ</a:t>
            </a:r>
            <a:br>
              <a:rPr lang="en-US" sz="8000" b="0" dirty="0">
                <a:solidFill>
                  <a:srgbClr val="FFFF00"/>
                </a:solidFill>
                <a:effectLst/>
                <a:latin typeface="+mj-lt"/>
              </a:rPr>
            </a:br>
            <a:r>
              <a:rPr lang="en-US" sz="6600" b="0" dirty="0" err="1">
                <a:solidFill>
                  <a:srgbClr val="FFFF00"/>
                </a:solidFill>
                <a:effectLst/>
                <a:latin typeface="+mj-lt"/>
              </a:rPr>
              <a:t>Kinh</a:t>
            </a:r>
            <a:r>
              <a:rPr lang="en-US" sz="6600" b="0" dirty="0">
                <a:solidFill>
                  <a:srgbClr val="FFFF00"/>
                </a:solidFill>
                <a:effectLst/>
                <a:latin typeface="+mj-lt"/>
              </a:rPr>
              <a:t> </a:t>
            </a:r>
            <a:r>
              <a:rPr lang="en-US" sz="6600" b="0" dirty="0" err="1">
                <a:solidFill>
                  <a:srgbClr val="FFFF00"/>
                </a:solidFill>
                <a:effectLst/>
                <a:latin typeface="+mj-lt"/>
              </a:rPr>
              <a:t>Tạ</a:t>
            </a:r>
            <a:r>
              <a:rPr lang="en-US" sz="6600" b="0" dirty="0">
                <a:solidFill>
                  <a:srgbClr val="FFFF00"/>
                </a:solidFill>
                <a:effectLst/>
                <a:latin typeface="+mj-lt"/>
              </a:rPr>
              <a:t> </a:t>
            </a:r>
            <a:r>
              <a:rPr lang="en-US" sz="6600" b="0" dirty="0" err="1">
                <a:solidFill>
                  <a:srgbClr val="FFFF00"/>
                </a:solidFill>
                <a:effectLst/>
                <a:latin typeface="+mj-lt"/>
              </a:rPr>
              <a:t>Lễ</a:t>
            </a:r>
            <a:br>
              <a:rPr lang="en-US" sz="6600" b="0" dirty="0">
                <a:solidFill>
                  <a:srgbClr val="FFFF00"/>
                </a:solidFill>
                <a:effectLst/>
                <a:latin typeface="+mj-lt"/>
              </a:rPr>
            </a:br>
            <a:r>
              <a:rPr lang="en-US" sz="5400" i="1" dirty="0" err="1">
                <a:solidFill>
                  <a:schemeClr val="bg1"/>
                </a:solidFill>
              </a:rPr>
              <a:t>Nguyễn</a:t>
            </a:r>
            <a:r>
              <a:rPr lang="en-US" sz="5400" i="1" dirty="0">
                <a:solidFill>
                  <a:schemeClr val="bg1"/>
                </a:solidFill>
              </a:rPr>
              <a:t> </a:t>
            </a:r>
            <a:r>
              <a:rPr lang="en-US" sz="5400" i="1" dirty="0" err="1">
                <a:solidFill>
                  <a:schemeClr val="bg1"/>
                </a:solidFill>
              </a:rPr>
              <a:t>Duy</a:t>
            </a:r>
            <a:endParaRPr lang="en-US" sz="6000" b="0" i="1" dirty="0">
              <a:solidFill>
                <a:schemeClr val="bg1"/>
              </a:solidFill>
              <a:effectLst/>
              <a:latin typeface="+mj-lt"/>
            </a:endParaRPr>
          </a:p>
        </p:txBody>
      </p:sp>
    </p:spTree>
    <p:extLst>
      <p:ext uri="{BB962C8B-B14F-4D97-AF65-F5344CB8AC3E}">
        <p14:creationId xmlns:p14="http://schemas.microsoft.com/office/powerpoint/2010/main" val="3508502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0"/>
            <a:ext cx="9144000" cy="5143500"/>
          </a:xfrm>
        </p:spPr>
        <p:txBody>
          <a:bodyPr anchor="ctr">
            <a:noAutofit/>
          </a:bodyPr>
          <a:lstStyle/>
          <a:p>
            <a:pPr algn="just">
              <a:lnSpc>
                <a:spcPct val="90000"/>
              </a:lnSpc>
              <a:spcBef>
                <a:spcPts val="0"/>
              </a:spcBef>
            </a:pPr>
            <a:r>
              <a:rPr lang="en-US" sz="5200" b="0" u="sng" dirty="0" err="1">
                <a:solidFill>
                  <a:srgbClr val="FFFF00"/>
                </a:solidFill>
                <a:effectLst/>
                <a:latin typeface="+mj-lt"/>
              </a:rPr>
              <a:t>Đk</a:t>
            </a:r>
            <a:r>
              <a:rPr lang="vi-VN" sz="5200" b="0" u="sng" dirty="0">
                <a:solidFill>
                  <a:srgbClr val="FFFF00"/>
                </a:solidFill>
                <a:effectLst/>
                <a:latin typeface="+mj-lt"/>
              </a:rPr>
              <a:t>:</a:t>
            </a:r>
            <a:r>
              <a:rPr lang="vi-VN" sz="5200" b="0" dirty="0">
                <a:solidFill>
                  <a:schemeClr val="bg1"/>
                </a:solidFill>
                <a:effectLst/>
                <a:latin typeface="+mj-lt"/>
              </a:rPr>
              <a:t> </a:t>
            </a:r>
            <a:r>
              <a:rPr lang="vi-VN" sz="5400" dirty="0">
                <a:solidFill>
                  <a:schemeClr val="bg1"/>
                </a:solidFill>
              </a:rPr>
              <a:t>Lòng con hân hoan tin tưởng và hy vọng, cùng với anh em chung lời ngợi khen Chúa.</a:t>
            </a:r>
            <a:r>
              <a:rPr lang="en-US" sz="5400" dirty="0">
                <a:solidFill>
                  <a:schemeClr val="bg1"/>
                </a:solidFill>
              </a:rPr>
              <a:t> </a:t>
            </a:r>
            <a:r>
              <a:rPr lang="en-US" sz="5400" dirty="0" err="1">
                <a:solidFill>
                  <a:schemeClr val="bg1"/>
                </a:solidFill>
              </a:rPr>
              <a:t>Hợp</a:t>
            </a:r>
            <a:r>
              <a:rPr lang="en-US" sz="5400" dirty="0">
                <a:solidFill>
                  <a:schemeClr val="bg1"/>
                </a:solidFill>
              </a:rPr>
              <a:t> </a:t>
            </a:r>
            <a:r>
              <a:rPr lang="en-US" sz="5400" dirty="0" err="1">
                <a:solidFill>
                  <a:schemeClr val="bg1"/>
                </a:solidFill>
              </a:rPr>
              <a:t>trong</a:t>
            </a:r>
            <a:r>
              <a:rPr lang="en-US" sz="5400" dirty="0">
                <a:solidFill>
                  <a:schemeClr val="bg1"/>
                </a:solidFill>
              </a:rPr>
              <a:t> </a:t>
            </a:r>
            <a:r>
              <a:rPr lang="en-US" sz="5400" dirty="0" err="1">
                <a:solidFill>
                  <a:schemeClr val="bg1"/>
                </a:solidFill>
              </a:rPr>
              <a:t>Giê-su</a:t>
            </a:r>
            <a:r>
              <a:rPr lang="en-US" sz="5400" dirty="0">
                <a:solidFill>
                  <a:schemeClr val="bg1"/>
                </a:solidFill>
              </a:rPr>
              <a:t> </a:t>
            </a:r>
            <a:r>
              <a:rPr lang="en-US" sz="5400" dirty="0" err="1">
                <a:solidFill>
                  <a:schemeClr val="bg1"/>
                </a:solidFill>
              </a:rPr>
              <a:t>nên</a:t>
            </a:r>
            <a:r>
              <a:rPr lang="en-US" sz="5400" dirty="0">
                <a:solidFill>
                  <a:schemeClr val="bg1"/>
                </a:solidFill>
              </a:rPr>
              <a:t> </a:t>
            </a:r>
            <a:r>
              <a:rPr lang="en-US" sz="5400" dirty="0" err="1">
                <a:solidFill>
                  <a:schemeClr val="bg1"/>
                </a:solidFill>
              </a:rPr>
              <a:t>một</a:t>
            </a:r>
            <a:r>
              <a:rPr lang="en-US" sz="5400" dirty="0">
                <a:solidFill>
                  <a:schemeClr val="bg1"/>
                </a:solidFill>
              </a:rPr>
              <a:t> </a:t>
            </a:r>
            <a:r>
              <a:rPr lang="en-US" sz="5400" dirty="0" err="1">
                <a:solidFill>
                  <a:schemeClr val="bg1"/>
                </a:solidFill>
              </a:rPr>
              <a:t>thân</a:t>
            </a:r>
            <a:r>
              <a:rPr lang="en-US" sz="5400" dirty="0">
                <a:solidFill>
                  <a:schemeClr val="bg1"/>
                </a:solidFill>
              </a:rPr>
              <a:t> </a:t>
            </a:r>
            <a:r>
              <a:rPr lang="en-US" sz="5400" dirty="0" err="1">
                <a:solidFill>
                  <a:schemeClr val="bg1"/>
                </a:solidFill>
              </a:rPr>
              <a:t>duy</a:t>
            </a:r>
            <a:r>
              <a:rPr lang="en-US" sz="5400" dirty="0">
                <a:solidFill>
                  <a:schemeClr val="bg1"/>
                </a:solidFill>
              </a:rPr>
              <a:t> </a:t>
            </a:r>
            <a:r>
              <a:rPr lang="en-US" sz="5400" dirty="0" err="1">
                <a:solidFill>
                  <a:schemeClr val="bg1"/>
                </a:solidFill>
              </a:rPr>
              <a:t>nhất</a:t>
            </a:r>
            <a:r>
              <a:rPr lang="en-US" sz="5400" dirty="0">
                <a:solidFill>
                  <a:schemeClr val="bg1"/>
                </a:solidFill>
              </a:rPr>
              <a:t>, </a:t>
            </a:r>
            <a:r>
              <a:rPr lang="en-US" sz="5400" dirty="0" err="1">
                <a:solidFill>
                  <a:schemeClr val="bg1"/>
                </a:solidFill>
              </a:rPr>
              <a:t>hiến</a:t>
            </a:r>
            <a:r>
              <a:rPr lang="en-US" sz="5400" dirty="0">
                <a:solidFill>
                  <a:schemeClr val="bg1"/>
                </a:solidFill>
              </a:rPr>
              <a:t> </a:t>
            </a:r>
            <a:r>
              <a:rPr lang="en-US" sz="5400" dirty="0" err="1">
                <a:solidFill>
                  <a:schemeClr val="bg1"/>
                </a:solidFill>
              </a:rPr>
              <a:t>dâng</a:t>
            </a:r>
            <a:r>
              <a:rPr lang="en-US" sz="5400" dirty="0">
                <a:solidFill>
                  <a:schemeClr val="bg1"/>
                </a:solidFill>
              </a:rPr>
              <a:t> </a:t>
            </a:r>
            <a:r>
              <a:rPr lang="en-US" sz="5400" dirty="0" err="1">
                <a:solidFill>
                  <a:schemeClr val="bg1"/>
                </a:solidFill>
              </a:rPr>
              <a:t>cuộc</a:t>
            </a:r>
            <a:r>
              <a:rPr lang="en-US" sz="5400" dirty="0">
                <a:solidFill>
                  <a:schemeClr val="bg1"/>
                </a:solidFill>
              </a:rPr>
              <a:t> </a:t>
            </a:r>
            <a:r>
              <a:rPr lang="en-US" sz="5400" dirty="0" err="1">
                <a:solidFill>
                  <a:schemeClr val="bg1"/>
                </a:solidFill>
              </a:rPr>
              <a:t>đời</a:t>
            </a:r>
            <a:r>
              <a:rPr lang="en-US" sz="5400" dirty="0">
                <a:solidFill>
                  <a:schemeClr val="bg1"/>
                </a:solidFill>
              </a:rPr>
              <a:t> </a:t>
            </a:r>
            <a:r>
              <a:rPr lang="en-US" sz="5400" dirty="0" err="1">
                <a:solidFill>
                  <a:schemeClr val="bg1"/>
                </a:solidFill>
              </a:rPr>
              <a:t>làm</a:t>
            </a:r>
            <a:r>
              <a:rPr lang="en-US" sz="5400" dirty="0">
                <a:solidFill>
                  <a:schemeClr val="bg1"/>
                </a:solidFill>
              </a:rPr>
              <a:t> </a:t>
            </a:r>
            <a:r>
              <a:rPr lang="en-US" sz="5400" dirty="0" err="1">
                <a:solidFill>
                  <a:schemeClr val="bg1"/>
                </a:solidFill>
              </a:rPr>
              <a:t>của</a:t>
            </a:r>
            <a:r>
              <a:rPr lang="en-US" sz="5400" dirty="0">
                <a:solidFill>
                  <a:schemeClr val="bg1"/>
                </a:solidFill>
              </a:rPr>
              <a:t> </a:t>
            </a:r>
            <a:r>
              <a:rPr lang="en-US" sz="5400" dirty="0" err="1">
                <a:solidFill>
                  <a:schemeClr val="bg1"/>
                </a:solidFill>
              </a:rPr>
              <a:t>lễ</a:t>
            </a:r>
            <a:r>
              <a:rPr lang="en-US" sz="5400" dirty="0">
                <a:solidFill>
                  <a:schemeClr val="bg1"/>
                </a:solidFill>
              </a:rPr>
              <a:t> </a:t>
            </a:r>
            <a:r>
              <a:rPr lang="en-US" sz="5400" dirty="0" err="1">
                <a:solidFill>
                  <a:schemeClr val="bg1"/>
                </a:solidFill>
              </a:rPr>
              <a:t>tình</a:t>
            </a:r>
            <a:r>
              <a:rPr lang="en-US" sz="5400" dirty="0">
                <a:solidFill>
                  <a:schemeClr val="bg1"/>
                </a:solidFill>
              </a:rPr>
              <a:t> </a:t>
            </a:r>
            <a:r>
              <a:rPr lang="en-US" sz="5400" dirty="0" err="1">
                <a:solidFill>
                  <a:schemeClr val="bg1"/>
                </a:solidFill>
              </a:rPr>
              <a:t>yêu</a:t>
            </a:r>
            <a:r>
              <a:rPr lang="en-US" sz="5400" dirty="0">
                <a:solidFill>
                  <a:schemeClr val="bg1"/>
                </a:solidFill>
              </a:rPr>
              <a:t>.</a:t>
            </a:r>
            <a:endParaRPr lang="vi-VN" sz="5200" dirty="0">
              <a:solidFill>
                <a:schemeClr val="bg1"/>
              </a:solidFill>
              <a:latin typeface="+mj-lt"/>
            </a:endParaRPr>
          </a:p>
        </p:txBody>
      </p:sp>
    </p:spTree>
    <p:extLst>
      <p:ext uri="{BB962C8B-B14F-4D97-AF65-F5344CB8AC3E}">
        <p14:creationId xmlns:p14="http://schemas.microsoft.com/office/powerpoint/2010/main" val="1519906175"/>
      </p:ext>
    </p:extLst>
  </p:cSld>
  <p:clrMapOvr>
    <a:masterClrMapping/>
  </p:clrMapOvr>
  <p:transition/>
</p:sld>
</file>

<file path=ppt/slides/slide7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6600" b="0" u="sng" dirty="0" err="1">
                <a:solidFill>
                  <a:srgbClr val="FFFF00"/>
                </a:solidFill>
                <a:effectLst/>
              </a:rPr>
              <a:t>Đk</a:t>
            </a:r>
            <a:r>
              <a:rPr lang="en-US" sz="6600" b="0" u="sng" dirty="0">
                <a:solidFill>
                  <a:srgbClr val="FFFF00"/>
                </a:solidFill>
                <a:effectLst/>
              </a:rPr>
              <a:t>:</a:t>
            </a:r>
            <a:r>
              <a:rPr lang="en-US" sz="6600" b="0" dirty="0">
                <a:solidFill>
                  <a:schemeClr val="bg1"/>
                </a:solidFill>
                <a:effectLst/>
              </a:rPr>
              <a:t> </a:t>
            </a:r>
            <a:r>
              <a:rPr lang="vi-VN" sz="5400" dirty="0">
                <a:solidFill>
                  <a:schemeClr val="bg1"/>
                </a:solidFill>
              </a:rPr>
              <a:t>Tạ ơn Chúa chúng con ra về hoan ca trong cuộc đời nhân chứng.  Tạ ơn Chúa chúng con nhịp bước đến khắp nơi để đem Tin Mừng. </a:t>
            </a:r>
            <a:endParaRPr lang="vi-VN" sz="6600" b="0" dirty="0">
              <a:solidFill>
                <a:schemeClr val="bg1"/>
              </a:solidFill>
              <a:effectLst/>
            </a:endParaRPr>
          </a:p>
        </p:txBody>
      </p:sp>
    </p:spTree>
    <p:extLst>
      <p:ext uri="{BB962C8B-B14F-4D97-AF65-F5344CB8AC3E}">
        <p14:creationId xmlns:p14="http://schemas.microsoft.com/office/powerpoint/2010/main" val="427835381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6000" u="sng" dirty="0">
                <a:solidFill>
                  <a:srgbClr val="FFFF00"/>
                </a:solidFill>
              </a:rPr>
              <a:t>Tk</a:t>
            </a:r>
            <a:r>
              <a:rPr lang="en-US" sz="6000" b="0" u="sng" dirty="0">
                <a:solidFill>
                  <a:srgbClr val="FFFF00"/>
                </a:solidFill>
                <a:effectLst/>
              </a:rPr>
              <a:t>1 + TK2:</a:t>
            </a:r>
            <a:r>
              <a:rPr lang="en-US" sz="6000" b="0" dirty="0">
                <a:solidFill>
                  <a:schemeClr val="bg1"/>
                </a:solidFill>
                <a:effectLst/>
              </a:rPr>
              <a:t> </a:t>
            </a:r>
            <a:r>
              <a:rPr lang="vi-VN" sz="5400" dirty="0">
                <a:solidFill>
                  <a:schemeClr val="bg1"/>
                </a:solidFill>
              </a:rPr>
              <a:t>Ra đi đến với người gần xa, khơi lên những tiếng lòng ngợi </a:t>
            </a:r>
            <a:r>
              <a:rPr lang="en-US" sz="5400" dirty="0">
                <a:solidFill>
                  <a:schemeClr val="bg1"/>
                </a:solidFill>
              </a:rPr>
              <a:t>ca</a:t>
            </a:r>
            <a:r>
              <a:rPr lang="vi-VN" sz="5400" dirty="0">
                <a:solidFill>
                  <a:schemeClr val="bg1"/>
                </a:solidFill>
              </a:rPr>
              <a:t>. Con xin Chúa xuống nguồn hồng ân, cho nhân thế tháng ngày bình an. </a:t>
            </a:r>
            <a:endParaRPr lang="en-US" sz="6000" b="0" dirty="0">
              <a:solidFill>
                <a:schemeClr val="bg1"/>
              </a:solidFill>
              <a:effectLst/>
            </a:endParaRPr>
          </a:p>
        </p:txBody>
      </p:sp>
    </p:spTree>
    <p:extLst>
      <p:ext uri="{BB962C8B-B14F-4D97-AF65-F5344CB8AC3E}">
        <p14:creationId xmlns:p14="http://schemas.microsoft.com/office/powerpoint/2010/main" val="281753161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6600" b="0" u="sng" dirty="0" err="1">
                <a:solidFill>
                  <a:srgbClr val="FFFF00"/>
                </a:solidFill>
                <a:effectLst/>
              </a:rPr>
              <a:t>Đk</a:t>
            </a:r>
            <a:r>
              <a:rPr lang="en-US" sz="6600" b="0" u="sng" dirty="0">
                <a:solidFill>
                  <a:srgbClr val="FFFF00"/>
                </a:solidFill>
                <a:effectLst/>
              </a:rPr>
              <a:t>:</a:t>
            </a:r>
            <a:r>
              <a:rPr lang="en-US" sz="6600" b="0" dirty="0">
                <a:solidFill>
                  <a:schemeClr val="bg1"/>
                </a:solidFill>
                <a:effectLst/>
              </a:rPr>
              <a:t> </a:t>
            </a:r>
            <a:r>
              <a:rPr lang="vi-VN" sz="5400" dirty="0">
                <a:solidFill>
                  <a:schemeClr val="bg1"/>
                </a:solidFill>
              </a:rPr>
              <a:t>Tạ ơn Chúa chúng con ra về hoan ca trong cuộc đời nhân chứng.  Tạ ơn Chúa chúng con nhịp bước đến khắp nơi để đem Tin Mừng. </a:t>
            </a:r>
            <a:endParaRPr lang="vi-VN" sz="6600" b="0" dirty="0">
              <a:solidFill>
                <a:schemeClr val="bg1"/>
              </a:solidFill>
              <a:effectLst/>
            </a:endParaRPr>
          </a:p>
        </p:txBody>
      </p:sp>
    </p:spTree>
    <p:extLst>
      <p:ext uri="{BB962C8B-B14F-4D97-AF65-F5344CB8AC3E}">
        <p14:creationId xmlns:p14="http://schemas.microsoft.com/office/powerpoint/2010/main" val="146680111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descr="A group of people standing on a road&#10;&#10;Description automatically generated">
            <a:extLst>
              <a:ext uri="{FF2B5EF4-FFF2-40B4-BE49-F238E27FC236}">
                <a16:creationId xmlns:a16="http://schemas.microsoft.com/office/drawing/2014/main" id="{418E5C96-E128-40CB-B151-CCF382D2DF6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15186482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0"/>
            <a:ext cx="9144000" cy="5143500"/>
          </a:xfrm>
        </p:spPr>
        <p:txBody>
          <a:bodyPr anchor="ctr">
            <a:noAutofit/>
          </a:bodyPr>
          <a:lstStyle/>
          <a:p>
            <a:pPr algn="just">
              <a:lnSpc>
                <a:spcPct val="90000"/>
              </a:lnSpc>
              <a:spcBef>
                <a:spcPts val="0"/>
              </a:spcBef>
            </a:pPr>
            <a:r>
              <a:rPr lang="en-US" sz="5400" u="sng" dirty="0">
                <a:solidFill>
                  <a:srgbClr val="FFFF00"/>
                </a:solidFill>
                <a:latin typeface="+mj-lt"/>
              </a:rPr>
              <a:t>T</a:t>
            </a:r>
            <a:r>
              <a:rPr lang="en-US" sz="5400" b="0" u="sng" dirty="0">
                <a:solidFill>
                  <a:srgbClr val="FFFF00"/>
                </a:solidFill>
                <a:effectLst/>
                <a:latin typeface="+mj-lt"/>
              </a:rPr>
              <a:t>k1</a:t>
            </a:r>
            <a:r>
              <a:rPr lang="vi-VN" sz="5400" b="0" u="sng" dirty="0">
                <a:solidFill>
                  <a:srgbClr val="FFFF00"/>
                </a:solidFill>
                <a:effectLst/>
                <a:latin typeface="+mj-lt"/>
              </a:rPr>
              <a:t>:</a:t>
            </a:r>
            <a:r>
              <a:rPr lang="en-US" sz="5400" dirty="0">
                <a:solidFill>
                  <a:schemeClr val="bg1"/>
                </a:solidFill>
                <a:latin typeface="+mj-lt"/>
              </a:rPr>
              <a:t> </a:t>
            </a:r>
            <a:r>
              <a:rPr lang="vi-VN" sz="5400" dirty="0">
                <a:solidFill>
                  <a:schemeClr val="bg1"/>
                </a:solidFill>
                <a:latin typeface="+mj-lt"/>
              </a:rPr>
              <a:t>Bao đêm ngày lòng con</a:t>
            </a:r>
            <a:r>
              <a:rPr lang="en-US" sz="5400" dirty="0">
                <a:solidFill>
                  <a:schemeClr val="bg1"/>
                </a:solidFill>
                <a:latin typeface="+mj-lt"/>
              </a:rPr>
              <a:t> </a:t>
            </a:r>
            <a:r>
              <a:rPr lang="en-US" sz="5400" dirty="0" err="1">
                <a:solidFill>
                  <a:schemeClr val="bg1"/>
                </a:solidFill>
                <a:latin typeface="+mj-lt"/>
              </a:rPr>
              <a:t>luôn</a:t>
            </a:r>
            <a:r>
              <a:rPr lang="en-US" sz="5400" dirty="0">
                <a:solidFill>
                  <a:schemeClr val="bg1"/>
                </a:solidFill>
                <a:latin typeface="+mj-lt"/>
              </a:rPr>
              <a:t> </a:t>
            </a:r>
            <a:r>
              <a:rPr lang="en-US" sz="5400" dirty="0" err="1">
                <a:solidFill>
                  <a:schemeClr val="bg1"/>
                </a:solidFill>
                <a:latin typeface="+mj-lt"/>
              </a:rPr>
              <a:t>khấn</a:t>
            </a:r>
            <a:r>
              <a:rPr lang="en-US" sz="5400" dirty="0">
                <a:solidFill>
                  <a:schemeClr val="bg1"/>
                </a:solidFill>
                <a:latin typeface="+mj-lt"/>
              </a:rPr>
              <a:t> </a:t>
            </a:r>
            <a:r>
              <a:rPr lang="en-US" sz="5400" dirty="0" err="1">
                <a:solidFill>
                  <a:schemeClr val="bg1"/>
                </a:solidFill>
                <a:latin typeface="+mj-lt"/>
              </a:rPr>
              <a:t>nguyện</a:t>
            </a:r>
            <a:r>
              <a:rPr lang="vi-VN" sz="5400" dirty="0">
                <a:solidFill>
                  <a:schemeClr val="bg1"/>
                </a:solidFill>
                <a:latin typeface="+mj-lt"/>
              </a:rPr>
              <a:t>,</a:t>
            </a:r>
            <a:r>
              <a:rPr lang="en-US" sz="5400" dirty="0">
                <a:solidFill>
                  <a:schemeClr val="bg1"/>
                </a:solidFill>
                <a:latin typeface="+mj-lt"/>
              </a:rPr>
              <a:t> </a:t>
            </a:r>
            <a:r>
              <a:rPr lang="en-US" sz="5400" dirty="0" err="1">
                <a:solidFill>
                  <a:schemeClr val="bg1"/>
                </a:solidFill>
                <a:latin typeface="+mj-lt"/>
              </a:rPr>
              <a:t>đến</a:t>
            </a:r>
            <a:r>
              <a:rPr lang="en-US" sz="5400" dirty="0">
                <a:solidFill>
                  <a:schemeClr val="bg1"/>
                </a:solidFill>
                <a:latin typeface="+mj-lt"/>
              </a:rPr>
              <a:t> </a:t>
            </a:r>
            <a:r>
              <a:rPr lang="en-US" sz="5400" dirty="0" err="1">
                <a:solidFill>
                  <a:schemeClr val="bg1"/>
                </a:solidFill>
                <a:latin typeface="+mj-lt"/>
              </a:rPr>
              <a:t>thánh</a:t>
            </a:r>
            <a:r>
              <a:rPr lang="en-US" sz="5400" dirty="0">
                <a:solidFill>
                  <a:schemeClr val="bg1"/>
                </a:solidFill>
                <a:latin typeface="+mj-lt"/>
              </a:rPr>
              <a:t> </a:t>
            </a:r>
            <a:r>
              <a:rPr lang="vi-VN" sz="5400" dirty="0">
                <a:solidFill>
                  <a:schemeClr val="bg1"/>
                </a:solidFill>
                <a:latin typeface="+mj-lt"/>
              </a:rPr>
              <a:t>điện</a:t>
            </a:r>
            <a:r>
              <a:rPr lang="en-US" sz="5400" dirty="0">
                <a:solidFill>
                  <a:schemeClr val="bg1"/>
                </a:solidFill>
                <a:latin typeface="+mj-lt"/>
              </a:rPr>
              <a:t> </a:t>
            </a:r>
            <a:r>
              <a:rPr lang="en-US" sz="5400" dirty="0" err="1">
                <a:solidFill>
                  <a:schemeClr val="bg1"/>
                </a:solidFill>
                <a:latin typeface="+mj-lt"/>
              </a:rPr>
              <a:t>tìm</a:t>
            </a:r>
            <a:r>
              <a:rPr lang="en-US" sz="5400" dirty="0">
                <a:solidFill>
                  <a:schemeClr val="bg1"/>
                </a:solidFill>
                <a:latin typeface="+mj-lt"/>
              </a:rPr>
              <a:t> </a:t>
            </a:r>
            <a:r>
              <a:rPr lang="en-US" sz="5400" dirty="0" err="1">
                <a:solidFill>
                  <a:schemeClr val="bg1"/>
                </a:solidFill>
                <a:latin typeface="+mj-lt"/>
              </a:rPr>
              <a:t>sức</a:t>
            </a:r>
            <a:r>
              <a:rPr lang="en-US" sz="5400" dirty="0">
                <a:solidFill>
                  <a:schemeClr val="bg1"/>
                </a:solidFill>
                <a:latin typeface="+mj-lt"/>
              </a:rPr>
              <a:t> </a:t>
            </a:r>
            <a:r>
              <a:rPr lang="en-US" sz="5400" dirty="0" err="1">
                <a:solidFill>
                  <a:schemeClr val="bg1"/>
                </a:solidFill>
                <a:latin typeface="+mj-lt"/>
              </a:rPr>
              <a:t>sống</a:t>
            </a:r>
            <a:r>
              <a:rPr lang="en-US" sz="5400" dirty="0">
                <a:solidFill>
                  <a:schemeClr val="bg1"/>
                </a:solidFill>
                <a:latin typeface="+mj-lt"/>
              </a:rPr>
              <a:t> </a:t>
            </a:r>
            <a:r>
              <a:rPr lang="en-US" sz="5400" dirty="0" err="1">
                <a:solidFill>
                  <a:schemeClr val="bg1"/>
                </a:solidFill>
                <a:latin typeface="+mj-lt"/>
              </a:rPr>
              <a:t>vô</a:t>
            </a:r>
            <a:r>
              <a:rPr lang="en-US" sz="5400" dirty="0">
                <a:solidFill>
                  <a:schemeClr val="bg1"/>
                </a:solidFill>
                <a:latin typeface="+mj-lt"/>
              </a:rPr>
              <a:t> </a:t>
            </a:r>
            <a:r>
              <a:rPr lang="en-US" sz="5400" dirty="0" err="1">
                <a:solidFill>
                  <a:schemeClr val="bg1"/>
                </a:solidFill>
                <a:latin typeface="+mj-lt"/>
              </a:rPr>
              <a:t>biên</a:t>
            </a:r>
            <a:r>
              <a:rPr lang="en-US" sz="5400" dirty="0">
                <a:solidFill>
                  <a:schemeClr val="bg1"/>
                </a:solidFill>
                <a:latin typeface="+mj-lt"/>
              </a:rPr>
              <a:t>. Con </a:t>
            </a:r>
            <a:r>
              <a:rPr lang="en-US" sz="5400" dirty="0" err="1">
                <a:solidFill>
                  <a:schemeClr val="bg1"/>
                </a:solidFill>
                <a:latin typeface="+mj-lt"/>
              </a:rPr>
              <a:t>đêm</a:t>
            </a:r>
            <a:r>
              <a:rPr lang="en-US" sz="5400" dirty="0">
                <a:solidFill>
                  <a:schemeClr val="bg1"/>
                </a:solidFill>
                <a:latin typeface="+mj-lt"/>
              </a:rPr>
              <a:t> </a:t>
            </a:r>
            <a:r>
              <a:rPr lang="en-US" sz="5400" dirty="0" err="1">
                <a:solidFill>
                  <a:schemeClr val="bg1"/>
                </a:solidFill>
                <a:latin typeface="+mj-lt"/>
              </a:rPr>
              <a:t>ngày</a:t>
            </a:r>
            <a:r>
              <a:rPr lang="en-US" sz="5400" dirty="0">
                <a:solidFill>
                  <a:schemeClr val="bg1"/>
                </a:solidFill>
                <a:latin typeface="+mj-lt"/>
              </a:rPr>
              <a:t> </a:t>
            </a:r>
            <a:r>
              <a:rPr lang="en-US" sz="5400" dirty="0" err="1">
                <a:solidFill>
                  <a:schemeClr val="bg1"/>
                </a:solidFill>
                <a:latin typeface="+mj-lt"/>
              </a:rPr>
              <a:t>hằng</a:t>
            </a:r>
            <a:r>
              <a:rPr lang="en-US" sz="5400" dirty="0">
                <a:solidFill>
                  <a:schemeClr val="bg1"/>
                </a:solidFill>
                <a:latin typeface="+mj-lt"/>
              </a:rPr>
              <a:t> m</a:t>
            </a:r>
            <a:r>
              <a:rPr lang="vi-VN" sz="5400" dirty="0">
                <a:solidFill>
                  <a:schemeClr val="bg1"/>
                </a:solidFill>
                <a:latin typeface="+mj-lt"/>
              </a:rPr>
              <a:t>ơ</a:t>
            </a:r>
            <a:r>
              <a:rPr lang="en-US" sz="5400" dirty="0">
                <a:solidFill>
                  <a:schemeClr val="bg1"/>
                </a:solidFill>
                <a:latin typeface="+mj-lt"/>
              </a:rPr>
              <a:t> </a:t>
            </a:r>
            <a:r>
              <a:rPr lang="en-US" sz="5400" dirty="0" err="1">
                <a:solidFill>
                  <a:schemeClr val="bg1"/>
                </a:solidFill>
                <a:latin typeface="+mj-lt"/>
              </a:rPr>
              <a:t>về</a:t>
            </a:r>
            <a:r>
              <a:rPr lang="en-US" sz="5400" dirty="0">
                <a:solidFill>
                  <a:schemeClr val="bg1"/>
                </a:solidFill>
                <a:latin typeface="+mj-lt"/>
              </a:rPr>
              <a:t> </a:t>
            </a:r>
            <a:r>
              <a:rPr lang="en-US" sz="5400" dirty="0" err="1">
                <a:solidFill>
                  <a:schemeClr val="bg1"/>
                </a:solidFill>
                <a:latin typeface="+mj-lt"/>
              </a:rPr>
              <a:t>bên</a:t>
            </a:r>
            <a:r>
              <a:rPr lang="en-US" sz="5400" dirty="0">
                <a:solidFill>
                  <a:schemeClr val="bg1"/>
                </a:solidFill>
                <a:latin typeface="+mj-lt"/>
              </a:rPr>
              <a:t> </a:t>
            </a:r>
            <a:r>
              <a:rPr lang="en-US" sz="5400" dirty="0" err="1">
                <a:solidFill>
                  <a:schemeClr val="bg1"/>
                </a:solidFill>
                <a:latin typeface="+mj-lt"/>
              </a:rPr>
              <a:t>Chúa</a:t>
            </a:r>
            <a:r>
              <a:rPr lang="en-US" sz="5400" dirty="0">
                <a:solidFill>
                  <a:schemeClr val="bg1"/>
                </a:solidFill>
                <a:latin typeface="+mj-lt"/>
              </a:rPr>
              <a:t>, </a:t>
            </a:r>
            <a:r>
              <a:rPr lang="en-US" sz="5400" dirty="0" err="1">
                <a:solidFill>
                  <a:schemeClr val="bg1"/>
                </a:solidFill>
                <a:latin typeface="+mj-lt"/>
              </a:rPr>
              <a:t>Chúa</a:t>
            </a:r>
            <a:r>
              <a:rPr lang="en-US" sz="5400" dirty="0">
                <a:solidFill>
                  <a:schemeClr val="bg1"/>
                </a:solidFill>
                <a:latin typeface="+mj-lt"/>
              </a:rPr>
              <a:t> </a:t>
            </a:r>
            <a:r>
              <a:rPr lang="en-US" sz="5400" dirty="0" err="1">
                <a:solidFill>
                  <a:schemeClr val="bg1"/>
                </a:solidFill>
                <a:latin typeface="+mj-lt"/>
              </a:rPr>
              <a:t>chính</a:t>
            </a:r>
            <a:r>
              <a:rPr lang="en-US" sz="5400" dirty="0">
                <a:solidFill>
                  <a:schemeClr val="bg1"/>
                </a:solidFill>
                <a:latin typeface="+mj-lt"/>
              </a:rPr>
              <a:t> </a:t>
            </a:r>
            <a:r>
              <a:rPr lang="en-US" sz="5400" dirty="0" err="1">
                <a:solidFill>
                  <a:schemeClr val="bg1"/>
                </a:solidFill>
                <a:latin typeface="+mj-lt"/>
              </a:rPr>
              <a:t>là</a:t>
            </a:r>
            <a:r>
              <a:rPr lang="en-US" sz="5400" dirty="0">
                <a:solidFill>
                  <a:schemeClr val="bg1"/>
                </a:solidFill>
                <a:latin typeface="+mj-lt"/>
              </a:rPr>
              <a:t> </a:t>
            </a:r>
            <a:r>
              <a:rPr lang="en-US" sz="5400" dirty="0" err="1">
                <a:solidFill>
                  <a:schemeClr val="bg1"/>
                </a:solidFill>
                <a:latin typeface="+mj-lt"/>
              </a:rPr>
              <a:t>nguồn</a:t>
            </a:r>
            <a:r>
              <a:rPr lang="en-US" sz="5400" dirty="0">
                <a:solidFill>
                  <a:schemeClr val="bg1"/>
                </a:solidFill>
                <a:latin typeface="+mj-lt"/>
              </a:rPr>
              <a:t> </a:t>
            </a:r>
            <a:r>
              <a:rPr lang="en-US" sz="5400" dirty="0" err="1">
                <a:solidFill>
                  <a:schemeClr val="bg1"/>
                </a:solidFill>
                <a:latin typeface="+mj-lt"/>
              </a:rPr>
              <a:t>suối</a:t>
            </a:r>
            <a:r>
              <a:rPr lang="en-US" sz="5400" dirty="0">
                <a:solidFill>
                  <a:schemeClr val="bg1"/>
                </a:solidFill>
                <a:latin typeface="+mj-lt"/>
              </a:rPr>
              <a:t> </a:t>
            </a:r>
            <a:r>
              <a:rPr lang="en-US" sz="5400" dirty="0" err="1">
                <a:solidFill>
                  <a:schemeClr val="bg1"/>
                </a:solidFill>
                <a:latin typeface="+mj-lt"/>
              </a:rPr>
              <a:t>bình</a:t>
            </a:r>
            <a:r>
              <a:rPr lang="en-US" sz="5400" dirty="0">
                <a:solidFill>
                  <a:schemeClr val="bg1"/>
                </a:solidFill>
                <a:latin typeface="+mj-lt"/>
              </a:rPr>
              <a:t> </a:t>
            </a:r>
            <a:r>
              <a:rPr lang="en-US" sz="5400" dirty="0" err="1">
                <a:solidFill>
                  <a:schemeClr val="bg1"/>
                </a:solidFill>
                <a:latin typeface="+mj-lt"/>
              </a:rPr>
              <a:t>yên</a:t>
            </a:r>
            <a:r>
              <a:rPr lang="en-US" sz="5400" dirty="0">
                <a:solidFill>
                  <a:schemeClr val="bg1"/>
                </a:solidFill>
                <a:latin typeface="+mj-lt"/>
              </a:rPr>
              <a:t>. </a:t>
            </a:r>
            <a:r>
              <a:rPr lang="vi-VN" sz="5400" dirty="0">
                <a:solidFill>
                  <a:schemeClr val="bg1"/>
                </a:solidFill>
                <a:latin typeface="+mj-lt"/>
              </a:rPr>
              <a:t> </a:t>
            </a:r>
          </a:p>
        </p:txBody>
      </p:sp>
    </p:spTree>
    <p:extLst>
      <p:ext uri="{BB962C8B-B14F-4D97-AF65-F5344CB8AC3E}">
        <p14:creationId xmlns:p14="http://schemas.microsoft.com/office/powerpoint/2010/main" val="2315032721"/>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0"/>
            <a:ext cx="9144000" cy="5143500"/>
          </a:xfrm>
        </p:spPr>
        <p:txBody>
          <a:bodyPr anchor="ctr">
            <a:noAutofit/>
          </a:bodyPr>
          <a:lstStyle/>
          <a:p>
            <a:pPr algn="just">
              <a:lnSpc>
                <a:spcPct val="90000"/>
              </a:lnSpc>
              <a:spcBef>
                <a:spcPts val="0"/>
              </a:spcBef>
            </a:pPr>
            <a:r>
              <a:rPr lang="en-US" sz="5200" b="0" u="sng" dirty="0" err="1">
                <a:solidFill>
                  <a:srgbClr val="FFFF00"/>
                </a:solidFill>
                <a:effectLst/>
                <a:latin typeface="+mj-lt"/>
              </a:rPr>
              <a:t>Đk</a:t>
            </a:r>
            <a:r>
              <a:rPr lang="vi-VN" sz="5200" b="0" u="sng" dirty="0">
                <a:solidFill>
                  <a:srgbClr val="FFFF00"/>
                </a:solidFill>
                <a:effectLst/>
                <a:latin typeface="+mj-lt"/>
              </a:rPr>
              <a:t>:</a:t>
            </a:r>
            <a:r>
              <a:rPr lang="vi-VN" sz="5200" b="0" dirty="0">
                <a:solidFill>
                  <a:schemeClr val="bg1"/>
                </a:solidFill>
                <a:effectLst/>
                <a:latin typeface="+mj-lt"/>
              </a:rPr>
              <a:t> </a:t>
            </a:r>
            <a:r>
              <a:rPr lang="vi-VN" sz="5400" dirty="0">
                <a:solidFill>
                  <a:schemeClr val="bg1"/>
                </a:solidFill>
              </a:rPr>
              <a:t>Lòng con hân hoan tin tưởng và hy vọng, cùng với anh em chung lời ngợi khen Chúa.</a:t>
            </a:r>
            <a:r>
              <a:rPr lang="en-US" sz="5400" dirty="0">
                <a:solidFill>
                  <a:schemeClr val="bg1"/>
                </a:solidFill>
              </a:rPr>
              <a:t> </a:t>
            </a:r>
            <a:r>
              <a:rPr lang="en-US" sz="5400" dirty="0" err="1">
                <a:solidFill>
                  <a:schemeClr val="bg1"/>
                </a:solidFill>
              </a:rPr>
              <a:t>Hợp</a:t>
            </a:r>
            <a:r>
              <a:rPr lang="en-US" sz="5400" dirty="0">
                <a:solidFill>
                  <a:schemeClr val="bg1"/>
                </a:solidFill>
              </a:rPr>
              <a:t> </a:t>
            </a:r>
            <a:r>
              <a:rPr lang="en-US" sz="5400" dirty="0" err="1">
                <a:solidFill>
                  <a:schemeClr val="bg1"/>
                </a:solidFill>
              </a:rPr>
              <a:t>trong</a:t>
            </a:r>
            <a:r>
              <a:rPr lang="en-US" sz="5400" dirty="0">
                <a:solidFill>
                  <a:schemeClr val="bg1"/>
                </a:solidFill>
              </a:rPr>
              <a:t> </a:t>
            </a:r>
            <a:r>
              <a:rPr lang="en-US" sz="5400" dirty="0" err="1">
                <a:solidFill>
                  <a:schemeClr val="bg1"/>
                </a:solidFill>
              </a:rPr>
              <a:t>Giê-su</a:t>
            </a:r>
            <a:r>
              <a:rPr lang="en-US" sz="5400" dirty="0">
                <a:solidFill>
                  <a:schemeClr val="bg1"/>
                </a:solidFill>
              </a:rPr>
              <a:t> </a:t>
            </a:r>
            <a:r>
              <a:rPr lang="en-US" sz="5400" dirty="0" err="1">
                <a:solidFill>
                  <a:schemeClr val="bg1"/>
                </a:solidFill>
              </a:rPr>
              <a:t>nên</a:t>
            </a:r>
            <a:r>
              <a:rPr lang="en-US" sz="5400" dirty="0">
                <a:solidFill>
                  <a:schemeClr val="bg1"/>
                </a:solidFill>
              </a:rPr>
              <a:t> </a:t>
            </a:r>
            <a:r>
              <a:rPr lang="en-US" sz="5400" dirty="0" err="1">
                <a:solidFill>
                  <a:schemeClr val="bg1"/>
                </a:solidFill>
              </a:rPr>
              <a:t>một</a:t>
            </a:r>
            <a:r>
              <a:rPr lang="en-US" sz="5400" dirty="0">
                <a:solidFill>
                  <a:schemeClr val="bg1"/>
                </a:solidFill>
              </a:rPr>
              <a:t> </a:t>
            </a:r>
            <a:r>
              <a:rPr lang="en-US" sz="5400" dirty="0" err="1">
                <a:solidFill>
                  <a:schemeClr val="bg1"/>
                </a:solidFill>
              </a:rPr>
              <a:t>thân</a:t>
            </a:r>
            <a:r>
              <a:rPr lang="en-US" sz="5400" dirty="0">
                <a:solidFill>
                  <a:schemeClr val="bg1"/>
                </a:solidFill>
              </a:rPr>
              <a:t> </a:t>
            </a:r>
            <a:r>
              <a:rPr lang="en-US" sz="5400" dirty="0" err="1">
                <a:solidFill>
                  <a:schemeClr val="bg1"/>
                </a:solidFill>
              </a:rPr>
              <a:t>duy</a:t>
            </a:r>
            <a:r>
              <a:rPr lang="en-US" sz="5400" dirty="0">
                <a:solidFill>
                  <a:schemeClr val="bg1"/>
                </a:solidFill>
              </a:rPr>
              <a:t> </a:t>
            </a:r>
            <a:r>
              <a:rPr lang="en-US" sz="5400" dirty="0" err="1">
                <a:solidFill>
                  <a:schemeClr val="bg1"/>
                </a:solidFill>
              </a:rPr>
              <a:t>nhất</a:t>
            </a:r>
            <a:r>
              <a:rPr lang="en-US" sz="5400" dirty="0">
                <a:solidFill>
                  <a:schemeClr val="bg1"/>
                </a:solidFill>
              </a:rPr>
              <a:t>, </a:t>
            </a:r>
            <a:r>
              <a:rPr lang="en-US" sz="5400" dirty="0" err="1">
                <a:solidFill>
                  <a:schemeClr val="bg1"/>
                </a:solidFill>
              </a:rPr>
              <a:t>hiến</a:t>
            </a:r>
            <a:r>
              <a:rPr lang="en-US" sz="5400" dirty="0">
                <a:solidFill>
                  <a:schemeClr val="bg1"/>
                </a:solidFill>
              </a:rPr>
              <a:t> </a:t>
            </a:r>
            <a:r>
              <a:rPr lang="en-US" sz="5400" dirty="0" err="1">
                <a:solidFill>
                  <a:schemeClr val="bg1"/>
                </a:solidFill>
              </a:rPr>
              <a:t>dâng</a:t>
            </a:r>
            <a:r>
              <a:rPr lang="en-US" sz="5400" dirty="0">
                <a:solidFill>
                  <a:schemeClr val="bg1"/>
                </a:solidFill>
              </a:rPr>
              <a:t> </a:t>
            </a:r>
            <a:r>
              <a:rPr lang="en-US" sz="5400" dirty="0" err="1">
                <a:solidFill>
                  <a:schemeClr val="bg1"/>
                </a:solidFill>
              </a:rPr>
              <a:t>cuộc</a:t>
            </a:r>
            <a:r>
              <a:rPr lang="en-US" sz="5400" dirty="0">
                <a:solidFill>
                  <a:schemeClr val="bg1"/>
                </a:solidFill>
              </a:rPr>
              <a:t> </a:t>
            </a:r>
            <a:r>
              <a:rPr lang="en-US" sz="5400" dirty="0" err="1">
                <a:solidFill>
                  <a:schemeClr val="bg1"/>
                </a:solidFill>
              </a:rPr>
              <a:t>đời</a:t>
            </a:r>
            <a:r>
              <a:rPr lang="en-US" sz="5400" dirty="0">
                <a:solidFill>
                  <a:schemeClr val="bg1"/>
                </a:solidFill>
              </a:rPr>
              <a:t> </a:t>
            </a:r>
            <a:r>
              <a:rPr lang="en-US" sz="5400" dirty="0" err="1">
                <a:solidFill>
                  <a:schemeClr val="bg1"/>
                </a:solidFill>
              </a:rPr>
              <a:t>làm</a:t>
            </a:r>
            <a:r>
              <a:rPr lang="en-US" sz="5400" dirty="0">
                <a:solidFill>
                  <a:schemeClr val="bg1"/>
                </a:solidFill>
              </a:rPr>
              <a:t> </a:t>
            </a:r>
            <a:r>
              <a:rPr lang="en-US" sz="5400" dirty="0" err="1">
                <a:solidFill>
                  <a:schemeClr val="bg1"/>
                </a:solidFill>
              </a:rPr>
              <a:t>của</a:t>
            </a:r>
            <a:r>
              <a:rPr lang="en-US" sz="5400" dirty="0">
                <a:solidFill>
                  <a:schemeClr val="bg1"/>
                </a:solidFill>
              </a:rPr>
              <a:t> </a:t>
            </a:r>
            <a:r>
              <a:rPr lang="en-US" sz="5400" dirty="0" err="1">
                <a:solidFill>
                  <a:schemeClr val="bg1"/>
                </a:solidFill>
              </a:rPr>
              <a:t>lễ</a:t>
            </a:r>
            <a:r>
              <a:rPr lang="en-US" sz="5400" dirty="0">
                <a:solidFill>
                  <a:schemeClr val="bg1"/>
                </a:solidFill>
              </a:rPr>
              <a:t> </a:t>
            </a:r>
            <a:r>
              <a:rPr lang="en-US" sz="5400" dirty="0" err="1">
                <a:solidFill>
                  <a:schemeClr val="bg1"/>
                </a:solidFill>
              </a:rPr>
              <a:t>tình</a:t>
            </a:r>
            <a:r>
              <a:rPr lang="en-US" sz="5400" dirty="0">
                <a:solidFill>
                  <a:schemeClr val="bg1"/>
                </a:solidFill>
              </a:rPr>
              <a:t> </a:t>
            </a:r>
            <a:r>
              <a:rPr lang="en-US" sz="5400" dirty="0" err="1">
                <a:solidFill>
                  <a:schemeClr val="bg1"/>
                </a:solidFill>
              </a:rPr>
              <a:t>yêu</a:t>
            </a:r>
            <a:r>
              <a:rPr lang="en-US" sz="5400" dirty="0">
                <a:solidFill>
                  <a:schemeClr val="bg1"/>
                </a:solidFill>
              </a:rPr>
              <a:t>.</a:t>
            </a:r>
            <a:endParaRPr lang="vi-VN" sz="5200" dirty="0">
              <a:solidFill>
                <a:schemeClr val="bg1"/>
              </a:solidFill>
              <a:latin typeface="+mj-lt"/>
            </a:endParaRPr>
          </a:p>
        </p:txBody>
      </p:sp>
    </p:spTree>
    <p:extLst>
      <p:ext uri="{BB962C8B-B14F-4D97-AF65-F5344CB8AC3E}">
        <p14:creationId xmlns:p14="http://schemas.microsoft.com/office/powerpoint/2010/main" val="1242987814"/>
      </p:ext>
    </p:extLst>
  </p:cSld>
  <p:clrMapOvr>
    <a:masterClrMapping/>
  </p:clrMapOvr>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37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8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2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2">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36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1084</TotalTime>
  <Words>1749</Words>
  <Application>Microsoft Office PowerPoint</Application>
  <PresentationFormat>On-screen Show (16:9)</PresentationFormat>
  <Paragraphs>107</Paragraphs>
  <Slides>73</Slides>
  <Notes>0</Notes>
  <HiddenSlides>0</HiddenSlides>
  <MMClips>0</MMClips>
  <ScaleCrop>false</ScaleCrop>
  <HeadingPairs>
    <vt:vector size="6" baseType="variant">
      <vt:variant>
        <vt:lpstr>Fonts Used</vt:lpstr>
      </vt:variant>
      <vt:variant>
        <vt:i4>4</vt:i4>
      </vt:variant>
      <vt:variant>
        <vt:lpstr>Theme</vt:lpstr>
      </vt:variant>
      <vt:variant>
        <vt:i4>11</vt:i4>
      </vt:variant>
      <vt:variant>
        <vt:lpstr>Slide Titles</vt:lpstr>
      </vt:variant>
      <vt:variant>
        <vt:i4>73</vt:i4>
      </vt:variant>
    </vt:vector>
  </HeadingPairs>
  <TitlesOfParts>
    <vt:vector size="88" baseType="lpstr">
      <vt:lpstr>Arial</vt:lpstr>
      <vt:lpstr>Calibri</vt:lpstr>
      <vt:lpstr>Times New Roman</vt:lpstr>
      <vt:lpstr>UTM American Sans</vt:lpstr>
      <vt:lpstr>Office Theme</vt:lpstr>
      <vt:lpstr>12_Office Theme</vt:lpstr>
      <vt:lpstr>6_Office Theme</vt:lpstr>
      <vt:lpstr>8_Office Theme</vt:lpstr>
      <vt:lpstr>3_Office Theme</vt:lpstr>
      <vt:lpstr>9_Office Theme</vt:lpstr>
      <vt:lpstr>26_Office Theme</vt:lpstr>
      <vt:lpstr>36_Default Design</vt:lpstr>
      <vt:lpstr>10_Office Theme</vt:lpstr>
      <vt:lpstr>37_Default Design</vt:lpstr>
      <vt:lpstr>1_Office Theme</vt:lpstr>
      <vt:lpstr>PowerPoint Presentation</vt:lpstr>
      <vt:lpstr>TẬP HÁT CỘNG ĐOÀN</vt:lpstr>
      <vt:lpstr>Đk: Chúa ở gần những ai cầu khẩn Chúa.</vt:lpstr>
      <vt:lpstr>Lạy Chúa, xin mở lòng chúng con, để chúng con biết lắng nghe lời Con Chúa phán dạy.</vt:lpstr>
      <vt:lpstr>PowerPoint Presentation</vt:lpstr>
      <vt:lpstr> Ca Nhập Lễ Vào Thánh Lễ Lm. Nguyễn Duy </vt:lpstr>
      <vt:lpstr>PowerPoint Presentation</vt:lpstr>
      <vt:lpstr>PowerPoint Presentation</vt:lpstr>
      <vt:lpstr>PowerPoint Presentation</vt:lpstr>
      <vt:lpstr>PowerPoint Presentation</vt:lpstr>
      <vt:lpstr> </vt:lpstr>
      <vt:lpstr> </vt:lpstr>
      <vt:lpstr> </vt:lpstr>
      <vt:lpstr> </vt:lpstr>
      <vt:lpstr> </vt:lpstr>
      <vt:lpstr> </vt:lpstr>
      <vt:lpstr> </vt:lpstr>
      <vt:lpstr> </vt:lpstr>
      <vt:lpstr> </vt:lpstr>
      <vt:lpstr> </vt:lpstr>
      <vt:lpstr> </vt:lpstr>
      <vt:lpstr> </vt:lpstr>
      <vt:lpstr> </vt:lpstr>
      <vt:lpstr> </vt:lpstr>
      <vt:lpstr> </vt:lpstr>
      <vt:lpstr> </vt:lpstr>
      <vt:lpstr>PowerPoint Presentation</vt:lpstr>
      <vt:lpstr>PowerPoint Presentation</vt:lpstr>
      <vt:lpstr>Thánh Vịnh 144 Chúa Nhật XXV Thường Niên Năm A</vt:lpstr>
      <vt:lpstr>Đk: Chúa ở gần những ai cầu khẩn Chúa.</vt:lpstr>
      <vt:lpstr>Tk1: Lạy Chúa con ngày ngày xin tán dương, xin ca tụng Danh Chúa muôn đời. Chúa cao trọng rất đáng ca ngợi, cao trọng vô biên, chẳng ai người dò thấu tận suy.</vt:lpstr>
      <vt:lpstr>Đk: Chúa ở gần những ai cầu khẩn Chúa.</vt:lpstr>
      <vt:lpstr>Tk2: Thật Chúa nhân hậu và hay xót thương, không mau giận nhưng sẵn ân tình. Chúa nhân hậu với hết mọi người, tỏ lòng khoan dung với muôn loài Ngài đã dựng nên.</vt:lpstr>
      <vt:lpstr>Đk: Chúa ở gần những ai cầu khẩn Chúa.</vt:lpstr>
      <vt:lpstr>Tk3:  Đường lối của Ngài đều thật chí công. Bao công việc chan chứa ân tình. Chúa ở gần những kẻ kêu nài, những kẻ chuyên chăm biết tâm thành cầu khấn Ngài liên.</vt:lpstr>
      <vt:lpstr>Đk: Chúa ở gần những ai cầu khẩn Chúa.</vt:lpstr>
      <vt:lpstr>PowerPoint Presentation</vt:lpstr>
      <vt:lpstr>Lạy Chúa, xin mở lòng chúng con, để chúng con biết lắng nghe lời Con Chúa phán dạy.</vt:lpstr>
      <vt:lpstr>PowerPoint Presentation</vt:lpstr>
      <vt:lpstr>KINH TIN KÍNH</vt:lpstr>
      <vt:lpstr>Tôi tin kính một Thiên Chúa là Cha toàn năng, Đấng tạo thành trời đất, muôn vật hữu hình và vô hình. </vt:lpstr>
      <vt:lpstr>Tôi tin kính một Chúa Giêsu Kitô, Con Một Thiên Chúa, Sinh bởi Đức Chúa Cha từ trước muôn đời. </vt:lpstr>
      <vt:lpstr>Người là Thiên Chúa bởi Thiên Chúa, Ánh Sáng bởi Ánh Sáng, Thiên Chúa thật bởi Thiên Chúa thật,</vt:lpstr>
      <vt:lpstr>được sinh ra mà không phải được tạo thành, đồng bản thể với Đức Chúa Cha: nhờ Người mà muôn vật được tạo thành. </vt:lpstr>
      <vt:lpstr>Vì loài người chúng ta và để cứu độ chúng ta, Người đã từ trời xuống thế. </vt:lpstr>
      <vt:lpstr>Bởi phép Đức Chúa Thánh Thần, Người đã nhập thể trong lòng Trinh Nữ Maria, và đã làm người.</vt:lpstr>
      <vt:lpstr>Người chịu đóng đinh vào thập giá vì chúng ta, thời quan Phongxiô Philatô; Người chịu khổ hình và mai táng, ngày thứ ba Người sống lại như lời Thánh Kinh.</vt:lpstr>
      <vt:lpstr>Người lên trời, ngự bên hữu Đức Chúa Cha, và Người sẽ lại đến trong vinh quang để phán xét kẻ sống và kẻ chết, Nước Người sẽ không bao giờ cùng.</vt:lpstr>
      <vt:lpstr>Tôi tin kính Đức Chúa Thánh Thần là Thiên Chúa và là Đấng ban sự sống, Người bởi Đức Chúa Cha và Đức Chúa Con mà ra,</vt:lpstr>
      <vt:lpstr>Người được phụng thờ và tôn vinh cùng với Đức Chúa Cha và Đức Chúa Con: Người đã dùng các tiên tri mà phán dạy. </vt:lpstr>
      <vt:lpstr>Tôi tin Hội Thánh duy nhất thánh thiện công giáo và tông truyền.</vt:lpstr>
      <vt:lpstr>Tôi tuyên xưng có một Phép Rửa để tha tội. Tôi trông đợi kẻ chết sống lại và sự sống đời sau. Amen.</vt:lpstr>
      <vt:lpstr> </vt:lpstr>
      <vt:lpstr>PowerPoint Presentation</vt:lpstr>
      <vt:lpstr>Tk1: Xin kính dâng của lễ bé mọn đơn sơ. Là bao trái tim thơ trẻ í a dại khờ. Như bánh thơm rượu nho pha với giọt nước trong. Nên lễ dâng thành tin không bến không bờ.</vt:lpstr>
      <vt:lpstr>Đk: Xin dâng lên cõi lòng son. Xin dâng lên tâm tình con. Xin dâng lên cuộc sống vui tươi sạch trong. Xin dâng lên ước mộng xanh, mong nhân gian sống đoàn viên trong yêu thương an bình kết liên muôn lòng.</vt:lpstr>
      <vt:lpstr>Tk2: Xin Chúa thương gìn giữ tâm hồn thơ ngây. Vượt muôn đắng cay yêu đời sống vui hằng ngày. Ngoan ngoãn cùng mẹ cha yêu mến người thiết tha. Nên đóa hoa đẹp tươi tô thắm quê nhà.</vt:lpstr>
      <vt:lpstr>Đk: Xin dâng lên cõi lòng son. Xin dâng lên tâm tình con. Xin dâng lên cuộc sống vui tươi sạch trong. Xin dâng lên ước mộng xanh, mong nhân gian sống đoàn viên trong yêu thương an bình kết liên muôn lòng.</vt:lpstr>
      <vt:lpstr>PowerPoint Presentation</vt:lpstr>
      <vt:lpstr>PowerPoint Presentation</vt:lpstr>
      <vt:lpstr>Ca Nguyện Hiệp Lễ Làm Vườn Nho Lm. bùi Ninh</vt:lpstr>
      <vt:lpstr>Tk1: Khi tôi lầm lỡ, mới biết sớt chia với người lỡ lầm. Khi tôi nghèo đói, tôi sẽ hiểu nỗi đau người lầm than. Khi tôi gian nan mới biết sớt chia với người khốn cùng. Khi tôi đau khổ, đời tôi mới biết cảm thông.</vt:lpstr>
      <vt:lpstr>Đk: Lạy Chúa! ban yêu thương vào trái tim con. Đã bao lần con đây hờ hững. Lạy Chúa! dạy con yêu thương, dạy con yêu thương. Cho hòa bình sáng ngời muôn phương.</vt:lpstr>
      <vt:lpstr>Tk2: Khi tôi buồn chán mới biết nỗi đau nơi người thất vọng. Khi tôi mù lòa tôi sẽ hiểu bóng đêm và sợ hãi. Khi tôi cô đơn, mới biết xót xa với người cô quạnh. Khi tôi thất vọng, đời tôi thấu nỗi chờ mong.</vt:lpstr>
      <vt:lpstr>Đk: Lạy Chúa! ban yêu thương vào trái tim con. Đã bao lần con đây hờ hững. Lạy Chúa! dạy con yêu thương, dạy con yêu thương. Cho hòa bình sáng ngời muôn phương.</vt:lpstr>
      <vt:lpstr>Tk3: Khi tôi quỵ ngã mới biết đỡ nâng những người sa đọa. Khi tôi oà khóc tôi sẽ hiểu nước mắt sao buồn quá. Khi tôi lang thang mới biết đắng cay với người không nhà. Khi tôi đơn độc thì thương ai mất mẹ cha.</vt:lpstr>
      <vt:lpstr>Đk: Lạy Chúa! ban yêu thương vào trái tim con. Đã bao lần con đây hờ hững. Lạy Chúa! dạy con yêu thương, dạy con yêu thương. Cho hòa bình sáng ngời muôn phương.</vt:lpstr>
      <vt:lpstr>PowerPoint Presentation</vt:lpstr>
      <vt:lpstr>Ca Kết Lễ Kinh Tạ Lễ Nguyễn Duy</vt:lpstr>
      <vt:lpstr>Đk: Tạ ơn Chúa chúng con ra về hoan ca trong cuộc đời nhân chứng.  Tạ ơn Chúa chúng con nhịp bước đến khắp nơi để đem Tin Mừng. </vt:lpstr>
      <vt:lpstr>Tk1 + TK2: Ra đi đến với người gần xa, khơi lên những tiếng lòng ngợi ca. Con xin Chúa xuống nguồn hồng ân, cho nhân thế tháng ngày bình an. </vt:lpstr>
      <vt:lpstr>Đk: Tạ ơn Chúa chúng con ra về hoan ca trong cuộc đời nhân chứng.  Tạ ơn Chúa chúng con nhịp bước đến khắp nơi để đem Tin Mừng.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 Nhập Lễ Từ Hừng Sáng Lm. Kim Long</dc:title>
  <dc:creator>Hung Nam</dc:creator>
  <cp:lastModifiedBy>Nam Hung</cp:lastModifiedBy>
  <cp:revision>134</cp:revision>
  <dcterms:created xsi:type="dcterms:W3CDTF">2023-05-21T07:25:42Z</dcterms:created>
  <dcterms:modified xsi:type="dcterms:W3CDTF">2026-09-02T21:38:39Z</dcterms:modified>
</cp:coreProperties>
</file>