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928" r:id="rId3"/>
    <p:sldMasterId id="2147484024" r:id="rId4"/>
    <p:sldMasterId id="2147484228" r:id="rId5"/>
    <p:sldMasterId id="2147484240" r:id="rId6"/>
    <p:sldMasterId id="2147484252" r:id="rId7"/>
    <p:sldMasterId id="2147484264" r:id="rId8"/>
    <p:sldMasterId id="2147484272" r:id="rId9"/>
    <p:sldMasterId id="2147484284" r:id="rId10"/>
    <p:sldMasterId id="2147484292" r:id="rId11"/>
  </p:sldMasterIdLst>
  <p:notesMasterIdLst>
    <p:notesMasterId r:id="rId85"/>
  </p:notesMasterIdLst>
  <p:sldIdLst>
    <p:sldId id="507" r:id="rId12"/>
    <p:sldId id="376" r:id="rId13"/>
    <p:sldId id="741" r:id="rId14"/>
    <p:sldId id="743" r:id="rId15"/>
    <p:sldId id="9791" r:id="rId16"/>
    <p:sldId id="553" r:id="rId17"/>
    <p:sldId id="585" r:id="rId18"/>
    <p:sldId id="443" r:id="rId19"/>
    <p:sldId id="746" r:id="rId20"/>
    <p:sldId id="9792" r:id="rId21"/>
    <p:sldId id="9754" r:id="rId22"/>
    <p:sldId id="9755" r:id="rId23"/>
    <p:sldId id="9756" r:id="rId24"/>
    <p:sldId id="9757" r:id="rId25"/>
    <p:sldId id="9758" r:id="rId26"/>
    <p:sldId id="9759" r:id="rId27"/>
    <p:sldId id="9760" r:id="rId28"/>
    <p:sldId id="9761" r:id="rId29"/>
    <p:sldId id="9763" r:id="rId30"/>
    <p:sldId id="9764" r:id="rId31"/>
    <p:sldId id="9765" r:id="rId32"/>
    <p:sldId id="9766" r:id="rId33"/>
    <p:sldId id="9767" r:id="rId34"/>
    <p:sldId id="9768" r:id="rId35"/>
    <p:sldId id="9769" r:id="rId36"/>
    <p:sldId id="9770" r:id="rId37"/>
    <p:sldId id="9793" r:id="rId38"/>
    <p:sldId id="649" r:id="rId39"/>
    <p:sldId id="731" r:id="rId40"/>
    <p:sldId id="732" r:id="rId41"/>
    <p:sldId id="733" r:id="rId42"/>
    <p:sldId id="737" r:id="rId43"/>
    <p:sldId id="734" r:id="rId44"/>
    <p:sldId id="738" r:id="rId45"/>
    <p:sldId id="735" r:id="rId46"/>
    <p:sldId id="739" r:id="rId47"/>
    <p:sldId id="653" r:id="rId48"/>
    <p:sldId id="736" r:id="rId49"/>
    <p:sldId id="728" r:id="rId50"/>
    <p:sldId id="9772" r:id="rId51"/>
    <p:sldId id="9773" r:id="rId52"/>
    <p:sldId id="9774" r:id="rId53"/>
    <p:sldId id="9775" r:id="rId54"/>
    <p:sldId id="9776" r:id="rId55"/>
    <p:sldId id="9777" r:id="rId56"/>
    <p:sldId id="9778" r:id="rId57"/>
    <p:sldId id="9779" r:id="rId58"/>
    <p:sldId id="9780" r:id="rId59"/>
    <p:sldId id="9781" r:id="rId60"/>
    <p:sldId id="9782" r:id="rId61"/>
    <p:sldId id="9783" r:id="rId62"/>
    <p:sldId id="9784" r:id="rId63"/>
    <p:sldId id="9785" r:id="rId64"/>
    <p:sldId id="558" r:id="rId65"/>
    <p:sldId id="559" r:id="rId66"/>
    <p:sldId id="561" r:id="rId67"/>
    <p:sldId id="614" r:id="rId68"/>
    <p:sldId id="747" r:id="rId69"/>
    <p:sldId id="276" r:id="rId70"/>
    <p:sldId id="9794" r:id="rId71"/>
    <p:sldId id="277" r:id="rId72"/>
    <p:sldId id="278" r:id="rId73"/>
    <p:sldId id="279" r:id="rId74"/>
    <p:sldId id="290" r:id="rId75"/>
    <p:sldId id="748" r:id="rId76"/>
    <p:sldId id="632" r:id="rId77"/>
    <p:sldId id="749" r:id="rId78"/>
    <p:sldId id="9789" r:id="rId79"/>
    <p:sldId id="293" r:id="rId80"/>
    <p:sldId id="563" r:id="rId81"/>
    <p:sldId id="564" r:id="rId82"/>
    <p:sldId id="750" r:id="rId83"/>
    <p:sldId id="9790" r:id="rId8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33CC33"/>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2670" y="948"/>
      </p:cViewPr>
      <p:guideLst>
        <p:guide orient="horz" pos="1620"/>
        <p:guide pos="2880"/>
      </p:guideLst>
    </p:cSldViewPr>
  </p:slideViewPr>
  <p:outlineViewPr>
    <p:cViewPr>
      <p:scale>
        <a:sx n="33" d="100"/>
        <a:sy n="33" d="100"/>
      </p:scale>
      <p:origin x="0" y="1944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tableStyles" Target="tableStyles.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viewProps" Target="viewProp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C0324E-2BF0-4F5E-8572-1634D72B40AD}" type="datetimeFigureOut">
              <a:rPr lang="en-US" smtClean="0"/>
              <a:t>7/18/2026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EB0A7-AB1D-4D04-B523-39A6F4B83193}" type="slidenum">
              <a:rPr lang="en-US" smtClean="0"/>
              <a:t>‹#›</a:t>
            </a:fld>
            <a:endParaRPr lang="en-US"/>
          </a:p>
        </p:txBody>
      </p:sp>
    </p:spTree>
    <p:extLst>
      <p:ext uri="{BB962C8B-B14F-4D97-AF65-F5344CB8AC3E}">
        <p14:creationId xmlns:p14="http://schemas.microsoft.com/office/powerpoint/2010/main" val="550365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7187253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538784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5426081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4659109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5690420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18841666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9281475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t>7/18/2026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2095484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t>7/18/2026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2205540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t>7/18/2026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151876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4350291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2152938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29765456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FACC7-18D8-454B-9C92-E00093DDE167}" type="slidenum">
              <a:rPr lang="en-US" smtClean="0"/>
              <a:t>‹#›</a:t>
            </a:fld>
            <a:endParaRPr lang="en-US"/>
          </a:p>
        </p:txBody>
      </p:sp>
    </p:spTree>
    <p:extLst>
      <p:ext uri="{BB962C8B-B14F-4D97-AF65-F5344CB8AC3E}">
        <p14:creationId xmlns:p14="http://schemas.microsoft.com/office/powerpoint/2010/main" val="3369877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47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953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99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068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941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238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90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872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8531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027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8867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686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927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910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117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474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6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538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447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145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18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5771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758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844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54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717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987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7/18/2026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278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649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63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891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040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17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226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390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2974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919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7/18/2026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586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117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224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0406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4849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754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9213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763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2489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458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1279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301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410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1751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7221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5989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9157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7845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4501706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584402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32979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5081788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0072601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8288267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4795196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386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880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22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566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966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753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928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445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286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045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73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227651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42133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2113376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14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9" Type="http://schemas.openxmlformats.org/officeDocument/2006/relationships/image" Target="../media/image3.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9" Type="http://schemas.openxmlformats.org/officeDocument/2006/relationships/image" Target="../media/image2.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3.jp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7/18/2026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213618539"/>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t>7/18/2026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t>‹#›</a:t>
            </a:fld>
            <a:endParaRPr lang="en-US"/>
          </a:p>
        </p:txBody>
      </p:sp>
    </p:spTree>
    <p:extLst>
      <p:ext uri="{BB962C8B-B14F-4D97-AF65-F5344CB8AC3E}">
        <p14:creationId xmlns:p14="http://schemas.microsoft.com/office/powerpoint/2010/main" val="1841946360"/>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940846"/>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043320"/>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509030"/>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89179"/>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60944"/>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611544224"/>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690844"/>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42EBA-928F-F82F-E716-EBFC62E520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20FA020-65C1-78A5-7F07-59A373147D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AD7F47-9C5D-5408-D16F-C7C9C6556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873718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dirty="0">
              <a:solidFill>
                <a:srgbClr val="FFFF00"/>
              </a:solidFill>
              <a:effectLst/>
              <a:latin typeface="+mj-lt"/>
              <a:cs typeface="Times New Roman" panose="02020603050405020304" pitchFamily="18" charset="0"/>
            </a:endParaRPr>
          </a:p>
          <a:p>
            <a:pPr eaLnBrk="1" hangingPunct="1"/>
            <a:r>
              <a:rPr lang="en-US" sz="7200" i="1" dirty="0">
                <a:solidFill>
                  <a:srgbClr val="FFFF00"/>
                </a:solidFill>
                <a:effectLst/>
                <a:latin typeface="+mj-lt"/>
                <a:cs typeface="Times New Roman" panose="02020603050405020304" pitchFamily="18" charset="0"/>
              </a:rPr>
              <a:t>KINH VINH DANH</a:t>
            </a:r>
          </a:p>
          <a:p>
            <a:pPr eaLnBrk="1" hangingPunct="1"/>
            <a:r>
              <a:rPr lang="en-US" sz="7200" i="1" dirty="0" err="1">
                <a:solidFill>
                  <a:srgbClr val="FFFF00"/>
                </a:solidFill>
                <a:effectLst/>
                <a:latin typeface="+mj-lt"/>
                <a:cs typeface="Times New Roman" panose="02020603050405020304" pitchFamily="18" charset="0"/>
              </a:rPr>
              <a:t>Ca</a:t>
            </a:r>
            <a:r>
              <a:rPr lang="en-US" sz="7200" i="1" dirty="0">
                <a:solidFill>
                  <a:srgbClr val="FFFF00"/>
                </a:solidFill>
                <a:effectLst/>
                <a:latin typeface="+mj-lt"/>
                <a:cs typeface="Times New Roman" panose="02020603050405020304" pitchFamily="18" charset="0"/>
              </a:rPr>
              <a:t> </a:t>
            </a:r>
            <a:r>
              <a:rPr lang="en-US" sz="7200" i="1" dirty="0" err="1">
                <a:solidFill>
                  <a:srgbClr val="FFFF00"/>
                </a:solidFill>
                <a:effectLst/>
                <a:latin typeface="+mj-lt"/>
                <a:cs typeface="Times New Roman" panose="02020603050405020304" pitchFamily="18" charset="0"/>
              </a:rPr>
              <a:t>Lên</a:t>
            </a:r>
            <a:r>
              <a:rPr lang="en-US" sz="7200" i="1" dirty="0">
                <a:solidFill>
                  <a:srgbClr val="FFFF00"/>
                </a:solidFill>
                <a:effectLst/>
                <a:latin typeface="+mj-lt"/>
                <a:cs typeface="Times New Roman" panose="02020603050405020304" pitchFamily="18" charset="0"/>
              </a:rPr>
              <a:t> </a:t>
            </a:r>
            <a:r>
              <a:rPr lang="en-US" sz="7200" i="1" dirty="0" err="1">
                <a:solidFill>
                  <a:srgbClr val="FFFF00"/>
                </a:solidFill>
                <a:effectLst/>
                <a:latin typeface="+mj-lt"/>
                <a:cs typeface="Times New Roman" panose="02020603050405020304" pitchFamily="18" charset="0"/>
              </a:rPr>
              <a:t>Đi</a:t>
            </a:r>
            <a:r>
              <a:rPr lang="en-US" sz="7200" i="1" dirty="0">
                <a:solidFill>
                  <a:srgbClr val="FFFF00"/>
                </a:solidFill>
                <a:effectLst/>
                <a:latin typeface="+mj-lt"/>
                <a:cs typeface="Times New Roman" panose="02020603050405020304" pitchFamily="18" charset="0"/>
              </a:rPr>
              <a:t> 2</a:t>
            </a:r>
            <a:endParaRPr lang="vi-VN" sz="7200" i="1"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25156066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fontScale="92500" lnSpcReduction="10000"/>
          </a:bodyPr>
          <a:lstStyle/>
          <a:p>
            <a:pPr algn="just" eaLnBrk="1" hangingPunct="1"/>
            <a:endParaRPr lang="en-US" sz="1100" i="1" u="sng" dirty="0">
              <a:solidFill>
                <a:schemeClr val="bg1"/>
              </a:solidFill>
              <a:effectLst/>
              <a:latin typeface="+mj-lt"/>
              <a:cs typeface="Times New Roman" panose="02020603050405020304" pitchFamily="18" charset="0"/>
            </a:endParaRPr>
          </a:p>
          <a:p>
            <a:pPr algn="just" eaLnBrk="1" hangingPunct="1"/>
            <a:r>
              <a:rPr lang="vi-VN" sz="6000" i="1" u="sng" dirty="0">
                <a:solidFill>
                  <a:srgbClr val="FFFF00"/>
                </a:solidFill>
                <a:effectLst/>
                <a:latin typeface="+mj-lt"/>
                <a:cs typeface="Times New Roman" panose="02020603050405020304" pitchFamily="18" charset="0"/>
              </a:rPr>
              <a:t>Chủ tế:</a:t>
            </a:r>
            <a:r>
              <a:rPr lang="vi-VN" sz="6000" i="1" dirty="0">
                <a:solidFill>
                  <a:srgbClr val="FFFF00"/>
                </a:solidFill>
                <a:effectLst/>
                <a:latin typeface="+mj-lt"/>
                <a:cs typeface="Times New Roman" panose="02020603050405020304" pitchFamily="18" charset="0"/>
              </a:rPr>
              <a:t> Vinh danh Thiên Chúa trên các tầng trời. </a:t>
            </a:r>
            <a:endParaRPr lang="en-US" sz="6000" i="1" dirty="0">
              <a:solidFill>
                <a:srgbClr val="FFFF00"/>
              </a:solidFill>
              <a:effectLst/>
              <a:latin typeface="+mj-lt"/>
              <a:cs typeface="Times New Roman" panose="02020603050405020304" pitchFamily="18" charset="0"/>
            </a:endParaRPr>
          </a:p>
          <a:p>
            <a:pPr algn="just" eaLnBrk="1" hangingPunct="1"/>
            <a:endParaRPr lang="en-US" sz="4300" i="1" dirty="0">
              <a:solidFill>
                <a:schemeClr val="bg1"/>
              </a:solidFill>
              <a:effectLst/>
              <a:latin typeface="+mj-lt"/>
              <a:cs typeface="Times New Roman" panose="02020603050405020304" pitchFamily="18" charset="0"/>
            </a:endParaRPr>
          </a:p>
          <a:p>
            <a:pPr algn="just" eaLnBrk="1" hangingPunct="1"/>
            <a:r>
              <a:rPr lang="en-US" sz="6000" i="1" u="sng" dirty="0" err="1">
                <a:solidFill>
                  <a:srgbClr val="92D050"/>
                </a:solidFill>
                <a:effectLst/>
                <a:latin typeface="+mj-lt"/>
                <a:cs typeface="Times New Roman" panose="02020603050405020304" pitchFamily="18" charset="0"/>
              </a:rPr>
              <a:t>Cộng</a:t>
            </a:r>
            <a:r>
              <a:rPr lang="en-US" sz="6000" i="1" u="sng" dirty="0">
                <a:solidFill>
                  <a:srgbClr val="92D050"/>
                </a:solidFill>
                <a:effectLst/>
                <a:latin typeface="+mj-lt"/>
                <a:cs typeface="Times New Roman" panose="02020603050405020304" pitchFamily="18" charset="0"/>
              </a:rPr>
              <a:t> </a:t>
            </a:r>
            <a:r>
              <a:rPr lang="en-US" sz="6000" i="1" u="sng" dirty="0" err="1">
                <a:solidFill>
                  <a:srgbClr val="92D050"/>
                </a:solidFill>
                <a:effectLst/>
                <a:latin typeface="+mj-lt"/>
                <a:cs typeface="Times New Roman" panose="02020603050405020304" pitchFamily="18" charset="0"/>
              </a:rPr>
              <a:t>đoàn</a:t>
            </a:r>
            <a:r>
              <a:rPr lang="en-US" sz="6000" i="1" u="sng" dirty="0">
                <a:solidFill>
                  <a:srgbClr val="92D050"/>
                </a:solidFill>
                <a:effectLst/>
                <a:latin typeface="+mj-lt"/>
                <a:cs typeface="Times New Roman" panose="02020603050405020304" pitchFamily="18" charset="0"/>
              </a:rPr>
              <a:t>:</a:t>
            </a:r>
            <a:r>
              <a:rPr lang="en-US" sz="6000" dirty="0">
                <a:solidFill>
                  <a:srgbClr val="92D050"/>
                </a:solidFill>
                <a:effectLst/>
                <a:latin typeface="+mj-lt"/>
                <a:cs typeface="Times New Roman" panose="02020603050405020304" pitchFamily="18" charset="0"/>
              </a:rPr>
              <a:t> </a:t>
            </a:r>
            <a:r>
              <a:rPr lang="vi-VN" sz="6000" dirty="0">
                <a:solidFill>
                  <a:schemeClr val="bg1"/>
                </a:solidFill>
                <a:effectLst/>
                <a:latin typeface="+mj-lt"/>
                <a:cs typeface="Times New Roman" panose="02020603050405020304" pitchFamily="18" charset="0"/>
              </a:rPr>
              <a:t>Và bình an dưới thế, bình an dưới thế cho người thiện tâm. </a:t>
            </a:r>
          </a:p>
        </p:txBody>
      </p:sp>
    </p:spTree>
    <p:extLst>
      <p:ext uri="{BB962C8B-B14F-4D97-AF65-F5344CB8AC3E}">
        <p14:creationId xmlns:p14="http://schemas.microsoft.com/office/powerpoint/2010/main" val="10544820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a:bodyPr>
          <a:lstStyle/>
          <a:p>
            <a:pPr algn="just" eaLnBrk="1" hangingPunct="1"/>
            <a:endParaRPr lang="en-US" sz="1100" i="1" u="sng" dirty="0">
              <a:solidFill>
                <a:schemeClr val="bg1"/>
              </a:solidFill>
              <a:effectLst/>
              <a:latin typeface="+mj-lt"/>
              <a:cs typeface="Times New Roman" panose="02020603050405020304" pitchFamily="18" charset="0"/>
            </a:endParaRPr>
          </a:p>
          <a:p>
            <a:pPr algn="just"/>
            <a:r>
              <a:rPr lang="vi-VN" sz="6000" dirty="0">
                <a:solidFill>
                  <a:schemeClr val="bg1"/>
                </a:solidFill>
                <a:cs typeface="Times New Roman" panose="02020603050405020304" pitchFamily="18" charset="0"/>
              </a:rPr>
              <a:t>Chúng con ca ngợi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chúc tụng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thờ lạy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tôn vinh Chúa.</a:t>
            </a:r>
            <a:endParaRPr lang="vi-VN" sz="600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14627649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chemeClr val="bg1"/>
                </a:solidFill>
                <a:latin typeface="+mj-lt"/>
                <a:cs typeface="Times New Roman" panose="02020603050405020304" pitchFamily="18" charset="0"/>
              </a:rPr>
              <a:t>Chúng con cảm tạ Chúa vì vinh quang cao cả Chúa.</a:t>
            </a:r>
            <a:endParaRPr lang="en-US" sz="6000" dirty="0">
              <a:solidFill>
                <a:schemeClr val="bg1"/>
              </a:solidFill>
              <a:latin typeface="+mj-lt"/>
              <a:cs typeface="Times New Roman" panose="02020603050405020304" pitchFamily="18" charset="0"/>
            </a:endParaRPr>
          </a:p>
          <a:p>
            <a:pPr algn="just"/>
            <a:r>
              <a:rPr lang="vi-VN" sz="6000" dirty="0">
                <a:solidFill>
                  <a:schemeClr val="bg1"/>
                </a:solidFill>
                <a:latin typeface="+mj-lt"/>
                <a:cs typeface="Times New Roman" panose="02020603050405020304" pitchFamily="18" charset="0"/>
              </a:rPr>
              <a:t>Lạy Chúa là Thiên Chúa, là Vua trên trời, là Chúa Cha toàn năng. </a:t>
            </a:r>
            <a:endParaRPr lang="en-US" sz="60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2671697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chemeClr val="bg1"/>
                </a:solidFill>
                <a:latin typeface="+mj-lt"/>
                <a:cs typeface="Times New Roman" panose="02020603050405020304" pitchFamily="18" charset="0"/>
              </a:rPr>
              <a:t>Lạy Con Một Thiên Chúa </a:t>
            </a:r>
            <a:r>
              <a:rPr lang="vi-VN" sz="6000" dirty="0">
                <a:solidFill>
                  <a:srgbClr val="FFFF00"/>
                </a:solidFill>
                <a:latin typeface="+mj-lt"/>
                <a:cs typeface="Times New Roman" panose="02020603050405020304" pitchFamily="18" charset="0"/>
              </a:rPr>
              <a:t>Chúa Giê-su Ki-tô. </a:t>
            </a:r>
            <a:endParaRPr lang="en-US" sz="6000" dirty="0">
              <a:solidFill>
                <a:srgbClr val="FFFF00"/>
              </a:solidFill>
              <a:latin typeface="+mj-lt"/>
              <a:cs typeface="Times New Roman" panose="02020603050405020304" pitchFamily="18" charset="0"/>
            </a:endParaRPr>
          </a:p>
          <a:p>
            <a:pPr algn="just"/>
            <a:r>
              <a:rPr lang="vi-VN" sz="6000" dirty="0">
                <a:solidFill>
                  <a:schemeClr val="bg1"/>
                </a:solidFill>
                <a:latin typeface="+mj-lt"/>
                <a:cs typeface="Times New Roman" panose="02020603050405020304" pitchFamily="18" charset="0"/>
              </a:rPr>
              <a:t>Lạy Chúa là Thiên Chúa, là Chiên Thiên Chúa, là Con Đức Chúa Cha. </a:t>
            </a:r>
            <a:endParaRPr lang="en-US" sz="60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1880635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fontScale="92500"/>
          </a:bodyPr>
          <a:lstStyle/>
          <a:p>
            <a:pPr algn="just"/>
            <a:endParaRPr lang="en-US" sz="11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Chúa xoá tội trần gian, xin thương, xin thương, xin thương xót chúng con.</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Chúa xoá tội trần gian, </a:t>
            </a:r>
            <a:r>
              <a:rPr lang="en-US" sz="6000" dirty="0">
                <a:solidFill>
                  <a:schemeClr val="bg1"/>
                </a:solidFill>
                <a:cs typeface="Times New Roman" panose="02020603050405020304" pitchFamily="18" charset="0"/>
              </a:rPr>
              <a:t>x</a:t>
            </a:r>
            <a:r>
              <a:rPr lang="vi-VN" sz="6000" dirty="0">
                <a:solidFill>
                  <a:schemeClr val="bg1"/>
                </a:solidFill>
                <a:cs typeface="Times New Roman" panose="02020603050405020304" pitchFamily="18" charset="0"/>
              </a:rPr>
              <a:t>in nhận lời chúng con cầu khẩn. </a:t>
            </a:r>
            <a:endParaRPr lang="en-US" sz="60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9250392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tIns="0" bIns="548640" anchor="ctr" anchorCtr="0">
            <a:normAutofit/>
          </a:bodyPr>
          <a:lstStyle/>
          <a:p>
            <a:pPr algn="just"/>
            <a:endParaRPr lang="en-US" sz="1400" dirty="0">
              <a:solidFill>
                <a:schemeClr val="bg1"/>
              </a:solidFill>
              <a:cs typeface="Times New Roman" panose="02020603050405020304" pitchFamily="18" charset="0"/>
            </a:endParaRPr>
          </a:p>
          <a:p>
            <a:pPr algn="just"/>
            <a:r>
              <a:rPr lang="vi-VN" sz="6600" dirty="0">
                <a:solidFill>
                  <a:schemeClr val="bg1"/>
                </a:solidFill>
                <a:cs typeface="Times New Roman" panose="02020603050405020304" pitchFamily="18" charset="0"/>
              </a:rPr>
              <a:t>Chúa ngự bên hữu Đức Chúa Cha, xin thương, xin thương, xin thương xót chúng con</a:t>
            </a:r>
            <a:r>
              <a:rPr lang="en-US" sz="6600" dirty="0">
                <a:solidFill>
                  <a:schemeClr val="bg1"/>
                </a:solidFill>
                <a:cs typeface="Times New Roman" panose="02020603050405020304" pitchFamily="18" charset="0"/>
              </a:rPr>
              <a:t>.</a:t>
            </a:r>
          </a:p>
        </p:txBody>
      </p:sp>
    </p:spTree>
    <p:extLst>
      <p:ext uri="{BB962C8B-B14F-4D97-AF65-F5344CB8AC3E}">
        <p14:creationId xmlns:p14="http://schemas.microsoft.com/office/powerpoint/2010/main" val="23486644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fontScale="90000"/>
          </a:bodyPr>
          <a:lstStyle/>
          <a:p>
            <a:pPr eaLnBrk="1" hangingPunct="1"/>
            <a:br>
              <a:rPr lang="en-US" sz="4000" dirty="0">
                <a:solidFill>
                  <a:schemeClr val="bg1"/>
                </a:solidFill>
                <a:effectLst/>
                <a:latin typeface="+mj-lt"/>
              </a:rPr>
            </a:br>
            <a:endParaRPr lang="en-US" sz="4000" dirty="0">
              <a:solidFill>
                <a:schemeClr val="bg1"/>
              </a:solidFill>
              <a:effectLst/>
              <a:latin typeface="+mj-lt"/>
            </a:endParaRPr>
          </a:p>
        </p:txBody>
      </p:sp>
      <p:sp>
        <p:nvSpPr>
          <p:cNvPr id="82947" name="Rectangle 3"/>
          <p:cNvSpPr>
            <a:spLocks noGrp="1" noChangeArrowheads="1"/>
          </p:cNvSpPr>
          <p:nvPr>
            <p:ph type="body" idx="1"/>
          </p:nvPr>
        </p:nvSpPr>
        <p:spPr>
          <a:xfrm>
            <a:off x="-918" y="0"/>
            <a:ext cx="9144000" cy="5143500"/>
          </a:xfrm>
        </p:spPr>
        <p:txBody>
          <a:bodyPr anchor="ctr" anchorCtr="0">
            <a:normAutofit fontScale="85000" lnSpcReduction="20000"/>
          </a:bodyPr>
          <a:lstStyle/>
          <a:p>
            <a:pPr marL="0" indent="0" algn="just">
              <a:lnSpc>
                <a:spcPct val="140000"/>
              </a:lnSpc>
              <a:buNone/>
            </a:pPr>
            <a:r>
              <a:rPr lang="vi-VN" sz="5400" dirty="0">
                <a:solidFill>
                  <a:schemeClr val="bg1"/>
                </a:solidFill>
                <a:cs typeface="Times New Roman" panose="02020603050405020304" pitchFamily="18" charset="0"/>
              </a:rPr>
              <a:t>Vì lạy </a:t>
            </a:r>
            <a:r>
              <a:rPr lang="vi-VN" sz="5400" dirty="0">
                <a:solidFill>
                  <a:srgbClr val="FFFF00"/>
                </a:solidFill>
                <a:cs typeface="Times New Roman" panose="02020603050405020304" pitchFamily="18" charset="0"/>
              </a:rPr>
              <a:t>Chúa Giê-su Ki-tô,</a:t>
            </a:r>
            <a:r>
              <a:rPr lang="vi-VN" sz="5400" dirty="0">
                <a:solidFill>
                  <a:schemeClr val="bg1"/>
                </a:solidFill>
                <a:cs typeface="Times New Roman" panose="02020603050405020304" pitchFamily="18" charset="0"/>
              </a:rPr>
              <a:t> chỉ có Chúa là Đấng Thánh, chỉ có Chúa là Chúa, chỉ có Chúa là Đấng Tối Cao, cùng Đức Chúa Thánh Thần trong vinh quang Đức Chúa Cha. </a:t>
            </a:r>
            <a:r>
              <a:rPr lang="vi-VN" sz="5400" dirty="0">
                <a:solidFill>
                  <a:srgbClr val="FFFF00"/>
                </a:solidFill>
                <a:cs typeface="Times New Roman" panose="02020603050405020304" pitchFamily="18" charset="0"/>
              </a:rPr>
              <a:t>A-men. A-men. </a:t>
            </a:r>
            <a:endParaRPr lang="vi-VN" sz="540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950915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FF00"/>
              </a:solidFill>
              <a:effectLst/>
              <a:latin typeface="+mj-lt"/>
              <a:cs typeface="Times New Roman" panose="02020603050405020304" pitchFamily="18" charset="0"/>
            </a:endParaRPr>
          </a:p>
          <a:p>
            <a:pPr eaLnBrk="1" hangingPunct="1">
              <a:lnSpc>
                <a:spcPct val="150000"/>
              </a:lnSpc>
            </a:pPr>
            <a:r>
              <a:rPr lang="en-US" sz="7200" b="0" dirty="0">
                <a:solidFill>
                  <a:srgbClr val="FFFF00"/>
                </a:solidFill>
                <a:effectLst/>
                <a:latin typeface="+mj-lt"/>
                <a:cs typeface="Times New Roman" panose="02020603050405020304" pitchFamily="18" charset="0"/>
              </a:rPr>
              <a:t>KINH VINH DANH</a:t>
            </a:r>
            <a:endParaRPr lang="vi-VN" sz="7200" b="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402080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a:solidFill>
                  <a:srgbClr val="FFFF00"/>
                </a:solidFill>
                <a:effectLst/>
                <a:latin typeface="+mj-lt"/>
              </a:rPr>
              <a:t>TẬP HÁT CỘNG ĐOÀN</a:t>
            </a:r>
          </a:p>
        </p:txBody>
      </p:sp>
    </p:spTree>
    <p:extLst>
      <p:ext uri="{BB962C8B-B14F-4D97-AF65-F5344CB8AC3E}">
        <p14:creationId xmlns:p14="http://schemas.microsoft.com/office/powerpoint/2010/main" val="602412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lstStyle/>
          <a:p>
            <a:pPr algn="l" eaLnBrk="1" hangingPunct="1">
              <a:lnSpc>
                <a:spcPct val="150000"/>
              </a:lnSpc>
            </a:pPr>
            <a:r>
              <a:rPr lang="en-US" sz="4000" b="0" u="sng" dirty="0" err="1">
                <a:solidFill>
                  <a:srgbClr val="FFFF00"/>
                </a:solidFill>
                <a:effectLst/>
                <a:latin typeface="+mj-lt"/>
                <a:cs typeface="Times New Roman" panose="02020603050405020304" pitchFamily="18" charset="0"/>
              </a:rPr>
              <a:t>Chủ</a:t>
            </a:r>
            <a:r>
              <a:rPr lang="en-US" sz="4000" b="0" u="sng" dirty="0">
                <a:solidFill>
                  <a:srgbClr val="FFFF00"/>
                </a:solidFill>
                <a:effectLst/>
                <a:latin typeface="+mj-lt"/>
                <a:cs typeface="Times New Roman" panose="02020603050405020304" pitchFamily="18" charset="0"/>
              </a:rPr>
              <a:t> </a:t>
            </a:r>
            <a:r>
              <a:rPr lang="en-US" sz="4000" b="0" u="sng" dirty="0" err="1">
                <a:solidFill>
                  <a:srgbClr val="FFFF00"/>
                </a:solidFill>
                <a:effectLst/>
                <a:latin typeface="+mj-lt"/>
                <a:cs typeface="Times New Roman" panose="02020603050405020304" pitchFamily="18" charset="0"/>
              </a:rPr>
              <a:t>tế</a:t>
            </a:r>
            <a:r>
              <a:rPr lang="en-US" sz="4000" b="0" u="sng" dirty="0">
                <a:solidFill>
                  <a:srgbClr val="FFFF00"/>
                </a:solidFill>
                <a:effectLst/>
                <a:latin typeface="+mj-lt"/>
                <a:cs typeface="Times New Roman" panose="02020603050405020304" pitchFamily="18" charset="0"/>
              </a:rPr>
              <a:t>:</a:t>
            </a:r>
            <a:r>
              <a:rPr lang="en-US" sz="4000" b="0"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Vinh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danh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Thiên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Chúa</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các</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tầng</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trời</a:t>
            </a:r>
            <a:r>
              <a:rPr lang="en-US" sz="5400" b="0" i="1" dirty="0">
                <a:solidFill>
                  <a:srgbClr val="FFFF00"/>
                </a:solidFill>
                <a:effectLst/>
                <a:latin typeface="+mj-lt"/>
                <a:cs typeface="Times New Roman" panose="02020603050405020304" pitchFamily="18" charset="0"/>
              </a:rPr>
              <a:t>.</a:t>
            </a:r>
            <a:br>
              <a:rPr lang="en-US" sz="5400" b="0" i="1" dirty="0">
                <a:solidFill>
                  <a:srgbClr val="FFFF00"/>
                </a:solidFill>
                <a:effectLst/>
                <a:latin typeface="+mj-lt"/>
                <a:cs typeface="Times New Roman" panose="02020603050405020304" pitchFamily="18" charset="0"/>
              </a:rPr>
            </a:br>
            <a:r>
              <a:rPr lang="vi-VN" sz="5400" b="0" dirty="0">
                <a:solidFill>
                  <a:srgbClr val="FFFF00"/>
                </a:solidFill>
                <a:effectLst/>
                <a:latin typeface="+mj-lt"/>
                <a:cs typeface="Times New Roman" panose="02020603050405020304" pitchFamily="18" charset="0"/>
              </a:rPr>
              <a:t>A+B:</a:t>
            </a:r>
            <a:r>
              <a:rPr lang="vi-VN" sz="5400" b="0" dirty="0">
                <a:solidFill>
                  <a:schemeClr val="bg1"/>
                </a:solidFill>
                <a:effectLst/>
                <a:latin typeface="+mj-lt"/>
                <a:cs typeface="Times New Roman" panose="02020603050405020304" pitchFamily="18" charset="0"/>
              </a:rPr>
              <a:t> Và bình an dưới thế cho người thiện tâm</a:t>
            </a:r>
            <a:r>
              <a:rPr lang="en-US" sz="5400" b="0" dirty="0">
                <a:solidFill>
                  <a:schemeClr val="bg1"/>
                </a:solidFill>
                <a:effectLst/>
                <a:latin typeface="+mj-lt"/>
                <a:cs typeface="Times New Roman" panose="02020603050405020304" pitchFamily="18" charset="0"/>
              </a:rPr>
              <a:t>.</a:t>
            </a:r>
            <a:endParaRPr lang="vi-VN" sz="54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884952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chemeClr val="bg1"/>
                </a:solidFill>
                <a:effectLst/>
                <a:latin typeface="+mj-lt"/>
              </a:rPr>
            </a:br>
            <a:endParaRPr lang="en-US" b="0"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lstStyle/>
          <a:p>
            <a:pPr algn="l" eaLnBrk="1" hangingPunct="1">
              <a:lnSpc>
                <a:spcPct val="140000"/>
              </a:lnSpc>
            </a:pP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ngợi</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chúc</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tụng</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br>
              <a:rPr lang="en-US" sz="5000" b="0" dirty="0">
                <a:solidFill>
                  <a:schemeClr val="bg1"/>
                </a:solidFill>
                <a:effectLst/>
                <a:latin typeface="+mj-lt"/>
                <a:cs typeface="Times New Roman" panose="02020603050405020304" pitchFamily="18" charset="0"/>
              </a:rPr>
            </a:br>
            <a:r>
              <a:rPr lang="en-US" sz="5000" b="0"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thờ</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lạy</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p>
          <a:p>
            <a:pPr algn="l" eaLnBrk="1" hangingPunct="1">
              <a:lnSpc>
                <a:spcPct val="140000"/>
              </a:lnSpc>
            </a:pPr>
            <a:r>
              <a:rPr lang="en-US" sz="5000" b="0"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tôn</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vinh</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12486976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13606928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nchor="ctr" anchorCtr="0"/>
          <a:lstStyle/>
          <a:p>
            <a:pPr marL="0" indent="0" algn="just" eaLnBrk="1" hangingPunct="1">
              <a:lnSpc>
                <a:spcPct val="145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một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Thiên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Giêsu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Kitô</a:t>
            </a:r>
            <a:r>
              <a:rPr lang="en-US" sz="4800" b="0" dirty="0">
                <a:solidFill>
                  <a:schemeClr val="bg1"/>
                </a:solidFill>
                <a:effectLst/>
                <a:latin typeface="+mj-lt"/>
                <a:cs typeface="Times New Roman" panose="02020603050405020304" pitchFamily="18" charset="0"/>
              </a:rPr>
              <a:t>.</a:t>
            </a:r>
          </a:p>
          <a:p>
            <a:pPr marL="0" indent="0" algn="just" eaLnBrk="1" hangingPunct="1">
              <a:lnSpc>
                <a:spcPct val="145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29109444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5000"/>
              </a:lnSpc>
              <a:buFontTx/>
              <a:buNone/>
            </a:pPr>
            <a:r>
              <a:rPr lang="en-US" sz="5400" b="0" u="sng" dirty="0">
                <a:solidFill>
                  <a:srgbClr val="FFFF00"/>
                </a:solidFill>
                <a:effectLst/>
                <a:latin typeface="+mj-lt"/>
                <a:cs typeface="Times New Roman" panose="02020603050405020304" pitchFamily="18" charset="0"/>
              </a:rPr>
              <a:t>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tội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trần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gian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xin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thương</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xót</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a:t>
            </a:r>
          </a:p>
          <a:p>
            <a:pPr marL="0" indent="0" algn="just" eaLnBrk="1" hangingPunct="1">
              <a:lnSpc>
                <a:spcPct val="145000"/>
              </a:lnSpc>
              <a:buFontTx/>
              <a:buNone/>
            </a:pPr>
            <a:r>
              <a:rPr lang="en-US" sz="5400" b="0" u="sng" dirty="0">
                <a:solidFill>
                  <a:srgbClr val="FFFF00"/>
                </a:solidFill>
                <a:effectLst/>
                <a:latin typeface="+mj-lt"/>
                <a:cs typeface="Times New Roman" panose="02020603050405020304" pitchFamily="18" charset="0"/>
              </a:rPr>
              <a:t>B:</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tội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trần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gian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xin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nhậm</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lời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cầu</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khẩn</a:t>
            </a:r>
            <a:r>
              <a:rPr lang="en-US" sz="54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3724985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nchor="ctr" anchorCtr="0"/>
          <a:lstStyle/>
          <a:p>
            <a:pPr marL="0" indent="0" algn="just" eaLnBrk="1" hangingPunct="1">
              <a:lnSpc>
                <a:spcPct val="15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ngự</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bên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hữu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Đức</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Cha, </a:t>
            </a:r>
            <a:r>
              <a:rPr lang="en-US" sz="4800" b="0" dirty="0" err="1">
                <a:solidFill>
                  <a:schemeClr val="bg1"/>
                </a:solidFill>
                <a:effectLst/>
                <a:latin typeface="+mj-lt"/>
                <a:cs typeface="Times New Roman" panose="02020603050405020304" pitchFamily="18" charset="0"/>
              </a:rPr>
              <a:t>xin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thương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xót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a:t>
            </a:r>
          </a:p>
          <a:p>
            <a:pPr marL="0" indent="0" algn="just" eaLnBrk="1" hangingPunct="1">
              <a:lnSpc>
                <a:spcPct val="150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2768305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4000" b="0" dirty="0">
                <a:solidFill>
                  <a:schemeClr val="bg1"/>
                </a:solidFill>
                <a:effectLst/>
                <a:latin typeface="+mj-lt"/>
              </a:rPr>
            </a:br>
            <a:endParaRPr lang="en-US" sz="4000" b="0" dirty="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nchor="ctr" anchorCtr="0"/>
          <a:lstStyle/>
          <a:p>
            <a:pPr marL="0" indent="0" algn="just" eaLnBrk="1" hangingPunct="1">
              <a:lnSpc>
                <a:spcPct val="140000"/>
              </a:lnSpc>
              <a:buFontTx/>
              <a:buNone/>
            </a:pP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đấng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tối</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cao</a:t>
            </a:r>
            <a:r>
              <a:rPr lang="en-US" sz="44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a:t>
            </a:r>
            <a:r>
              <a:rPr lang="en-US" sz="4400" b="0" u="sng" dirty="0">
                <a:solidFill>
                  <a:srgbClr val="FFFF00"/>
                </a:solidFill>
                <a:effectLst/>
                <a:latin typeface="+mj-lt"/>
                <a:cs typeface="Times New Roman" panose="02020603050405020304" pitchFamily="18" charset="0"/>
              </a:rPr>
              <a:t>B</a:t>
            </a:r>
            <a:r>
              <a:rPr lang="vi-VN" sz="4400" b="0" u="sng" dirty="0">
                <a:solidFill>
                  <a:srgbClr val="FFFF00"/>
                </a:solidFill>
                <a:effectLst/>
                <a:latin typeface="+mj-lt"/>
                <a:cs typeface="Times New Roman" panose="02020603050405020304" pitchFamily="18" charset="0"/>
              </a:rPr>
              <a:t>:</a:t>
            </a:r>
            <a:r>
              <a:rPr lang="vi-VN" sz="4400" b="0" dirty="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37726010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D2C388C-A25C-3CDC-F180-BA8DCF1DA0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72447F-BA18-CF12-876F-56C8C84E1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599514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3A20B5-CA8C-BD82-4025-C27CC2F389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3450100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lstStyle/>
          <a:p>
            <a:r>
              <a:rPr lang="en-US">
                <a:solidFill>
                  <a:srgbClr val="FFFF00"/>
                </a:solidFill>
              </a:rPr>
              <a:t>Thánh Vịnh 144</a:t>
            </a:r>
            <a:br>
              <a:rPr lang="en-US">
                <a:solidFill>
                  <a:srgbClr val="FFFF00"/>
                </a:solidFill>
              </a:rPr>
            </a:br>
            <a:r>
              <a:rPr lang="en-US">
                <a:solidFill>
                  <a:srgbClr val="FFFF00"/>
                </a:solidFill>
              </a:rPr>
              <a:t>Chúa Nhật XXV Thường Niên</a:t>
            </a:r>
            <a:br>
              <a:rPr lang="en-US">
                <a:solidFill>
                  <a:srgbClr val="FFFF00"/>
                </a:solidFill>
              </a:rPr>
            </a:br>
            <a:r>
              <a:rPr lang="en-US">
                <a:solidFill>
                  <a:srgbClr val="FFFF00"/>
                </a:solidFill>
              </a:rPr>
              <a:t>Năm A</a:t>
            </a:r>
          </a:p>
        </p:txBody>
      </p:sp>
    </p:spTree>
    <p:extLst>
      <p:ext uri="{BB962C8B-B14F-4D97-AF65-F5344CB8AC3E}">
        <p14:creationId xmlns:p14="http://schemas.microsoft.com/office/powerpoint/2010/main" val="3603338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u="sng">
                <a:solidFill>
                  <a:srgbClr val="FFFF00"/>
                </a:solidFill>
              </a:rPr>
              <a:t>Đk:</a:t>
            </a:r>
            <a:r>
              <a:rPr lang="en-US" sz="7200">
                <a:solidFill>
                  <a:schemeClr val="bg1"/>
                </a:solidFill>
              </a:rPr>
              <a:t> </a:t>
            </a:r>
            <a:r>
              <a:rPr lang="vi-VN" sz="7200">
                <a:solidFill>
                  <a:schemeClr val="bg1"/>
                </a:solidFill>
              </a:rPr>
              <a:t>Chúa ở gần những ai cầu khẩn Chúa.</a:t>
            </a:r>
          </a:p>
        </p:txBody>
      </p:sp>
    </p:spTree>
    <p:extLst>
      <p:ext uri="{BB962C8B-B14F-4D97-AF65-F5344CB8AC3E}">
        <p14:creationId xmlns:p14="http://schemas.microsoft.com/office/powerpoint/2010/main" val="3660124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u="sng">
                <a:solidFill>
                  <a:srgbClr val="FFFF00"/>
                </a:solidFill>
              </a:rPr>
              <a:t>Đk:</a:t>
            </a:r>
            <a:r>
              <a:rPr lang="en-US" sz="7200">
                <a:solidFill>
                  <a:schemeClr val="bg1"/>
                </a:solidFill>
              </a:rPr>
              <a:t> </a:t>
            </a:r>
            <a:r>
              <a:rPr lang="vi-VN" sz="7200">
                <a:solidFill>
                  <a:schemeClr val="bg1"/>
                </a:solidFill>
              </a:rPr>
              <a:t>Chúa ở gần những ai cầu khẩn Chúa.</a:t>
            </a:r>
          </a:p>
        </p:txBody>
      </p:sp>
    </p:spTree>
    <p:extLst>
      <p:ext uri="{BB962C8B-B14F-4D97-AF65-F5344CB8AC3E}">
        <p14:creationId xmlns:p14="http://schemas.microsoft.com/office/powerpoint/2010/main" val="3830968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a:solidFill>
                  <a:srgbClr val="FFFF00"/>
                </a:solidFill>
              </a:rPr>
              <a:t>Tk1:</a:t>
            </a:r>
            <a:r>
              <a:rPr lang="en-US" sz="5400">
                <a:solidFill>
                  <a:schemeClr val="bg1"/>
                </a:solidFill>
              </a:rPr>
              <a:t> </a:t>
            </a:r>
            <a:r>
              <a:rPr lang="vi-VN" sz="5400">
                <a:solidFill>
                  <a:schemeClr val="bg1"/>
                </a:solidFill>
              </a:rPr>
              <a:t>Lạy Chúa con ngày ngày xin tán dương, xin ca tụng Danh Chúa muôn đời. Chúa cao trọng rất đáng ca ngợi, cao trọng vô biên, chẳng ai người dò thấu tận suy.</a:t>
            </a:r>
            <a:endParaRPr lang="en-US" sz="5400">
              <a:solidFill>
                <a:schemeClr val="bg1"/>
              </a:solidFill>
            </a:endParaRPr>
          </a:p>
        </p:txBody>
      </p:sp>
    </p:spTree>
    <p:extLst>
      <p:ext uri="{BB962C8B-B14F-4D97-AF65-F5344CB8AC3E}">
        <p14:creationId xmlns:p14="http://schemas.microsoft.com/office/powerpoint/2010/main" val="71472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u="sng">
                <a:solidFill>
                  <a:srgbClr val="FFFF00"/>
                </a:solidFill>
              </a:rPr>
              <a:t>Đk:</a:t>
            </a:r>
            <a:r>
              <a:rPr lang="en-US" sz="7200">
                <a:solidFill>
                  <a:schemeClr val="bg1"/>
                </a:solidFill>
              </a:rPr>
              <a:t> </a:t>
            </a:r>
            <a:r>
              <a:rPr lang="vi-VN" sz="7200">
                <a:solidFill>
                  <a:schemeClr val="bg1"/>
                </a:solidFill>
              </a:rPr>
              <a:t>Chúa ở gần những ai cầu khẩn Chúa.</a:t>
            </a:r>
          </a:p>
        </p:txBody>
      </p:sp>
    </p:spTree>
    <p:extLst>
      <p:ext uri="{BB962C8B-B14F-4D97-AF65-F5344CB8AC3E}">
        <p14:creationId xmlns:p14="http://schemas.microsoft.com/office/powerpoint/2010/main" val="1853861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5400" u="sng">
                <a:solidFill>
                  <a:srgbClr val="FFFF00"/>
                </a:solidFill>
              </a:rPr>
              <a:t>Tk2:</a:t>
            </a:r>
            <a:r>
              <a:rPr lang="en-US" sz="5400">
                <a:solidFill>
                  <a:schemeClr val="bg1"/>
                </a:solidFill>
              </a:rPr>
              <a:t> </a:t>
            </a:r>
            <a:r>
              <a:rPr lang="vi-VN" sz="5400">
                <a:solidFill>
                  <a:schemeClr val="bg1"/>
                </a:solidFill>
              </a:rPr>
              <a:t>Thật Chúa nhân hậu và hay xót thương, không mau giận nhưng sẵn ân tình. Chúa nhân hậu với hết mọi người, tỏ lòng khoan dung với muôn loài Ngài đã dựng nên.</a:t>
            </a:r>
            <a:endParaRPr lang="en-US" sz="5400">
              <a:solidFill>
                <a:schemeClr val="bg1"/>
              </a:solidFill>
            </a:endParaRPr>
          </a:p>
        </p:txBody>
      </p:sp>
    </p:spTree>
    <p:extLst>
      <p:ext uri="{BB962C8B-B14F-4D97-AF65-F5344CB8AC3E}">
        <p14:creationId xmlns:p14="http://schemas.microsoft.com/office/powerpoint/2010/main" val="2435063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u="sng">
                <a:solidFill>
                  <a:srgbClr val="FFFF00"/>
                </a:solidFill>
              </a:rPr>
              <a:t>Đk:</a:t>
            </a:r>
            <a:r>
              <a:rPr lang="en-US" sz="7200">
                <a:solidFill>
                  <a:schemeClr val="bg1"/>
                </a:solidFill>
              </a:rPr>
              <a:t> </a:t>
            </a:r>
            <a:r>
              <a:rPr lang="vi-VN" sz="7200">
                <a:solidFill>
                  <a:schemeClr val="bg1"/>
                </a:solidFill>
              </a:rPr>
              <a:t>Chúa ở gần những ai cầu khẩn Chúa.</a:t>
            </a:r>
          </a:p>
        </p:txBody>
      </p:sp>
    </p:spTree>
    <p:extLst>
      <p:ext uri="{BB962C8B-B14F-4D97-AF65-F5344CB8AC3E}">
        <p14:creationId xmlns:p14="http://schemas.microsoft.com/office/powerpoint/2010/main" val="1853861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fontScale="90000"/>
          </a:bodyPr>
          <a:lstStyle/>
          <a:p>
            <a:pPr algn="just"/>
            <a:r>
              <a:rPr lang="en-US" sz="6000" u="sng">
                <a:solidFill>
                  <a:srgbClr val="FFFF00"/>
                </a:solidFill>
              </a:rPr>
              <a:t>Tk3:</a:t>
            </a:r>
            <a:r>
              <a:rPr lang="en-US" sz="6000">
                <a:solidFill>
                  <a:schemeClr val="bg1"/>
                </a:solidFill>
              </a:rPr>
              <a:t> </a:t>
            </a:r>
            <a:r>
              <a:rPr lang="vi-VN" sz="6000">
                <a:solidFill>
                  <a:schemeClr val="bg1"/>
                </a:solidFill>
              </a:rPr>
              <a:t> Đường lối của Ngài đều thật chí công. Bao công việc chan chứa ân tình. Chúa ở gần những kẻ kêu nài, những kẻ chuyên chăm biết tâm thành cầu khấn Ngài liên.</a:t>
            </a:r>
          </a:p>
        </p:txBody>
      </p:sp>
    </p:spTree>
    <p:extLst>
      <p:ext uri="{BB962C8B-B14F-4D97-AF65-F5344CB8AC3E}">
        <p14:creationId xmlns:p14="http://schemas.microsoft.com/office/powerpoint/2010/main" val="2667403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7200" u="sng">
                <a:solidFill>
                  <a:srgbClr val="FFFF00"/>
                </a:solidFill>
              </a:rPr>
              <a:t>Đk:</a:t>
            </a:r>
            <a:r>
              <a:rPr lang="en-US" sz="7200">
                <a:solidFill>
                  <a:schemeClr val="bg1"/>
                </a:solidFill>
              </a:rPr>
              <a:t> </a:t>
            </a:r>
            <a:r>
              <a:rPr lang="vi-VN" sz="7200">
                <a:solidFill>
                  <a:schemeClr val="bg1"/>
                </a:solidFill>
              </a:rPr>
              <a:t>Chúa ở gần những ai cầu khẩn Chúa.</a:t>
            </a:r>
          </a:p>
        </p:txBody>
      </p:sp>
    </p:spTree>
    <p:extLst>
      <p:ext uri="{BB962C8B-B14F-4D97-AF65-F5344CB8AC3E}">
        <p14:creationId xmlns:p14="http://schemas.microsoft.com/office/powerpoint/2010/main" val="1853861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477AE7-D53C-5A27-C9C4-0C7A78AF5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1076586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a:solidFill>
                  <a:schemeClr val="bg1"/>
                </a:solidFill>
              </a:rPr>
              <a:t>Lạy Chúa, xin mở lòng chúng con, để chúng con biết lắng nghe lời Con Chúa phán dạy.</a:t>
            </a:r>
            <a:endParaRPr lang="en-US" sz="60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4057696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pic>
        <p:nvPicPr>
          <p:cNvPr id="3" name="Picture 2">
            <a:extLst>
              <a:ext uri="{FF2B5EF4-FFF2-40B4-BE49-F238E27FC236}">
                <a16:creationId xmlns:a16="http://schemas.microsoft.com/office/drawing/2014/main" id="{35A3D416-6053-88EF-8FC0-052ECDD48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2927218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a:solidFill>
                  <a:schemeClr val="bg1"/>
                </a:solidFill>
              </a:rPr>
              <a:t>Lạy Chúa, xin mở lòng chúng con, để chúng con biết lắng nghe lời Con Chúa phán dạy.</a:t>
            </a:r>
            <a:endParaRPr lang="en-US" sz="60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1829414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2747849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tin kính một Thiên Chúa là Cha toàn năng, 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4709648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754799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3607928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1268038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995189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838456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982512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033583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006027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F78CE1-48FD-3833-8CB7-0469EFD0AD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C54E74-7C81-099B-EA53-20E8EC5891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4199320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426871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984709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u="sng" dirty="0">
                <a:solidFill>
                  <a:srgbClr val="FFFF00"/>
                </a:solidFill>
                <a:effectLst/>
                <a:latin typeface="+mj-lt"/>
                <a:cs typeface="Times New Roman" pitchFamily="18" charset="0"/>
              </a:rPr>
              <a:t>Amen.</a:t>
            </a:r>
            <a:endParaRPr lang="en-US" sz="6600" b="0" u="sng"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1698024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br>
              <a:rPr lang="en-US" altLang="en-US" sz="7200" b="0" u="sng" dirty="0">
                <a:solidFill>
                  <a:schemeClr val="bg1"/>
                </a:solidFill>
                <a:effectLst/>
                <a:latin typeface="+mj-lt"/>
                <a:cs typeface="Times New Roman" panose="02020603050405020304" pitchFamily="18" charset="0"/>
              </a:rPr>
            </a:br>
            <a:endParaRPr lang="en-US" sz="6600" b="0" dirty="0">
              <a:solidFill>
                <a:schemeClr val="bg1"/>
              </a:solidFill>
              <a:effectLst/>
              <a:latin typeface="+mj-lt"/>
              <a:cs typeface="Times New Roman" pitchFamily="18" charset="0"/>
            </a:endParaRPr>
          </a:p>
        </p:txBody>
      </p:sp>
      <p:sp>
        <p:nvSpPr>
          <p:cNvPr id="4" name="TextBox 3"/>
          <p:cNvSpPr txBox="1"/>
          <p:nvPr/>
        </p:nvSpPr>
        <p:spPr>
          <a:xfrm>
            <a:off x="5029200" y="155515"/>
            <a:ext cx="3733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UTM American Sans"/>
                <a:ea typeface="+mn-ea"/>
                <a:cs typeface="+mn-cs"/>
              </a:rPr>
              <a:t>Lời Nguyện Tín Hữu</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753172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9144000" cy="5010150"/>
          </a:xfrm>
          <a:prstGeom prst="rect">
            <a:avLst/>
          </a:prstGeom>
        </p:spPr>
      </p:pic>
      <p:sp>
        <p:nvSpPr>
          <p:cNvPr id="4" name="Rectangle 3"/>
          <p:cNvSpPr/>
          <p:nvPr/>
        </p:nvSpPr>
        <p:spPr>
          <a:xfrm>
            <a:off x="3810000" y="2570911"/>
            <a:ext cx="5181600" cy="1323439"/>
          </a:xfrm>
          <a:prstGeom prst="rect">
            <a:avLst/>
          </a:prstGeom>
        </p:spPr>
        <p:txBody>
          <a:bodyPr wrap="square">
            <a:spAutoFit/>
          </a:bodyPr>
          <a:lstStyle/>
          <a:p>
            <a:pPr algn="ctr"/>
            <a:r>
              <a:rPr lang="en-US" sz="4000" b="1" dirty="0" err="1">
                <a:solidFill>
                  <a:srgbClr val="FFFF00"/>
                </a:solidFill>
              </a:rPr>
              <a:t>Của</a:t>
            </a:r>
            <a:r>
              <a:rPr lang="en-US" sz="4000" b="1" dirty="0">
                <a:solidFill>
                  <a:srgbClr val="FFFF00"/>
                </a:solidFill>
              </a:rPr>
              <a:t> </a:t>
            </a:r>
            <a:r>
              <a:rPr lang="en-US" sz="4000" b="1" dirty="0" err="1">
                <a:solidFill>
                  <a:srgbClr val="FFFF00"/>
                </a:solidFill>
              </a:rPr>
              <a:t>Lễ</a:t>
            </a:r>
            <a:r>
              <a:rPr lang="en-US" sz="4000" b="1" dirty="0">
                <a:solidFill>
                  <a:srgbClr val="FFFF00"/>
                </a:solidFill>
              </a:rPr>
              <a:t> Đ</a:t>
            </a:r>
            <a:r>
              <a:rPr lang="vi-VN" sz="4000" b="1" dirty="0">
                <a:solidFill>
                  <a:srgbClr val="FFFF00"/>
                </a:solidFill>
              </a:rPr>
              <a:t>ơ</a:t>
            </a:r>
            <a:r>
              <a:rPr lang="en-US" sz="4000" b="1" dirty="0">
                <a:solidFill>
                  <a:srgbClr val="FFFF00"/>
                </a:solidFill>
              </a:rPr>
              <a:t>n S</a:t>
            </a:r>
            <a:r>
              <a:rPr lang="vi-VN" sz="4000" b="1" dirty="0">
                <a:solidFill>
                  <a:srgbClr val="FFFF00"/>
                </a:solidFill>
              </a:rPr>
              <a:t>ơ</a:t>
            </a:r>
            <a:endParaRPr lang="en-US" sz="4000" b="1" dirty="0">
              <a:solidFill>
                <a:srgbClr val="FFFF00"/>
              </a:solidFill>
            </a:endParaRPr>
          </a:p>
          <a:p>
            <a:pPr algn="ctr"/>
            <a:r>
              <a:rPr lang="en-US" sz="4000" b="1" i="1" dirty="0" err="1">
                <a:solidFill>
                  <a:schemeClr val="bg1"/>
                </a:solidFill>
              </a:rPr>
              <a:t>Đa</a:t>
            </a:r>
            <a:r>
              <a:rPr lang="en-US" sz="4000" b="1" i="1" dirty="0">
                <a:solidFill>
                  <a:schemeClr val="bg1"/>
                </a:solidFill>
              </a:rPr>
              <a:t> Minh</a:t>
            </a:r>
          </a:p>
        </p:txBody>
      </p:sp>
    </p:spTree>
    <p:extLst>
      <p:ext uri="{BB962C8B-B14F-4D97-AF65-F5344CB8AC3E}">
        <p14:creationId xmlns:p14="http://schemas.microsoft.com/office/powerpoint/2010/main" val="1235855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a:solidFill>
                  <a:srgbClr val="FFFF00"/>
                </a:solidFill>
              </a:rPr>
              <a:t>T</a:t>
            </a:r>
            <a:r>
              <a:rPr lang="en-US" sz="5400" b="0" u="sng" dirty="0">
                <a:solidFill>
                  <a:srgbClr val="FFFF00"/>
                </a:solidFill>
                <a:effectLst/>
              </a:rPr>
              <a:t>k1:</a:t>
            </a:r>
            <a:r>
              <a:rPr lang="en-US" sz="5400" b="0" dirty="0">
                <a:solidFill>
                  <a:schemeClr val="bg1"/>
                </a:solidFill>
                <a:effectLst/>
              </a:rPr>
              <a:t> </a:t>
            </a:r>
            <a:r>
              <a:rPr lang="vi-VN" sz="4800" dirty="0">
                <a:solidFill>
                  <a:schemeClr val="bg1"/>
                </a:solidFill>
              </a:rPr>
              <a:t>Xin kính dâng của lễ bé mọn đơn sơ. Là bao trái tim thơ trẻ í a dại khờ. Như bánh thơm rượu nho pha với giọt nước trong. Nên lễ dâng thành t</a:t>
            </a:r>
            <a:r>
              <a:rPr lang="en-US" sz="4800" dirty="0">
                <a:solidFill>
                  <a:schemeClr val="bg1"/>
                </a:solidFill>
              </a:rPr>
              <a:t>in </a:t>
            </a:r>
            <a:r>
              <a:rPr lang="en-US" sz="4800" dirty="0" err="1">
                <a:solidFill>
                  <a:schemeClr val="bg1"/>
                </a:solidFill>
              </a:rPr>
              <a:t>không</a:t>
            </a:r>
            <a:r>
              <a:rPr lang="en-US" sz="4800" dirty="0">
                <a:solidFill>
                  <a:schemeClr val="bg1"/>
                </a:solidFill>
              </a:rPr>
              <a:t> </a:t>
            </a:r>
            <a:r>
              <a:rPr lang="en-US" sz="4800" dirty="0" err="1">
                <a:solidFill>
                  <a:schemeClr val="bg1"/>
                </a:solidFill>
              </a:rPr>
              <a:t>bến</a:t>
            </a:r>
            <a:r>
              <a:rPr lang="en-US" sz="4800" dirty="0">
                <a:solidFill>
                  <a:schemeClr val="bg1"/>
                </a:solidFill>
              </a:rPr>
              <a:t> </a:t>
            </a:r>
            <a:r>
              <a:rPr lang="en-US" sz="4800" dirty="0" err="1">
                <a:solidFill>
                  <a:schemeClr val="bg1"/>
                </a:solidFill>
              </a:rPr>
              <a:t>không</a:t>
            </a:r>
            <a:r>
              <a:rPr lang="en-US" sz="4800" dirty="0">
                <a:solidFill>
                  <a:schemeClr val="bg1"/>
                </a:solidFill>
              </a:rPr>
              <a:t> </a:t>
            </a:r>
            <a:r>
              <a:rPr lang="en-US" sz="4800" dirty="0" err="1">
                <a:solidFill>
                  <a:schemeClr val="bg1"/>
                </a:solidFill>
              </a:rPr>
              <a:t>bờ</a:t>
            </a:r>
            <a:r>
              <a:rPr lang="vi-VN" sz="4800" dirty="0">
                <a:solidFill>
                  <a:schemeClr val="bg1"/>
                </a:solidFill>
              </a:rPr>
              <a:t>.</a:t>
            </a:r>
            <a:endParaRPr lang="en-US" sz="5400" b="0" dirty="0">
              <a:solidFill>
                <a:schemeClr val="bg1"/>
              </a:solidFill>
              <a:effectLst/>
            </a:endParaRPr>
          </a:p>
        </p:txBody>
      </p:sp>
    </p:spTree>
    <p:extLst>
      <p:ext uri="{BB962C8B-B14F-4D97-AF65-F5344CB8AC3E}">
        <p14:creationId xmlns:p14="http://schemas.microsoft.com/office/powerpoint/2010/main" val="3759399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dirty="0" err="1">
                <a:solidFill>
                  <a:srgbClr val="FFFF00"/>
                </a:solidFill>
                <a:effectLst/>
              </a:rPr>
              <a:t>Đk</a:t>
            </a:r>
            <a:r>
              <a:rPr lang="en-US" sz="6000" b="0" u="sng" dirty="0">
                <a:solidFill>
                  <a:srgbClr val="FFFF00"/>
                </a:solidFill>
                <a:effectLst/>
              </a:rPr>
              <a:t>:</a:t>
            </a:r>
            <a:r>
              <a:rPr lang="en-US" sz="6000" b="0" dirty="0">
                <a:solidFill>
                  <a:schemeClr val="bg1"/>
                </a:solidFill>
                <a:effectLst/>
              </a:rPr>
              <a:t> </a:t>
            </a:r>
            <a:r>
              <a:rPr lang="vi-VN" dirty="0">
                <a:solidFill>
                  <a:schemeClr val="bg1"/>
                </a:solidFill>
              </a:rPr>
              <a:t>Xin dâng lên cõi lòng son. Xin dâng lên tâm tình con. Xin dâng lên cuộc sống vui tươi sạch trong. Xin dâng lên ước mộng xanh, mong nhân gian sống đoàn viên trong yêu thương an bình kết liên muôn lòng.</a:t>
            </a:r>
            <a:endParaRPr lang="en-US" sz="6000" b="0" dirty="0">
              <a:solidFill>
                <a:schemeClr val="bg1"/>
              </a:solidFill>
              <a:effectLst/>
            </a:endParaRPr>
          </a:p>
        </p:txBody>
      </p:sp>
    </p:spTree>
    <p:extLst>
      <p:ext uri="{BB962C8B-B14F-4D97-AF65-F5344CB8AC3E}">
        <p14:creationId xmlns:p14="http://schemas.microsoft.com/office/powerpoint/2010/main" val="2200909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dirty="0">
                <a:solidFill>
                  <a:srgbClr val="FFFF00"/>
                </a:solidFill>
                <a:effectLst/>
              </a:rPr>
              <a:t>Tk2:</a:t>
            </a:r>
            <a:r>
              <a:rPr lang="en-US" sz="6000" b="0" dirty="0">
                <a:solidFill>
                  <a:srgbClr val="FFFF00"/>
                </a:solidFill>
                <a:effectLst/>
              </a:rPr>
              <a:t> </a:t>
            </a:r>
            <a:r>
              <a:rPr lang="vi-VN" sz="4800" dirty="0">
                <a:solidFill>
                  <a:schemeClr val="bg1"/>
                </a:solidFill>
              </a:rPr>
              <a:t>Xin Chúa thương gìn giữ tâm hồn thơ ngây. Vượt muôn đắng cay yêu đời sống vui hằng ngày. Ngoan ngoãn cùng mẹ cha yêu mến người thiết tha. Nên đóa hoa đẹp tươi tô thắm quê nhà.</a:t>
            </a:r>
            <a:endParaRPr lang="vi-VN" sz="6000" dirty="0">
              <a:solidFill>
                <a:schemeClr val="bg1"/>
              </a:solidFill>
            </a:endParaRPr>
          </a:p>
        </p:txBody>
      </p:sp>
    </p:spTree>
    <p:extLst>
      <p:ext uri="{BB962C8B-B14F-4D97-AF65-F5344CB8AC3E}">
        <p14:creationId xmlns:p14="http://schemas.microsoft.com/office/powerpoint/2010/main" val="2199709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b="0" u="sng" dirty="0" err="1">
                <a:solidFill>
                  <a:srgbClr val="FFFF00"/>
                </a:solidFill>
                <a:effectLst/>
              </a:rPr>
              <a:t>Đk</a:t>
            </a:r>
            <a:r>
              <a:rPr lang="en-US" sz="6000" b="0" u="sng" dirty="0">
                <a:solidFill>
                  <a:srgbClr val="FFFF00"/>
                </a:solidFill>
                <a:effectLst/>
              </a:rPr>
              <a:t>:</a:t>
            </a:r>
            <a:r>
              <a:rPr lang="en-US" sz="6000" b="0" dirty="0">
                <a:solidFill>
                  <a:schemeClr val="bg1"/>
                </a:solidFill>
                <a:effectLst/>
              </a:rPr>
              <a:t> </a:t>
            </a:r>
            <a:r>
              <a:rPr lang="vi-VN" dirty="0">
                <a:solidFill>
                  <a:schemeClr val="bg1"/>
                </a:solidFill>
              </a:rPr>
              <a:t>Xin dâng lên cõi lòng son. Xin dâng lên tâm tình con. Xin dâng lên cuộc sống vui tươi sạch trong. Xin dâng lên ước mộng xanh, mong nhân gian sống đoàn viên trong yêu thương an bình kết liên muôn lòng.</a:t>
            </a:r>
            <a:endParaRPr lang="en-US" sz="6000" b="0" dirty="0">
              <a:solidFill>
                <a:schemeClr val="bg1"/>
              </a:solidFill>
              <a:effectLst/>
            </a:endParaRPr>
          </a:p>
        </p:txBody>
      </p:sp>
    </p:spTree>
    <p:extLst>
      <p:ext uri="{BB962C8B-B14F-4D97-AF65-F5344CB8AC3E}">
        <p14:creationId xmlns:p14="http://schemas.microsoft.com/office/powerpoint/2010/main" val="20694633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br>
              <a:rPr lang="en-US" sz="6000" b="0" dirty="0">
                <a:solidFill>
                  <a:srgbClr val="FFFF00"/>
                </a:solidFill>
                <a:effectLst/>
                <a:latin typeface="+mj-lt"/>
              </a:rPr>
            </a:br>
            <a:r>
              <a:rPr lang="en-US" sz="8000" b="0" dirty="0">
                <a:solidFill>
                  <a:srgbClr val="FFFF00"/>
                </a:solidFill>
                <a:effectLst/>
                <a:latin typeface="+mj-lt"/>
              </a:rPr>
              <a:t>Ca </a:t>
            </a:r>
            <a:r>
              <a:rPr lang="en-US" sz="8000" b="0" dirty="0" err="1">
                <a:solidFill>
                  <a:srgbClr val="FFFF00"/>
                </a:solidFill>
                <a:effectLst/>
                <a:latin typeface="+mj-lt"/>
              </a:rPr>
              <a:t>Nhập</a:t>
            </a:r>
            <a:r>
              <a:rPr lang="en-US" sz="8000" b="0" dirty="0">
                <a:solidFill>
                  <a:srgbClr val="FFFF00"/>
                </a:solidFill>
                <a:effectLst/>
                <a:latin typeface="+mj-lt"/>
              </a:rPr>
              <a:t> </a:t>
            </a:r>
            <a:r>
              <a:rPr lang="en-US" sz="8000" b="0" dirty="0" err="1">
                <a:solidFill>
                  <a:srgbClr val="FFFF00"/>
                </a:solidFill>
                <a:effectLst/>
                <a:latin typeface="+mj-lt"/>
              </a:rPr>
              <a:t>Lễ</a:t>
            </a:r>
            <a:br>
              <a:rPr lang="en-US" sz="8000" b="0" dirty="0">
                <a:solidFill>
                  <a:srgbClr val="FFFF00"/>
                </a:solidFill>
                <a:effectLst/>
                <a:latin typeface="+mj-lt"/>
              </a:rPr>
            </a:br>
            <a:r>
              <a:rPr lang="en-US" sz="8000" b="0" dirty="0" err="1">
                <a:solidFill>
                  <a:srgbClr val="FFFF00"/>
                </a:solidFill>
                <a:effectLst/>
                <a:latin typeface="+mj-lt"/>
              </a:rPr>
              <a:t>Vào</a:t>
            </a:r>
            <a:r>
              <a:rPr lang="en-US" sz="8000" b="0" dirty="0">
                <a:solidFill>
                  <a:srgbClr val="FFFF00"/>
                </a:solidFill>
                <a:effectLst/>
                <a:latin typeface="+mj-lt"/>
              </a:rPr>
              <a:t> </a:t>
            </a:r>
            <a:r>
              <a:rPr lang="en-US" sz="8000" b="0" dirty="0" err="1">
                <a:solidFill>
                  <a:srgbClr val="FFFF00"/>
                </a:solidFill>
                <a:effectLst/>
                <a:latin typeface="+mj-lt"/>
              </a:rPr>
              <a:t>Thánh</a:t>
            </a:r>
            <a:r>
              <a:rPr lang="en-US" sz="8000" b="0" dirty="0">
                <a:solidFill>
                  <a:srgbClr val="FFFF00"/>
                </a:solidFill>
                <a:effectLst/>
                <a:latin typeface="+mj-lt"/>
              </a:rPr>
              <a:t> </a:t>
            </a:r>
            <a:r>
              <a:rPr lang="en-US" sz="8000" b="0" dirty="0" err="1">
                <a:solidFill>
                  <a:srgbClr val="FFFF00"/>
                </a:solidFill>
                <a:effectLst/>
                <a:latin typeface="+mj-lt"/>
              </a:rPr>
              <a:t>Lễ</a:t>
            </a:r>
            <a:br>
              <a:rPr lang="en-US" sz="8000" b="0" dirty="0">
                <a:solidFill>
                  <a:srgbClr val="FFFF00"/>
                </a:solidFill>
                <a:effectLst/>
                <a:latin typeface="+mj-lt"/>
              </a:rPr>
            </a:br>
            <a:r>
              <a:rPr lang="en-US" sz="6000" b="0" dirty="0" err="1">
                <a:solidFill>
                  <a:schemeClr val="bg1"/>
                </a:solidFill>
                <a:effectLst/>
                <a:latin typeface="+mj-lt"/>
              </a:rPr>
              <a:t>Lm</a:t>
            </a:r>
            <a:r>
              <a:rPr lang="en-US" sz="6000" b="0" dirty="0">
                <a:solidFill>
                  <a:schemeClr val="bg1"/>
                </a:solidFill>
                <a:effectLst/>
                <a:latin typeface="+mj-lt"/>
              </a:rPr>
              <a:t>. </a:t>
            </a:r>
            <a:r>
              <a:rPr lang="en-US" sz="6000" b="0" dirty="0" err="1">
                <a:solidFill>
                  <a:schemeClr val="bg1"/>
                </a:solidFill>
                <a:effectLst/>
                <a:latin typeface="+mj-lt"/>
              </a:rPr>
              <a:t>Nguyễn</a:t>
            </a:r>
            <a:r>
              <a:rPr lang="en-US" sz="6000" b="0" dirty="0">
                <a:solidFill>
                  <a:schemeClr val="bg1"/>
                </a:solidFill>
                <a:effectLst/>
                <a:latin typeface="+mj-lt"/>
              </a:rPr>
              <a:t> </a:t>
            </a:r>
            <a:r>
              <a:rPr lang="en-US" sz="6000" b="0" i="1" dirty="0" err="1">
                <a:solidFill>
                  <a:schemeClr val="bg1"/>
                </a:solidFill>
                <a:effectLst/>
                <a:latin typeface="+mj-lt"/>
              </a:rPr>
              <a:t>Duy</a:t>
            </a:r>
            <a:br>
              <a:rPr lang="en-US" sz="6000" b="0" i="1" dirty="0">
                <a:solidFill>
                  <a:schemeClr val="bg1"/>
                </a:solidFill>
                <a:effectLst/>
                <a:latin typeface="+mj-lt"/>
              </a:rPr>
            </a:br>
            <a:endParaRPr lang="en-US" sz="6000" b="0" i="1" dirty="0">
              <a:solidFill>
                <a:schemeClr val="bg1"/>
              </a:solidFill>
              <a:effectLst/>
              <a:latin typeface="+mj-lt"/>
            </a:endParaRPr>
          </a:p>
        </p:txBody>
      </p:sp>
    </p:spTree>
    <p:extLst>
      <p:ext uri="{BB962C8B-B14F-4D97-AF65-F5344CB8AC3E}">
        <p14:creationId xmlns:p14="http://schemas.microsoft.com/office/powerpoint/2010/main" val="1148415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E61A60E-92A6-C758-3285-B7D2B1F769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AA3F28-CFC6-9597-04B3-B0E95E419D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6"/>
            <a:ext cx="9144000" cy="5103628"/>
          </a:xfrm>
          <a:prstGeom prst="rect">
            <a:avLst/>
          </a:prstGeom>
        </p:spPr>
      </p:pic>
    </p:spTree>
    <p:extLst>
      <p:ext uri="{BB962C8B-B14F-4D97-AF65-F5344CB8AC3E}">
        <p14:creationId xmlns:p14="http://schemas.microsoft.com/office/powerpoint/2010/main" val="37833709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a:solidFill>
                  <a:srgbClr val="FFFF00"/>
                </a:solidFill>
                <a:effectLst/>
                <a:latin typeface="+mj-lt"/>
              </a:rPr>
              <a:t>Ca </a:t>
            </a:r>
            <a:r>
              <a:rPr lang="en-US" sz="6600" b="0" dirty="0" err="1">
                <a:solidFill>
                  <a:srgbClr val="FFFF00"/>
                </a:solidFill>
                <a:effectLst/>
                <a:latin typeface="+mj-lt"/>
              </a:rPr>
              <a:t>Nguyện</a:t>
            </a:r>
            <a:r>
              <a:rPr lang="en-US" sz="6600" b="0" dirty="0">
                <a:solidFill>
                  <a:srgbClr val="FFFF00"/>
                </a:solidFill>
                <a:effectLst/>
                <a:latin typeface="+mj-lt"/>
              </a:rPr>
              <a:t> </a:t>
            </a:r>
            <a:r>
              <a:rPr lang="en-US" sz="6600" b="0" dirty="0" err="1">
                <a:solidFill>
                  <a:srgbClr val="FFFF00"/>
                </a:solidFill>
                <a:effectLst/>
                <a:latin typeface="+mj-lt"/>
              </a:rPr>
              <a:t>Hiệp</a:t>
            </a:r>
            <a:r>
              <a:rPr lang="en-US" sz="6600" b="0" dirty="0">
                <a:solidFill>
                  <a:srgbClr val="FFFF00"/>
                </a:solidFill>
                <a:effectLst/>
                <a:latin typeface="+mj-lt"/>
              </a:rPr>
              <a:t> </a:t>
            </a:r>
            <a:r>
              <a:rPr lang="en-US" sz="6600" b="0" dirty="0" err="1">
                <a:solidFill>
                  <a:srgbClr val="FFFF00"/>
                </a:solidFill>
                <a:effectLst/>
                <a:latin typeface="+mj-lt"/>
              </a:rPr>
              <a:t>Lễ</a:t>
            </a:r>
            <a:br>
              <a:rPr lang="en-US" sz="6600" b="0">
                <a:solidFill>
                  <a:srgbClr val="FFFF00"/>
                </a:solidFill>
                <a:effectLst/>
                <a:latin typeface="+mj-lt"/>
              </a:rPr>
            </a:br>
            <a:r>
              <a:rPr lang="en-US" sz="6600">
                <a:solidFill>
                  <a:srgbClr val="FFFF00"/>
                </a:solidFill>
              </a:rPr>
              <a:t>Làm Vườn Nho</a:t>
            </a:r>
            <a:br>
              <a:rPr lang="en-US" sz="6600" b="0">
                <a:solidFill>
                  <a:srgbClr val="FFFF00"/>
                </a:solidFill>
                <a:effectLst/>
                <a:latin typeface="+mj-lt"/>
              </a:rPr>
            </a:br>
            <a:r>
              <a:rPr lang="en-US" sz="6000" i="1">
                <a:solidFill>
                  <a:schemeClr val="bg1"/>
                </a:solidFill>
              </a:rPr>
              <a:t>Lm. </a:t>
            </a:r>
            <a:r>
              <a:rPr lang="en-US" sz="6000" b="0" i="1">
                <a:solidFill>
                  <a:schemeClr val="bg1"/>
                </a:solidFill>
                <a:effectLst/>
                <a:latin typeface="+mj-lt"/>
              </a:rPr>
              <a:t>bùi Ninh</a:t>
            </a:r>
            <a:endParaRPr lang="en-US" sz="9600" b="0" i="1" dirty="0">
              <a:solidFill>
                <a:schemeClr val="bg1"/>
              </a:solidFill>
              <a:effectLst/>
              <a:latin typeface="+mj-lt"/>
            </a:endParaRPr>
          </a:p>
        </p:txBody>
      </p:sp>
    </p:spTree>
    <p:extLst>
      <p:ext uri="{BB962C8B-B14F-4D97-AF65-F5344CB8AC3E}">
        <p14:creationId xmlns:p14="http://schemas.microsoft.com/office/powerpoint/2010/main" val="3538784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3600" b="0" u="sng" dirty="0">
                <a:solidFill>
                  <a:srgbClr val="FFFF00"/>
                </a:solidFill>
                <a:effectLst/>
              </a:rPr>
              <a:t>Tk1:</a:t>
            </a:r>
            <a:r>
              <a:rPr lang="en-US" sz="3600" b="0" dirty="0">
                <a:solidFill>
                  <a:srgbClr val="FFFF00"/>
                </a:solidFill>
                <a:effectLst/>
              </a:rPr>
              <a:t> </a:t>
            </a:r>
            <a:r>
              <a:rPr lang="vi-VN" dirty="0">
                <a:solidFill>
                  <a:schemeClr val="bg1"/>
                </a:solidFill>
              </a:rPr>
              <a:t>Khi tôi lầm lỡ, mới biết sớt chia với người lỡ lầm. Khi tôi nghèo đói, tôi sẽ hiểu nỗi đau người lầm than. Khi tôi gian nan mới biết sớt chia với người khốn cùng. Khi tôi đau khổ, đời tôi mới biết cảm thông.</a:t>
            </a:r>
            <a:endParaRPr lang="vi-VN" sz="36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dirty="0" err="1">
                <a:solidFill>
                  <a:srgbClr val="FFFF00"/>
                </a:solidFill>
                <a:effectLst/>
              </a:rPr>
              <a:t>Đk</a:t>
            </a:r>
            <a:r>
              <a:rPr lang="en-US" sz="5400" b="0" u="sng" dirty="0">
                <a:solidFill>
                  <a:srgbClr val="FFFF00"/>
                </a:solidFill>
                <a:effectLst/>
              </a:rPr>
              <a:t>:</a:t>
            </a:r>
            <a:r>
              <a:rPr lang="en-US" sz="5400" b="0" dirty="0">
                <a:solidFill>
                  <a:schemeClr val="bg1"/>
                </a:solidFill>
                <a:effectLst/>
              </a:rPr>
              <a:t> </a:t>
            </a:r>
            <a:r>
              <a:rPr lang="vi-VN" sz="5400" dirty="0">
                <a:solidFill>
                  <a:schemeClr val="bg1"/>
                </a:solidFill>
              </a:rPr>
              <a:t>Lạy Chúa</a:t>
            </a:r>
            <a:r>
              <a:rPr lang="en-US" sz="5400" dirty="0">
                <a:solidFill>
                  <a:schemeClr val="bg1"/>
                </a:solidFill>
              </a:rPr>
              <a:t>!</a:t>
            </a:r>
            <a:r>
              <a:rPr lang="vi-VN" sz="5400" dirty="0">
                <a:solidFill>
                  <a:schemeClr val="bg1"/>
                </a:solidFill>
              </a:rPr>
              <a:t> ban yêu thương vào trái tim con. Đã bao lần con đây hờ hững. Lạy Chúa</a:t>
            </a:r>
            <a:r>
              <a:rPr lang="en-US" sz="5400" dirty="0">
                <a:solidFill>
                  <a:schemeClr val="bg1"/>
                </a:solidFill>
              </a:rPr>
              <a:t>!</a:t>
            </a:r>
            <a:r>
              <a:rPr lang="vi-VN" sz="5400" dirty="0">
                <a:solidFill>
                  <a:schemeClr val="bg1"/>
                </a:solidFill>
              </a:rPr>
              <a:t> dạy con yêu thương, dạy con yêu thương. Cho hòa bình sáng ngời muôn </a:t>
            </a:r>
            <a:r>
              <a:rPr lang="en-US" sz="5400" dirty="0" err="1">
                <a:solidFill>
                  <a:schemeClr val="bg1"/>
                </a:solidFill>
              </a:rPr>
              <a:t>ph</a:t>
            </a:r>
            <a:r>
              <a:rPr lang="vi-VN" sz="5400" dirty="0">
                <a:solidFill>
                  <a:schemeClr val="bg1"/>
                </a:solidFill>
              </a:rPr>
              <a:t>ư</a:t>
            </a:r>
            <a:r>
              <a:rPr lang="en-US" sz="5400" dirty="0" err="1">
                <a:solidFill>
                  <a:schemeClr val="bg1"/>
                </a:solidFill>
              </a:rPr>
              <a:t>ơng</a:t>
            </a:r>
            <a:r>
              <a:rPr lang="en-US" sz="5400" dirty="0">
                <a:solidFill>
                  <a:schemeClr val="bg1"/>
                </a:solidFill>
              </a:rPr>
              <a:t>.</a:t>
            </a:r>
            <a:endParaRPr lang="en-US" sz="54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fontAlgn="base"/>
            <a:r>
              <a:rPr lang="en-US" sz="4000" b="0" u="sng" dirty="0">
                <a:solidFill>
                  <a:srgbClr val="FFFF00"/>
                </a:solidFill>
                <a:effectLst/>
              </a:rPr>
              <a:t>Tk2:</a:t>
            </a:r>
            <a:r>
              <a:rPr lang="en-US" sz="4000" b="0" dirty="0">
                <a:solidFill>
                  <a:schemeClr val="bg1"/>
                </a:solidFill>
                <a:effectLst/>
              </a:rPr>
              <a:t> </a:t>
            </a:r>
            <a:r>
              <a:rPr lang="vi-VN" dirty="0">
                <a:solidFill>
                  <a:schemeClr val="bg1"/>
                </a:solidFill>
              </a:rPr>
              <a:t>Khi tôi buồn chán mới biết nỗi đau nơi người thất vọng. Khi tôi mù lòa tôi sẽ hiểu bóng đêm và sợ hãi. Khi tôi cô đơn, mới biết xót xa với người cô quạnh. Khi tôi thất vọng, đời tôi thấu nỗi chờ mong.</a:t>
            </a:r>
            <a:endParaRPr lang="en-US" sz="40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dirty="0" err="1">
                <a:solidFill>
                  <a:srgbClr val="FFFF00"/>
                </a:solidFill>
                <a:effectLst/>
              </a:rPr>
              <a:t>Đk</a:t>
            </a:r>
            <a:r>
              <a:rPr lang="en-US" sz="5400" b="0" u="sng" dirty="0">
                <a:solidFill>
                  <a:srgbClr val="FFFF00"/>
                </a:solidFill>
                <a:effectLst/>
              </a:rPr>
              <a:t>:</a:t>
            </a:r>
            <a:r>
              <a:rPr lang="en-US" sz="5400" b="0" dirty="0">
                <a:solidFill>
                  <a:schemeClr val="bg1"/>
                </a:solidFill>
                <a:effectLst/>
              </a:rPr>
              <a:t> </a:t>
            </a:r>
            <a:r>
              <a:rPr lang="vi-VN" sz="5400" dirty="0">
                <a:solidFill>
                  <a:schemeClr val="bg1"/>
                </a:solidFill>
              </a:rPr>
              <a:t>Lạy Chúa</a:t>
            </a:r>
            <a:r>
              <a:rPr lang="en-US" sz="5400" dirty="0">
                <a:solidFill>
                  <a:schemeClr val="bg1"/>
                </a:solidFill>
              </a:rPr>
              <a:t>!</a:t>
            </a:r>
            <a:r>
              <a:rPr lang="vi-VN" sz="5400" dirty="0">
                <a:solidFill>
                  <a:schemeClr val="bg1"/>
                </a:solidFill>
              </a:rPr>
              <a:t> ban yêu thương vào trái tim con. Đã bao lần con đây hờ hững. Lạy Chúa</a:t>
            </a:r>
            <a:r>
              <a:rPr lang="en-US" sz="5400" dirty="0">
                <a:solidFill>
                  <a:schemeClr val="bg1"/>
                </a:solidFill>
              </a:rPr>
              <a:t>!</a:t>
            </a:r>
            <a:r>
              <a:rPr lang="vi-VN" sz="5400" dirty="0">
                <a:solidFill>
                  <a:schemeClr val="bg1"/>
                </a:solidFill>
              </a:rPr>
              <a:t> dạy con yêu thương, dạy con yêu thương. Cho hòa bình sáng ngời muôn </a:t>
            </a:r>
            <a:r>
              <a:rPr lang="en-US" sz="5400" dirty="0" err="1">
                <a:solidFill>
                  <a:schemeClr val="bg1"/>
                </a:solidFill>
              </a:rPr>
              <a:t>ph</a:t>
            </a:r>
            <a:r>
              <a:rPr lang="vi-VN" sz="5400" dirty="0">
                <a:solidFill>
                  <a:schemeClr val="bg1"/>
                </a:solidFill>
              </a:rPr>
              <a:t>ư</a:t>
            </a:r>
            <a:r>
              <a:rPr lang="en-US" sz="5400" dirty="0" err="1">
                <a:solidFill>
                  <a:schemeClr val="bg1"/>
                </a:solidFill>
              </a:rPr>
              <a:t>ơng</a:t>
            </a:r>
            <a:r>
              <a:rPr lang="en-US" sz="5400" dirty="0">
                <a:solidFill>
                  <a:schemeClr val="bg1"/>
                </a:solidFill>
              </a:rPr>
              <a:t>.</a:t>
            </a:r>
            <a:endParaRPr lang="en-US" sz="5400" b="0" dirty="0">
              <a:solidFill>
                <a:schemeClr val="bg1"/>
              </a:solidFill>
              <a:effectLst/>
            </a:endParaRPr>
          </a:p>
        </p:txBody>
      </p:sp>
    </p:spTree>
    <p:extLst>
      <p:ext uri="{BB962C8B-B14F-4D97-AF65-F5344CB8AC3E}">
        <p14:creationId xmlns:p14="http://schemas.microsoft.com/office/powerpoint/2010/main" val="2077970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a:solidFill>
                  <a:srgbClr val="FFFF00"/>
                </a:solidFill>
              </a:rPr>
              <a:t>T</a:t>
            </a:r>
            <a:r>
              <a:rPr lang="en-US" sz="4800" b="0" u="sng" dirty="0">
                <a:solidFill>
                  <a:srgbClr val="FFFF00"/>
                </a:solidFill>
                <a:effectLst/>
              </a:rPr>
              <a:t>k3:</a:t>
            </a:r>
            <a:r>
              <a:rPr lang="en-US" sz="4800" b="0" dirty="0">
                <a:solidFill>
                  <a:schemeClr val="bg1"/>
                </a:solidFill>
                <a:effectLst/>
              </a:rPr>
              <a:t> </a:t>
            </a:r>
            <a:r>
              <a:rPr lang="vi-VN" dirty="0">
                <a:solidFill>
                  <a:schemeClr val="bg1"/>
                </a:solidFill>
              </a:rPr>
              <a:t>Khi tôi quỵ ngã mới biết đỡ nâng những người sa đọa. Khi tôi oà khóc tôi sẽ hiểu nước mắt sao buồn quá. Khi tôi lang thang mới biết đắng cay với người không nhà. Khi tôi đơn độc thì thương ai mất mẹ cha.</a:t>
            </a:r>
            <a:endParaRPr lang="en-US" sz="4800" b="0" dirty="0">
              <a:solidFill>
                <a:schemeClr val="bg1"/>
              </a:solidFill>
              <a:effectLst/>
            </a:endParaRPr>
          </a:p>
        </p:txBody>
      </p:sp>
    </p:spTree>
    <p:extLst>
      <p:ext uri="{BB962C8B-B14F-4D97-AF65-F5344CB8AC3E}">
        <p14:creationId xmlns:p14="http://schemas.microsoft.com/office/powerpoint/2010/main" val="22950375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dirty="0" err="1">
                <a:solidFill>
                  <a:srgbClr val="FFFF00"/>
                </a:solidFill>
                <a:effectLst/>
              </a:rPr>
              <a:t>Đk</a:t>
            </a:r>
            <a:r>
              <a:rPr lang="en-US" sz="5400" b="0" u="sng" dirty="0">
                <a:solidFill>
                  <a:srgbClr val="FFFF00"/>
                </a:solidFill>
                <a:effectLst/>
              </a:rPr>
              <a:t>:</a:t>
            </a:r>
            <a:r>
              <a:rPr lang="en-US" sz="5400" b="0" dirty="0">
                <a:solidFill>
                  <a:schemeClr val="bg1"/>
                </a:solidFill>
                <a:effectLst/>
              </a:rPr>
              <a:t> </a:t>
            </a:r>
            <a:r>
              <a:rPr lang="vi-VN" sz="5400" dirty="0">
                <a:solidFill>
                  <a:schemeClr val="bg1"/>
                </a:solidFill>
              </a:rPr>
              <a:t>Lạy Chúa</a:t>
            </a:r>
            <a:r>
              <a:rPr lang="en-US" sz="5400" dirty="0">
                <a:solidFill>
                  <a:schemeClr val="bg1"/>
                </a:solidFill>
              </a:rPr>
              <a:t>!</a:t>
            </a:r>
            <a:r>
              <a:rPr lang="vi-VN" sz="5400" dirty="0">
                <a:solidFill>
                  <a:schemeClr val="bg1"/>
                </a:solidFill>
              </a:rPr>
              <a:t> ban yêu thương vào trái tim con. Đã bao lần con đây hờ hững. Lạy Chúa</a:t>
            </a:r>
            <a:r>
              <a:rPr lang="en-US" sz="5400" dirty="0">
                <a:solidFill>
                  <a:schemeClr val="bg1"/>
                </a:solidFill>
              </a:rPr>
              <a:t>!</a:t>
            </a:r>
            <a:r>
              <a:rPr lang="vi-VN" sz="5400" dirty="0">
                <a:solidFill>
                  <a:schemeClr val="bg1"/>
                </a:solidFill>
              </a:rPr>
              <a:t> dạy con yêu thương, dạy con yêu thương. Cho hòa bình sáng ngời muôn </a:t>
            </a:r>
            <a:r>
              <a:rPr lang="en-US" sz="5400" dirty="0" err="1">
                <a:solidFill>
                  <a:schemeClr val="bg1"/>
                </a:solidFill>
              </a:rPr>
              <a:t>ph</a:t>
            </a:r>
            <a:r>
              <a:rPr lang="vi-VN" sz="5400" dirty="0">
                <a:solidFill>
                  <a:schemeClr val="bg1"/>
                </a:solidFill>
              </a:rPr>
              <a:t>ư</a:t>
            </a:r>
            <a:r>
              <a:rPr lang="en-US" sz="5400" dirty="0" err="1">
                <a:solidFill>
                  <a:schemeClr val="bg1"/>
                </a:solidFill>
              </a:rPr>
              <a:t>ơng</a:t>
            </a:r>
            <a:r>
              <a:rPr lang="en-US" sz="5400" dirty="0">
                <a:solidFill>
                  <a:schemeClr val="bg1"/>
                </a:solidFill>
              </a:rPr>
              <a:t>.</a:t>
            </a:r>
            <a:endParaRPr lang="en-US" sz="5400" b="0" dirty="0">
              <a:solidFill>
                <a:schemeClr val="bg1"/>
              </a:solidFill>
              <a:effectLst/>
            </a:endParaRPr>
          </a:p>
        </p:txBody>
      </p:sp>
    </p:spTree>
    <p:extLst>
      <p:ext uri="{BB962C8B-B14F-4D97-AF65-F5344CB8AC3E}">
        <p14:creationId xmlns:p14="http://schemas.microsoft.com/office/powerpoint/2010/main" val="3328859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group of people standing on a road&#10;&#10;Description automatically generated">
            <a:extLst>
              <a:ext uri="{FF2B5EF4-FFF2-40B4-BE49-F238E27FC236}">
                <a16:creationId xmlns:a16="http://schemas.microsoft.com/office/drawing/2014/main" id="{418E5C96-E128-40CB-B151-CCF382D2D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039375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dirty="0">
                <a:solidFill>
                  <a:srgbClr val="FFFF00"/>
                </a:solidFill>
                <a:effectLst/>
                <a:latin typeface="+mj-lt"/>
              </a:rPr>
              <a:t>Ca </a:t>
            </a:r>
            <a:r>
              <a:rPr lang="en-US" sz="8000" b="0" dirty="0" err="1">
                <a:solidFill>
                  <a:srgbClr val="FFFF00"/>
                </a:solidFill>
                <a:effectLst/>
                <a:latin typeface="+mj-lt"/>
              </a:rPr>
              <a:t>Kết</a:t>
            </a:r>
            <a:r>
              <a:rPr lang="en-US" sz="8000" b="0" dirty="0">
                <a:solidFill>
                  <a:srgbClr val="FFFF00"/>
                </a:solidFill>
                <a:effectLst/>
                <a:latin typeface="+mj-lt"/>
              </a:rPr>
              <a:t> </a:t>
            </a:r>
            <a:r>
              <a:rPr lang="en-US" sz="8000" b="0" dirty="0" err="1">
                <a:solidFill>
                  <a:srgbClr val="FFFF00"/>
                </a:solidFill>
                <a:effectLst/>
                <a:latin typeface="+mj-lt"/>
              </a:rPr>
              <a:t>Lễ</a:t>
            </a:r>
            <a:br>
              <a:rPr lang="en-US" sz="8000" b="0" dirty="0">
                <a:solidFill>
                  <a:srgbClr val="FFFF00"/>
                </a:solidFill>
                <a:effectLst/>
                <a:latin typeface="+mj-lt"/>
              </a:rPr>
            </a:br>
            <a:r>
              <a:rPr lang="en-US" sz="6600" b="0" dirty="0" err="1">
                <a:solidFill>
                  <a:srgbClr val="FFFF00"/>
                </a:solidFill>
                <a:effectLst/>
                <a:latin typeface="+mj-lt"/>
              </a:rPr>
              <a:t>Kinh</a:t>
            </a:r>
            <a:r>
              <a:rPr lang="en-US" sz="6600" b="0" dirty="0">
                <a:solidFill>
                  <a:srgbClr val="FFFF00"/>
                </a:solidFill>
                <a:effectLst/>
                <a:latin typeface="+mj-lt"/>
              </a:rPr>
              <a:t> </a:t>
            </a:r>
            <a:r>
              <a:rPr lang="en-US" sz="6600" b="0" dirty="0" err="1">
                <a:solidFill>
                  <a:srgbClr val="FFFF00"/>
                </a:solidFill>
                <a:effectLst/>
                <a:latin typeface="+mj-lt"/>
              </a:rPr>
              <a:t>Tạ</a:t>
            </a:r>
            <a:r>
              <a:rPr lang="en-US" sz="6600" b="0" dirty="0">
                <a:solidFill>
                  <a:srgbClr val="FFFF00"/>
                </a:solidFill>
                <a:effectLst/>
                <a:latin typeface="+mj-lt"/>
              </a:rPr>
              <a:t> </a:t>
            </a:r>
            <a:r>
              <a:rPr lang="en-US" sz="6600" b="0" dirty="0" err="1">
                <a:solidFill>
                  <a:srgbClr val="FFFF00"/>
                </a:solidFill>
                <a:effectLst/>
                <a:latin typeface="+mj-lt"/>
              </a:rPr>
              <a:t>Lễ</a:t>
            </a:r>
            <a:br>
              <a:rPr lang="en-US" sz="6600" b="0" dirty="0">
                <a:solidFill>
                  <a:srgbClr val="FFFF00"/>
                </a:solidFill>
                <a:effectLst/>
                <a:latin typeface="+mj-lt"/>
              </a:rPr>
            </a:br>
            <a:r>
              <a:rPr lang="en-US" sz="5400" i="1" dirty="0" err="1">
                <a:solidFill>
                  <a:schemeClr val="bg1"/>
                </a:solidFill>
              </a:rPr>
              <a:t>Nguyễn</a:t>
            </a:r>
            <a:r>
              <a:rPr lang="en-US" sz="5400" i="1" dirty="0">
                <a:solidFill>
                  <a:schemeClr val="bg1"/>
                </a:solidFill>
              </a:rPr>
              <a:t> </a:t>
            </a:r>
            <a:r>
              <a:rPr lang="en-US" sz="5400" i="1" dirty="0" err="1">
                <a:solidFill>
                  <a:schemeClr val="bg1"/>
                </a:solidFill>
              </a:rPr>
              <a:t>Duy</a:t>
            </a:r>
            <a:endParaRPr lang="en-US" sz="6000" b="0" i="1" dirty="0">
              <a:solidFill>
                <a:schemeClr val="bg1"/>
              </a:solidFill>
              <a:effectLst/>
              <a:latin typeface="+mj-lt"/>
            </a:endParaRPr>
          </a:p>
        </p:txBody>
      </p:sp>
    </p:spTree>
    <p:extLst>
      <p:ext uri="{BB962C8B-B14F-4D97-AF65-F5344CB8AC3E}">
        <p14:creationId xmlns:p14="http://schemas.microsoft.com/office/powerpoint/2010/main" val="350850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200" b="0" u="sng" dirty="0" err="1">
                <a:solidFill>
                  <a:srgbClr val="FFFF00"/>
                </a:solidFill>
                <a:effectLst/>
                <a:latin typeface="+mj-lt"/>
              </a:rPr>
              <a:t>Đk</a:t>
            </a:r>
            <a:r>
              <a:rPr lang="vi-VN" sz="5200" b="0" u="sng" dirty="0">
                <a:solidFill>
                  <a:srgbClr val="FFFF00"/>
                </a:solidFill>
                <a:effectLst/>
                <a:latin typeface="+mj-lt"/>
              </a:rPr>
              <a:t>:</a:t>
            </a:r>
            <a:r>
              <a:rPr lang="vi-VN" sz="5200" b="0" dirty="0">
                <a:solidFill>
                  <a:schemeClr val="bg1"/>
                </a:solidFill>
                <a:effectLst/>
                <a:latin typeface="+mj-lt"/>
              </a:rPr>
              <a:t> </a:t>
            </a:r>
            <a:r>
              <a:rPr lang="vi-VN" sz="5400" dirty="0">
                <a:solidFill>
                  <a:schemeClr val="bg1"/>
                </a:solidFill>
              </a:rPr>
              <a:t>Lòng con hân hoan tin tưởng và hy vọng, cùng với anh em chung lời ngợi khen Chúa.</a:t>
            </a:r>
            <a:r>
              <a:rPr lang="en-US" sz="5400" dirty="0">
                <a:solidFill>
                  <a:schemeClr val="bg1"/>
                </a:solidFill>
              </a:rPr>
              <a:t> </a:t>
            </a:r>
            <a:r>
              <a:rPr lang="en-US" sz="5400" dirty="0" err="1">
                <a:solidFill>
                  <a:schemeClr val="bg1"/>
                </a:solidFill>
              </a:rPr>
              <a:t>Hợp</a:t>
            </a:r>
            <a:r>
              <a:rPr lang="en-US" sz="5400" dirty="0">
                <a:solidFill>
                  <a:schemeClr val="bg1"/>
                </a:solidFill>
              </a:rPr>
              <a:t> </a:t>
            </a:r>
            <a:r>
              <a:rPr lang="en-US" sz="5400" dirty="0" err="1">
                <a:solidFill>
                  <a:schemeClr val="bg1"/>
                </a:solidFill>
              </a:rPr>
              <a:t>trong</a:t>
            </a:r>
            <a:r>
              <a:rPr lang="en-US" sz="5400" dirty="0">
                <a:solidFill>
                  <a:schemeClr val="bg1"/>
                </a:solidFill>
              </a:rPr>
              <a:t> </a:t>
            </a:r>
            <a:r>
              <a:rPr lang="en-US" sz="5400" dirty="0" err="1">
                <a:solidFill>
                  <a:schemeClr val="bg1"/>
                </a:solidFill>
              </a:rPr>
              <a:t>Giê-su</a:t>
            </a:r>
            <a:r>
              <a:rPr lang="en-US" sz="5400" dirty="0">
                <a:solidFill>
                  <a:schemeClr val="bg1"/>
                </a:solidFill>
              </a:rPr>
              <a:t> </a:t>
            </a:r>
            <a:r>
              <a:rPr lang="en-US" sz="5400" dirty="0" err="1">
                <a:solidFill>
                  <a:schemeClr val="bg1"/>
                </a:solidFill>
              </a:rPr>
              <a:t>nên</a:t>
            </a:r>
            <a:r>
              <a:rPr lang="en-US" sz="5400" dirty="0">
                <a:solidFill>
                  <a:schemeClr val="bg1"/>
                </a:solidFill>
              </a:rPr>
              <a:t> </a:t>
            </a:r>
            <a:r>
              <a:rPr lang="en-US" sz="5400" dirty="0" err="1">
                <a:solidFill>
                  <a:schemeClr val="bg1"/>
                </a:solidFill>
              </a:rPr>
              <a:t>một</a:t>
            </a:r>
            <a:r>
              <a:rPr lang="en-US" sz="5400" dirty="0">
                <a:solidFill>
                  <a:schemeClr val="bg1"/>
                </a:solidFill>
              </a:rPr>
              <a:t> </a:t>
            </a:r>
            <a:r>
              <a:rPr lang="en-US" sz="5400" dirty="0" err="1">
                <a:solidFill>
                  <a:schemeClr val="bg1"/>
                </a:solidFill>
              </a:rPr>
              <a:t>thân</a:t>
            </a:r>
            <a:r>
              <a:rPr lang="en-US" sz="5400" dirty="0">
                <a:solidFill>
                  <a:schemeClr val="bg1"/>
                </a:solidFill>
              </a:rPr>
              <a:t> </a:t>
            </a:r>
            <a:r>
              <a:rPr lang="en-US" sz="5400" dirty="0" err="1">
                <a:solidFill>
                  <a:schemeClr val="bg1"/>
                </a:solidFill>
              </a:rPr>
              <a:t>duy</a:t>
            </a:r>
            <a:r>
              <a:rPr lang="en-US" sz="5400" dirty="0">
                <a:solidFill>
                  <a:schemeClr val="bg1"/>
                </a:solidFill>
              </a:rPr>
              <a:t> </a:t>
            </a:r>
            <a:r>
              <a:rPr lang="en-US" sz="5400" dirty="0" err="1">
                <a:solidFill>
                  <a:schemeClr val="bg1"/>
                </a:solidFill>
              </a:rPr>
              <a:t>nhất</a:t>
            </a:r>
            <a:r>
              <a:rPr lang="en-US" sz="5400" dirty="0">
                <a:solidFill>
                  <a:schemeClr val="bg1"/>
                </a:solidFill>
              </a:rPr>
              <a:t>, </a:t>
            </a:r>
            <a:r>
              <a:rPr lang="en-US" sz="5400" dirty="0" err="1">
                <a:solidFill>
                  <a:schemeClr val="bg1"/>
                </a:solidFill>
              </a:rPr>
              <a:t>hiến</a:t>
            </a:r>
            <a:r>
              <a:rPr lang="en-US" sz="5400" dirty="0">
                <a:solidFill>
                  <a:schemeClr val="bg1"/>
                </a:solidFill>
              </a:rPr>
              <a:t> </a:t>
            </a:r>
            <a:r>
              <a:rPr lang="en-US" sz="5400" dirty="0" err="1">
                <a:solidFill>
                  <a:schemeClr val="bg1"/>
                </a:solidFill>
              </a:rPr>
              <a:t>dâng</a:t>
            </a:r>
            <a:r>
              <a:rPr lang="en-US" sz="5400" dirty="0">
                <a:solidFill>
                  <a:schemeClr val="bg1"/>
                </a:solidFill>
              </a:rPr>
              <a:t> </a:t>
            </a:r>
            <a:r>
              <a:rPr lang="en-US" sz="5400" dirty="0" err="1">
                <a:solidFill>
                  <a:schemeClr val="bg1"/>
                </a:solidFill>
              </a:rPr>
              <a:t>cuộc</a:t>
            </a:r>
            <a:r>
              <a:rPr lang="en-US" sz="5400" dirty="0">
                <a:solidFill>
                  <a:schemeClr val="bg1"/>
                </a:solidFill>
              </a:rPr>
              <a:t> </a:t>
            </a:r>
            <a:r>
              <a:rPr lang="en-US" sz="5400" dirty="0" err="1">
                <a:solidFill>
                  <a:schemeClr val="bg1"/>
                </a:solidFill>
              </a:rPr>
              <a:t>đời</a:t>
            </a:r>
            <a:r>
              <a:rPr lang="en-US" sz="5400" dirty="0">
                <a:solidFill>
                  <a:schemeClr val="bg1"/>
                </a:solidFill>
              </a:rPr>
              <a:t> </a:t>
            </a:r>
            <a:r>
              <a:rPr lang="en-US" sz="5400" dirty="0" err="1">
                <a:solidFill>
                  <a:schemeClr val="bg1"/>
                </a:solidFill>
              </a:rPr>
              <a:t>làm</a:t>
            </a:r>
            <a:r>
              <a:rPr lang="en-US" sz="5400" dirty="0">
                <a:solidFill>
                  <a:schemeClr val="bg1"/>
                </a:solidFill>
              </a:rPr>
              <a:t> </a:t>
            </a:r>
            <a:r>
              <a:rPr lang="en-US" sz="5400" dirty="0" err="1">
                <a:solidFill>
                  <a:schemeClr val="bg1"/>
                </a:solidFill>
              </a:rPr>
              <a:t>của</a:t>
            </a:r>
            <a:r>
              <a:rPr lang="en-US" sz="5400" dirty="0">
                <a:solidFill>
                  <a:schemeClr val="bg1"/>
                </a:solidFill>
              </a:rPr>
              <a:t> </a:t>
            </a:r>
            <a:r>
              <a:rPr lang="en-US" sz="5400" dirty="0" err="1">
                <a:solidFill>
                  <a:schemeClr val="bg1"/>
                </a:solidFill>
              </a:rPr>
              <a:t>lễ</a:t>
            </a:r>
            <a:r>
              <a:rPr lang="en-US" sz="5400" dirty="0">
                <a:solidFill>
                  <a:schemeClr val="bg1"/>
                </a:solidFill>
              </a:rPr>
              <a:t> </a:t>
            </a:r>
            <a:r>
              <a:rPr lang="en-US" sz="5400" dirty="0" err="1">
                <a:solidFill>
                  <a:schemeClr val="bg1"/>
                </a:solidFill>
              </a:rPr>
              <a:t>tình</a:t>
            </a:r>
            <a:r>
              <a:rPr lang="en-US" sz="5400" dirty="0">
                <a:solidFill>
                  <a:schemeClr val="bg1"/>
                </a:solidFill>
              </a:rPr>
              <a:t> </a:t>
            </a:r>
            <a:r>
              <a:rPr lang="en-US" sz="5400" dirty="0" err="1">
                <a:solidFill>
                  <a:schemeClr val="bg1"/>
                </a:solidFill>
              </a:rPr>
              <a:t>yêu</a:t>
            </a:r>
            <a:r>
              <a:rPr lang="en-US" sz="5400" dirty="0">
                <a:solidFill>
                  <a:schemeClr val="bg1"/>
                </a:solidFill>
              </a:rPr>
              <a:t>.</a:t>
            </a:r>
            <a:endParaRPr lang="vi-VN" sz="5200" dirty="0">
              <a:solidFill>
                <a:schemeClr val="bg1"/>
              </a:solidFill>
              <a:latin typeface="+mj-lt"/>
            </a:endParaRPr>
          </a:p>
        </p:txBody>
      </p:sp>
    </p:spTree>
    <p:extLst>
      <p:ext uri="{BB962C8B-B14F-4D97-AF65-F5344CB8AC3E}">
        <p14:creationId xmlns:p14="http://schemas.microsoft.com/office/powerpoint/2010/main" val="151990617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b="0" u="sng" dirty="0" err="1">
                <a:solidFill>
                  <a:srgbClr val="FFFF00"/>
                </a:solidFill>
                <a:effectLst/>
              </a:rPr>
              <a:t>Đk</a:t>
            </a:r>
            <a:r>
              <a:rPr lang="en-US" sz="6600" b="0" u="sng" dirty="0">
                <a:solidFill>
                  <a:srgbClr val="FFFF00"/>
                </a:solidFill>
                <a:effectLst/>
              </a:rPr>
              <a:t>:</a:t>
            </a:r>
            <a:r>
              <a:rPr lang="en-US" sz="6600" b="0" dirty="0">
                <a:solidFill>
                  <a:schemeClr val="bg1"/>
                </a:solidFill>
                <a:effectLst/>
              </a:rPr>
              <a:t> </a:t>
            </a:r>
            <a:r>
              <a:rPr lang="vi-VN" sz="5400" dirty="0">
                <a:solidFill>
                  <a:schemeClr val="bg1"/>
                </a:solidFill>
              </a:rPr>
              <a:t>Tạ ơn Chúa chúng con ra về hoan ca trong cuộc đời nhân chứng.  Tạ ơn Chúa chúng con nhịp bước đến khắp nơi để đem Tin Mừng. </a:t>
            </a:r>
            <a:endParaRPr lang="vi-VN" sz="6600" b="0" dirty="0">
              <a:solidFill>
                <a:schemeClr val="bg1"/>
              </a:solidFill>
              <a:effectLst/>
            </a:endParaRPr>
          </a:p>
        </p:txBody>
      </p:sp>
    </p:spTree>
    <p:extLst>
      <p:ext uri="{BB962C8B-B14F-4D97-AF65-F5344CB8AC3E}">
        <p14:creationId xmlns:p14="http://schemas.microsoft.com/office/powerpoint/2010/main" val="4278353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dirty="0">
                <a:solidFill>
                  <a:srgbClr val="FFFF00"/>
                </a:solidFill>
              </a:rPr>
              <a:t>Tk</a:t>
            </a:r>
            <a:r>
              <a:rPr lang="en-US" sz="6000" b="0" u="sng" dirty="0">
                <a:solidFill>
                  <a:srgbClr val="FFFF00"/>
                </a:solidFill>
                <a:effectLst/>
              </a:rPr>
              <a:t>1 + TK2:</a:t>
            </a:r>
            <a:r>
              <a:rPr lang="en-US" sz="6000" b="0" dirty="0">
                <a:solidFill>
                  <a:schemeClr val="bg1"/>
                </a:solidFill>
                <a:effectLst/>
              </a:rPr>
              <a:t> </a:t>
            </a:r>
            <a:r>
              <a:rPr lang="vi-VN" sz="5400" dirty="0">
                <a:solidFill>
                  <a:schemeClr val="bg1"/>
                </a:solidFill>
              </a:rPr>
              <a:t>Ra đi đến với người gần xa, khơi lên những tiếng lòng ngợi </a:t>
            </a:r>
            <a:r>
              <a:rPr lang="en-US" sz="5400" dirty="0">
                <a:solidFill>
                  <a:schemeClr val="bg1"/>
                </a:solidFill>
              </a:rPr>
              <a:t>ca</a:t>
            </a:r>
            <a:r>
              <a:rPr lang="vi-VN" sz="5400" dirty="0">
                <a:solidFill>
                  <a:schemeClr val="bg1"/>
                </a:solidFill>
              </a:rPr>
              <a:t>. Con xin Chúa xuống nguồn hồng ân, cho nhân thế tháng ngày bình an. </a:t>
            </a:r>
            <a:endParaRPr lang="en-US" sz="6000" b="0" dirty="0">
              <a:solidFill>
                <a:schemeClr val="bg1"/>
              </a:solidFill>
              <a:effectLst/>
            </a:endParaRPr>
          </a:p>
        </p:txBody>
      </p:sp>
    </p:spTree>
    <p:extLst>
      <p:ext uri="{BB962C8B-B14F-4D97-AF65-F5344CB8AC3E}">
        <p14:creationId xmlns:p14="http://schemas.microsoft.com/office/powerpoint/2010/main" val="28175316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b="0" u="sng" dirty="0" err="1">
                <a:solidFill>
                  <a:srgbClr val="FFFF00"/>
                </a:solidFill>
                <a:effectLst/>
              </a:rPr>
              <a:t>Đk</a:t>
            </a:r>
            <a:r>
              <a:rPr lang="en-US" sz="6600" b="0" u="sng" dirty="0">
                <a:solidFill>
                  <a:srgbClr val="FFFF00"/>
                </a:solidFill>
                <a:effectLst/>
              </a:rPr>
              <a:t>:</a:t>
            </a:r>
            <a:r>
              <a:rPr lang="en-US" sz="6600" b="0" dirty="0">
                <a:solidFill>
                  <a:schemeClr val="bg1"/>
                </a:solidFill>
                <a:effectLst/>
              </a:rPr>
              <a:t> </a:t>
            </a:r>
            <a:r>
              <a:rPr lang="vi-VN" sz="5400" dirty="0">
                <a:solidFill>
                  <a:schemeClr val="bg1"/>
                </a:solidFill>
              </a:rPr>
              <a:t>Tạ ơn Chúa chúng con ra về hoan ca trong cuộc đời nhân chứng.  Tạ ơn Chúa chúng con nhịp bước đến khắp nơi để đem Tin Mừng. </a:t>
            </a:r>
            <a:endParaRPr lang="vi-VN" sz="6600" b="0" dirty="0">
              <a:solidFill>
                <a:schemeClr val="bg1"/>
              </a:solidFill>
              <a:effectLst/>
            </a:endParaRPr>
          </a:p>
        </p:txBody>
      </p:sp>
    </p:spTree>
    <p:extLst>
      <p:ext uri="{BB962C8B-B14F-4D97-AF65-F5344CB8AC3E}">
        <p14:creationId xmlns:p14="http://schemas.microsoft.com/office/powerpoint/2010/main" val="1466801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group of people standing on a road&#10;&#10;Description automatically generated">
            <a:extLst>
              <a:ext uri="{FF2B5EF4-FFF2-40B4-BE49-F238E27FC236}">
                <a16:creationId xmlns:a16="http://schemas.microsoft.com/office/drawing/2014/main" id="{418E5C96-E128-40CB-B151-CCF382D2D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51864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400" u="sng" dirty="0">
                <a:solidFill>
                  <a:srgbClr val="FFFF00"/>
                </a:solidFill>
                <a:latin typeface="+mj-lt"/>
              </a:rPr>
              <a:t>T</a:t>
            </a:r>
            <a:r>
              <a:rPr lang="en-US" sz="5400" b="0" u="sng" dirty="0">
                <a:solidFill>
                  <a:srgbClr val="FFFF00"/>
                </a:solidFill>
                <a:effectLst/>
                <a:latin typeface="+mj-lt"/>
              </a:rPr>
              <a:t>k1</a:t>
            </a:r>
            <a:r>
              <a:rPr lang="vi-VN" sz="5400" b="0" u="sng" dirty="0">
                <a:solidFill>
                  <a:srgbClr val="FFFF00"/>
                </a:solidFill>
                <a:effectLst/>
                <a:latin typeface="+mj-lt"/>
              </a:rPr>
              <a:t>:</a:t>
            </a:r>
            <a:r>
              <a:rPr lang="en-US" sz="5400" dirty="0">
                <a:solidFill>
                  <a:schemeClr val="bg1"/>
                </a:solidFill>
                <a:latin typeface="+mj-lt"/>
              </a:rPr>
              <a:t> </a:t>
            </a:r>
            <a:r>
              <a:rPr lang="vi-VN" sz="5400" dirty="0">
                <a:solidFill>
                  <a:schemeClr val="bg1"/>
                </a:solidFill>
                <a:latin typeface="+mj-lt"/>
              </a:rPr>
              <a:t>Bao đêm ngày lòng con</a:t>
            </a:r>
            <a:r>
              <a:rPr lang="en-US" sz="5400" dirty="0">
                <a:solidFill>
                  <a:schemeClr val="bg1"/>
                </a:solidFill>
                <a:latin typeface="+mj-lt"/>
              </a:rPr>
              <a:t> </a:t>
            </a:r>
            <a:r>
              <a:rPr lang="en-US" sz="5400" dirty="0" err="1">
                <a:solidFill>
                  <a:schemeClr val="bg1"/>
                </a:solidFill>
                <a:latin typeface="+mj-lt"/>
              </a:rPr>
              <a:t>luôn</a:t>
            </a:r>
            <a:r>
              <a:rPr lang="en-US" sz="5400" dirty="0">
                <a:solidFill>
                  <a:schemeClr val="bg1"/>
                </a:solidFill>
                <a:latin typeface="+mj-lt"/>
              </a:rPr>
              <a:t> </a:t>
            </a:r>
            <a:r>
              <a:rPr lang="en-US" sz="5400" dirty="0" err="1">
                <a:solidFill>
                  <a:schemeClr val="bg1"/>
                </a:solidFill>
                <a:latin typeface="+mj-lt"/>
              </a:rPr>
              <a:t>khấn</a:t>
            </a:r>
            <a:r>
              <a:rPr lang="en-US" sz="5400" dirty="0">
                <a:solidFill>
                  <a:schemeClr val="bg1"/>
                </a:solidFill>
                <a:latin typeface="+mj-lt"/>
              </a:rPr>
              <a:t> </a:t>
            </a:r>
            <a:r>
              <a:rPr lang="en-US" sz="5400" dirty="0" err="1">
                <a:solidFill>
                  <a:schemeClr val="bg1"/>
                </a:solidFill>
                <a:latin typeface="+mj-lt"/>
              </a:rPr>
              <a:t>nguyện</a:t>
            </a:r>
            <a:r>
              <a:rPr lang="vi-VN" sz="5400" dirty="0">
                <a:solidFill>
                  <a:schemeClr val="bg1"/>
                </a:solidFill>
                <a:latin typeface="+mj-lt"/>
              </a:rPr>
              <a:t>,</a:t>
            </a:r>
            <a:r>
              <a:rPr lang="en-US" sz="5400" dirty="0">
                <a:solidFill>
                  <a:schemeClr val="bg1"/>
                </a:solidFill>
                <a:latin typeface="+mj-lt"/>
              </a:rPr>
              <a:t> </a:t>
            </a:r>
            <a:r>
              <a:rPr lang="en-US" sz="5400" dirty="0" err="1">
                <a:solidFill>
                  <a:schemeClr val="bg1"/>
                </a:solidFill>
                <a:latin typeface="+mj-lt"/>
              </a:rPr>
              <a:t>đến</a:t>
            </a:r>
            <a:r>
              <a:rPr lang="en-US" sz="5400" dirty="0">
                <a:solidFill>
                  <a:schemeClr val="bg1"/>
                </a:solidFill>
                <a:latin typeface="+mj-lt"/>
              </a:rPr>
              <a:t> </a:t>
            </a:r>
            <a:r>
              <a:rPr lang="en-US" sz="5400" dirty="0" err="1">
                <a:solidFill>
                  <a:schemeClr val="bg1"/>
                </a:solidFill>
                <a:latin typeface="+mj-lt"/>
              </a:rPr>
              <a:t>thánh</a:t>
            </a:r>
            <a:r>
              <a:rPr lang="en-US" sz="5400" dirty="0">
                <a:solidFill>
                  <a:schemeClr val="bg1"/>
                </a:solidFill>
                <a:latin typeface="+mj-lt"/>
              </a:rPr>
              <a:t> </a:t>
            </a:r>
            <a:r>
              <a:rPr lang="vi-VN" sz="5400" dirty="0">
                <a:solidFill>
                  <a:schemeClr val="bg1"/>
                </a:solidFill>
                <a:latin typeface="+mj-lt"/>
              </a:rPr>
              <a:t>điện</a:t>
            </a:r>
            <a:r>
              <a:rPr lang="en-US" sz="5400" dirty="0">
                <a:solidFill>
                  <a:schemeClr val="bg1"/>
                </a:solidFill>
                <a:latin typeface="+mj-lt"/>
              </a:rPr>
              <a:t> </a:t>
            </a:r>
            <a:r>
              <a:rPr lang="en-US" sz="5400" dirty="0" err="1">
                <a:solidFill>
                  <a:schemeClr val="bg1"/>
                </a:solidFill>
                <a:latin typeface="+mj-lt"/>
              </a:rPr>
              <a:t>tìm</a:t>
            </a:r>
            <a:r>
              <a:rPr lang="en-US" sz="5400" dirty="0">
                <a:solidFill>
                  <a:schemeClr val="bg1"/>
                </a:solidFill>
                <a:latin typeface="+mj-lt"/>
              </a:rPr>
              <a:t> </a:t>
            </a:r>
            <a:r>
              <a:rPr lang="en-US" sz="5400" dirty="0" err="1">
                <a:solidFill>
                  <a:schemeClr val="bg1"/>
                </a:solidFill>
                <a:latin typeface="+mj-lt"/>
              </a:rPr>
              <a:t>sức</a:t>
            </a:r>
            <a:r>
              <a:rPr lang="en-US" sz="5400" dirty="0">
                <a:solidFill>
                  <a:schemeClr val="bg1"/>
                </a:solidFill>
                <a:latin typeface="+mj-lt"/>
              </a:rPr>
              <a:t> </a:t>
            </a:r>
            <a:r>
              <a:rPr lang="en-US" sz="5400" dirty="0" err="1">
                <a:solidFill>
                  <a:schemeClr val="bg1"/>
                </a:solidFill>
                <a:latin typeface="+mj-lt"/>
              </a:rPr>
              <a:t>sống</a:t>
            </a:r>
            <a:r>
              <a:rPr lang="en-US" sz="5400" dirty="0">
                <a:solidFill>
                  <a:schemeClr val="bg1"/>
                </a:solidFill>
                <a:latin typeface="+mj-lt"/>
              </a:rPr>
              <a:t> </a:t>
            </a:r>
            <a:r>
              <a:rPr lang="en-US" sz="5400" dirty="0" err="1">
                <a:solidFill>
                  <a:schemeClr val="bg1"/>
                </a:solidFill>
                <a:latin typeface="+mj-lt"/>
              </a:rPr>
              <a:t>vô</a:t>
            </a:r>
            <a:r>
              <a:rPr lang="en-US" sz="5400" dirty="0">
                <a:solidFill>
                  <a:schemeClr val="bg1"/>
                </a:solidFill>
                <a:latin typeface="+mj-lt"/>
              </a:rPr>
              <a:t> </a:t>
            </a:r>
            <a:r>
              <a:rPr lang="en-US" sz="5400" dirty="0" err="1">
                <a:solidFill>
                  <a:schemeClr val="bg1"/>
                </a:solidFill>
                <a:latin typeface="+mj-lt"/>
              </a:rPr>
              <a:t>biên</a:t>
            </a:r>
            <a:r>
              <a:rPr lang="en-US" sz="5400" dirty="0">
                <a:solidFill>
                  <a:schemeClr val="bg1"/>
                </a:solidFill>
                <a:latin typeface="+mj-lt"/>
              </a:rPr>
              <a:t>. Con </a:t>
            </a:r>
            <a:r>
              <a:rPr lang="en-US" sz="5400" dirty="0" err="1">
                <a:solidFill>
                  <a:schemeClr val="bg1"/>
                </a:solidFill>
                <a:latin typeface="+mj-lt"/>
              </a:rPr>
              <a:t>đêm</a:t>
            </a:r>
            <a:r>
              <a:rPr lang="en-US" sz="5400" dirty="0">
                <a:solidFill>
                  <a:schemeClr val="bg1"/>
                </a:solidFill>
                <a:latin typeface="+mj-lt"/>
              </a:rPr>
              <a:t> </a:t>
            </a:r>
            <a:r>
              <a:rPr lang="en-US" sz="5400" dirty="0" err="1">
                <a:solidFill>
                  <a:schemeClr val="bg1"/>
                </a:solidFill>
                <a:latin typeface="+mj-lt"/>
              </a:rPr>
              <a:t>ngày</a:t>
            </a:r>
            <a:r>
              <a:rPr lang="en-US" sz="5400" dirty="0">
                <a:solidFill>
                  <a:schemeClr val="bg1"/>
                </a:solidFill>
                <a:latin typeface="+mj-lt"/>
              </a:rPr>
              <a:t> </a:t>
            </a:r>
            <a:r>
              <a:rPr lang="en-US" sz="5400" dirty="0" err="1">
                <a:solidFill>
                  <a:schemeClr val="bg1"/>
                </a:solidFill>
                <a:latin typeface="+mj-lt"/>
              </a:rPr>
              <a:t>hằng</a:t>
            </a:r>
            <a:r>
              <a:rPr lang="en-US" sz="5400" dirty="0">
                <a:solidFill>
                  <a:schemeClr val="bg1"/>
                </a:solidFill>
                <a:latin typeface="+mj-lt"/>
              </a:rPr>
              <a:t> m</a:t>
            </a:r>
            <a:r>
              <a:rPr lang="vi-VN" sz="5400" dirty="0">
                <a:solidFill>
                  <a:schemeClr val="bg1"/>
                </a:solidFill>
                <a:latin typeface="+mj-lt"/>
              </a:rPr>
              <a:t>ơ</a:t>
            </a:r>
            <a:r>
              <a:rPr lang="en-US" sz="5400" dirty="0">
                <a:solidFill>
                  <a:schemeClr val="bg1"/>
                </a:solidFill>
                <a:latin typeface="+mj-lt"/>
              </a:rPr>
              <a:t> </a:t>
            </a:r>
            <a:r>
              <a:rPr lang="en-US" sz="5400" dirty="0" err="1">
                <a:solidFill>
                  <a:schemeClr val="bg1"/>
                </a:solidFill>
                <a:latin typeface="+mj-lt"/>
              </a:rPr>
              <a:t>về</a:t>
            </a:r>
            <a:r>
              <a:rPr lang="en-US" sz="5400" dirty="0">
                <a:solidFill>
                  <a:schemeClr val="bg1"/>
                </a:solidFill>
                <a:latin typeface="+mj-lt"/>
              </a:rPr>
              <a:t> </a:t>
            </a:r>
            <a:r>
              <a:rPr lang="en-US" sz="5400" dirty="0" err="1">
                <a:solidFill>
                  <a:schemeClr val="bg1"/>
                </a:solidFill>
                <a:latin typeface="+mj-lt"/>
              </a:rPr>
              <a:t>bên</a:t>
            </a:r>
            <a:r>
              <a:rPr lang="en-US" sz="5400" dirty="0">
                <a:solidFill>
                  <a:schemeClr val="bg1"/>
                </a:solidFill>
                <a:latin typeface="+mj-lt"/>
              </a:rPr>
              <a:t> </a:t>
            </a:r>
            <a:r>
              <a:rPr lang="en-US" sz="5400" dirty="0" err="1">
                <a:solidFill>
                  <a:schemeClr val="bg1"/>
                </a:solidFill>
                <a:latin typeface="+mj-lt"/>
              </a:rPr>
              <a:t>Chúa</a:t>
            </a:r>
            <a:r>
              <a:rPr lang="en-US" sz="5400" dirty="0">
                <a:solidFill>
                  <a:schemeClr val="bg1"/>
                </a:solidFill>
                <a:latin typeface="+mj-lt"/>
              </a:rPr>
              <a:t>, </a:t>
            </a:r>
            <a:r>
              <a:rPr lang="en-US" sz="5400" dirty="0" err="1">
                <a:solidFill>
                  <a:schemeClr val="bg1"/>
                </a:solidFill>
                <a:latin typeface="+mj-lt"/>
              </a:rPr>
              <a:t>Chúa</a:t>
            </a:r>
            <a:r>
              <a:rPr lang="en-US" sz="5400" dirty="0">
                <a:solidFill>
                  <a:schemeClr val="bg1"/>
                </a:solidFill>
                <a:latin typeface="+mj-lt"/>
              </a:rPr>
              <a:t> </a:t>
            </a:r>
            <a:r>
              <a:rPr lang="en-US" sz="5400" dirty="0" err="1">
                <a:solidFill>
                  <a:schemeClr val="bg1"/>
                </a:solidFill>
                <a:latin typeface="+mj-lt"/>
              </a:rPr>
              <a:t>chính</a:t>
            </a:r>
            <a:r>
              <a:rPr lang="en-US" sz="5400" dirty="0">
                <a:solidFill>
                  <a:schemeClr val="bg1"/>
                </a:solidFill>
                <a:latin typeface="+mj-lt"/>
              </a:rPr>
              <a:t> </a:t>
            </a:r>
            <a:r>
              <a:rPr lang="en-US" sz="5400" dirty="0" err="1">
                <a:solidFill>
                  <a:schemeClr val="bg1"/>
                </a:solidFill>
                <a:latin typeface="+mj-lt"/>
              </a:rPr>
              <a:t>là</a:t>
            </a:r>
            <a:r>
              <a:rPr lang="en-US" sz="5400" dirty="0">
                <a:solidFill>
                  <a:schemeClr val="bg1"/>
                </a:solidFill>
                <a:latin typeface="+mj-lt"/>
              </a:rPr>
              <a:t> </a:t>
            </a:r>
            <a:r>
              <a:rPr lang="en-US" sz="5400" dirty="0" err="1">
                <a:solidFill>
                  <a:schemeClr val="bg1"/>
                </a:solidFill>
                <a:latin typeface="+mj-lt"/>
              </a:rPr>
              <a:t>nguồn</a:t>
            </a:r>
            <a:r>
              <a:rPr lang="en-US" sz="5400" dirty="0">
                <a:solidFill>
                  <a:schemeClr val="bg1"/>
                </a:solidFill>
                <a:latin typeface="+mj-lt"/>
              </a:rPr>
              <a:t> </a:t>
            </a:r>
            <a:r>
              <a:rPr lang="en-US" sz="5400" dirty="0" err="1">
                <a:solidFill>
                  <a:schemeClr val="bg1"/>
                </a:solidFill>
                <a:latin typeface="+mj-lt"/>
              </a:rPr>
              <a:t>suối</a:t>
            </a:r>
            <a:r>
              <a:rPr lang="en-US" sz="5400" dirty="0">
                <a:solidFill>
                  <a:schemeClr val="bg1"/>
                </a:solidFill>
                <a:latin typeface="+mj-lt"/>
              </a:rPr>
              <a:t> </a:t>
            </a:r>
            <a:r>
              <a:rPr lang="en-US" sz="5400" dirty="0" err="1">
                <a:solidFill>
                  <a:schemeClr val="bg1"/>
                </a:solidFill>
                <a:latin typeface="+mj-lt"/>
              </a:rPr>
              <a:t>bình</a:t>
            </a:r>
            <a:r>
              <a:rPr lang="en-US" sz="5400" dirty="0">
                <a:solidFill>
                  <a:schemeClr val="bg1"/>
                </a:solidFill>
                <a:latin typeface="+mj-lt"/>
              </a:rPr>
              <a:t> </a:t>
            </a:r>
            <a:r>
              <a:rPr lang="en-US" sz="5400" dirty="0" err="1">
                <a:solidFill>
                  <a:schemeClr val="bg1"/>
                </a:solidFill>
                <a:latin typeface="+mj-lt"/>
              </a:rPr>
              <a:t>yên</a:t>
            </a:r>
            <a:r>
              <a:rPr lang="en-US" sz="5400" dirty="0">
                <a:solidFill>
                  <a:schemeClr val="bg1"/>
                </a:solidFill>
                <a:latin typeface="+mj-lt"/>
              </a:rPr>
              <a:t>. </a:t>
            </a:r>
            <a:r>
              <a:rPr lang="vi-VN" sz="5400" dirty="0">
                <a:solidFill>
                  <a:schemeClr val="bg1"/>
                </a:solidFill>
                <a:latin typeface="+mj-lt"/>
              </a:rPr>
              <a:t> </a:t>
            </a:r>
          </a:p>
        </p:txBody>
      </p:sp>
    </p:spTree>
    <p:extLst>
      <p:ext uri="{BB962C8B-B14F-4D97-AF65-F5344CB8AC3E}">
        <p14:creationId xmlns:p14="http://schemas.microsoft.com/office/powerpoint/2010/main" val="231503272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200" b="0" u="sng" dirty="0" err="1">
                <a:solidFill>
                  <a:srgbClr val="FFFF00"/>
                </a:solidFill>
                <a:effectLst/>
                <a:latin typeface="+mj-lt"/>
              </a:rPr>
              <a:t>Đk</a:t>
            </a:r>
            <a:r>
              <a:rPr lang="vi-VN" sz="5200" b="0" u="sng" dirty="0">
                <a:solidFill>
                  <a:srgbClr val="FFFF00"/>
                </a:solidFill>
                <a:effectLst/>
                <a:latin typeface="+mj-lt"/>
              </a:rPr>
              <a:t>:</a:t>
            </a:r>
            <a:r>
              <a:rPr lang="vi-VN" sz="5200" b="0" dirty="0">
                <a:solidFill>
                  <a:schemeClr val="bg1"/>
                </a:solidFill>
                <a:effectLst/>
                <a:latin typeface="+mj-lt"/>
              </a:rPr>
              <a:t> </a:t>
            </a:r>
            <a:r>
              <a:rPr lang="vi-VN" sz="5400" dirty="0">
                <a:solidFill>
                  <a:schemeClr val="bg1"/>
                </a:solidFill>
              </a:rPr>
              <a:t>Lòng con hân hoan tin tưởng và hy vọng, cùng với anh em chung lời ngợi khen Chúa.</a:t>
            </a:r>
            <a:r>
              <a:rPr lang="en-US" sz="5400" dirty="0">
                <a:solidFill>
                  <a:schemeClr val="bg1"/>
                </a:solidFill>
              </a:rPr>
              <a:t> </a:t>
            </a:r>
            <a:r>
              <a:rPr lang="en-US" sz="5400" dirty="0" err="1">
                <a:solidFill>
                  <a:schemeClr val="bg1"/>
                </a:solidFill>
              </a:rPr>
              <a:t>Hợp</a:t>
            </a:r>
            <a:r>
              <a:rPr lang="en-US" sz="5400" dirty="0">
                <a:solidFill>
                  <a:schemeClr val="bg1"/>
                </a:solidFill>
              </a:rPr>
              <a:t> </a:t>
            </a:r>
            <a:r>
              <a:rPr lang="en-US" sz="5400" dirty="0" err="1">
                <a:solidFill>
                  <a:schemeClr val="bg1"/>
                </a:solidFill>
              </a:rPr>
              <a:t>trong</a:t>
            </a:r>
            <a:r>
              <a:rPr lang="en-US" sz="5400" dirty="0">
                <a:solidFill>
                  <a:schemeClr val="bg1"/>
                </a:solidFill>
              </a:rPr>
              <a:t> </a:t>
            </a:r>
            <a:r>
              <a:rPr lang="en-US" sz="5400" dirty="0" err="1">
                <a:solidFill>
                  <a:schemeClr val="bg1"/>
                </a:solidFill>
              </a:rPr>
              <a:t>Giê-su</a:t>
            </a:r>
            <a:r>
              <a:rPr lang="en-US" sz="5400" dirty="0">
                <a:solidFill>
                  <a:schemeClr val="bg1"/>
                </a:solidFill>
              </a:rPr>
              <a:t> </a:t>
            </a:r>
            <a:r>
              <a:rPr lang="en-US" sz="5400" dirty="0" err="1">
                <a:solidFill>
                  <a:schemeClr val="bg1"/>
                </a:solidFill>
              </a:rPr>
              <a:t>nên</a:t>
            </a:r>
            <a:r>
              <a:rPr lang="en-US" sz="5400" dirty="0">
                <a:solidFill>
                  <a:schemeClr val="bg1"/>
                </a:solidFill>
              </a:rPr>
              <a:t> </a:t>
            </a:r>
            <a:r>
              <a:rPr lang="en-US" sz="5400" dirty="0" err="1">
                <a:solidFill>
                  <a:schemeClr val="bg1"/>
                </a:solidFill>
              </a:rPr>
              <a:t>một</a:t>
            </a:r>
            <a:r>
              <a:rPr lang="en-US" sz="5400" dirty="0">
                <a:solidFill>
                  <a:schemeClr val="bg1"/>
                </a:solidFill>
              </a:rPr>
              <a:t> </a:t>
            </a:r>
            <a:r>
              <a:rPr lang="en-US" sz="5400" dirty="0" err="1">
                <a:solidFill>
                  <a:schemeClr val="bg1"/>
                </a:solidFill>
              </a:rPr>
              <a:t>thân</a:t>
            </a:r>
            <a:r>
              <a:rPr lang="en-US" sz="5400" dirty="0">
                <a:solidFill>
                  <a:schemeClr val="bg1"/>
                </a:solidFill>
              </a:rPr>
              <a:t> </a:t>
            </a:r>
            <a:r>
              <a:rPr lang="en-US" sz="5400" dirty="0" err="1">
                <a:solidFill>
                  <a:schemeClr val="bg1"/>
                </a:solidFill>
              </a:rPr>
              <a:t>duy</a:t>
            </a:r>
            <a:r>
              <a:rPr lang="en-US" sz="5400" dirty="0">
                <a:solidFill>
                  <a:schemeClr val="bg1"/>
                </a:solidFill>
              </a:rPr>
              <a:t> </a:t>
            </a:r>
            <a:r>
              <a:rPr lang="en-US" sz="5400" dirty="0" err="1">
                <a:solidFill>
                  <a:schemeClr val="bg1"/>
                </a:solidFill>
              </a:rPr>
              <a:t>nhất</a:t>
            </a:r>
            <a:r>
              <a:rPr lang="en-US" sz="5400" dirty="0">
                <a:solidFill>
                  <a:schemeClr val="bg1"/>
                </a:solidFill>
              </a:rPr>
              <a:t>, </a:t>
            </a:r>
            <a:r>
              <a:rPr lang="en-US" sz="5400" dirty="0" err="1">
                <a:solidFill>
                  <a:schemeClr val="bg1"/>
                </a:solidFill>
              </a:rPr>
              <a:t>hiến</a:t>
            </a:r>
            <a:r>
              <a:rPr lang="en-US" sz="5400" dirty="0">
                <a:solidFill>
                  <a:schemeClr val="bg1"/>
                </a:solidFill>
              </a:rPr>
              <a:t> </a:t>
            </a:r>
            <a:r>
              <a:rPr lang="en-US" sz="5400" dirty="0" err="1">
                <a:solidFill>
                  <a:schemeClr val="bg1"/>
                </a:solidFill>
              </a:rPr>
              <a:t>dâng</a:t>
            </a:r>
            <a:r>
              <a:rPr lang="en-US" sz="5400" dirty="0">
                <a:solidFill>
                  <a:schemeClr val="bg1"/>
                </a:solidFill>
              </a:rPr>
              <a:t> </a:t>
            </a:r>
            <a:r>
              <a:rPr lang="en-US" sz="5400" dirty="0" err="1">
                <a:solidFill>
                  <a:schemeClr val="bg1"/>
                </a:solidFill>
              </a:rPr>
              <a:t>cuộc</a:t>
            </a:r>
            <a:r>
              <a:rPr lang="en-US" sz="5400" dirty="0">
                <a:solidFill>
                  <a:schemeClr val="bg1"/>
                </a:solidFill>
              </a:rPr>
              <a:t> </a:t>
            </a:r>
            <a:r>
              <a:rPr lang="en-US" sz="5400" dirty="0" err="1">
                <a:solidFill>
                  <a:schemeClr val="bg1"/>
                </a:solidFill>
              </a:rPr>
              <a:t>đời</a:t>
            </a:r>
            <a:r>
              <a:rPr lang="en-US" sz="5400" dirty="0">
                <a:solidFill>
                  <a:schemeClr val="bg1"/>
                </a:solidFill>
              </a:rPr>
              <a:t> </a:t>
            </a:r>
            <a:r>
              <a:rPr lang="en-US" sz="5400" dirty="0" err="1">
                <a:solidFill>
                  <a:schemeClr val="bg1"/>
                </a:solidFill>
              </a:rPr>
              <a:t>làm</a:t>
            </a:r>
            <a:r>
              <a:rPr lang="en-US" sz="5400" dirty="0">
                <a:solidFill>
                  <a:schemeClr val="bg1"/>
                </a:solidFill>
              </a:rPr>
              <a:t> </a:t>
            </a:r>
            <a:r>
              <a:rPr lang="en-US" sz="5400" dirty="0" err="1">
                <a:solidFill>
                  <a:schemeClr val="bg1"/>
                </a:solidFill>
              </a:rPr>
              <a:t>của</a:t>
            </a:r>
            <a:r>
              <a:rPr lang="en-US" sz="5400" dirty="0">
                <a:solidFill>
                  <a:schemeClr val="bg1"/>
                </a:solidFill>
              </a:rPr>
              <a:t> </a:t>
            </a:r>
            <a:r>
              <a:rPr lang="en-US" sz="5400" dirty="0" err="1">
                <a:solidFill>
                  <a:schemeClr val="bg1"/>
                </a:solidFill>
              </a:rPr>
              <a:t>lễ</a:t>
            </a:r>
            <a:r>
              <a:rPr lang="en-US" sz="5400" dirty="0">
                <a:solidFill>
                  <a:schemeClr val="bg1"/>
                </a:solidFill>
              </a:rPr>
              <a:t> </a:t>
            </a:r>
            <a:r>
              <a:rPr lang="en-US" sz="5400" dirty="0" err="1">
                <a:solidFill>
                  <a:schemeClr val="bg1"/>
                </a:solidFill>
              </a:rPr>
              <a:t>tình</a:t>
            </a:r>
            <a:r>
              <a:rPr lang="en-US" sz="5400" dirty="0">
                <a:solidFill>
                  <a:schemeClr val="bg1"/>
                </a:solidFill>
              </a:rPr>
              <a:t> </a:t>
            </a:r>
            <a:r>
              <a:rPr lang="en-US" sz="5400" dirty="0" err="1">
                <a:solidFill>
                  <a:schemeClr val="bg1"/>
                </a:solidFill>
              </a:rPr>
              <a:t>yêu</a:t>
            </a:r>
            <a:r>
              <a:rPr lang="en-US" sz="5400" dirty="0">
                <a:solidFill>
                  <a:schemeClr val="bg1"/>
                </a:solidFill>
              </a:rPr>
              <a:t>.</a:t>
            </a:r>
            <a:endParaRPr lang="vi-VN" sz="5200" dirty="0">
              <a:solidFill>
                <a:schemeClr val="bg1"/>
              </a:solidFill>
              <a:latin typeface="+mj-lt"/>
            </a:endParaRPr>
          </a:p>
        </p:txBody>
      </p:sp>
    </p:spTree>
    <p:extLst>
      <p:ext uri="{BB962C8B-B14F-4D97-AF65-F5344CB8AC3E}">
        <p14:creationId xmlns:p14="http://schemas.microsoft.com/office/powerpoint/2010/main" val="1242987814"/>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1075</TotalTime>
  <Words>1749</Words>
  <Application>Microsoft Office PowerPoint</Application>
  <PresentationFormat>On-screen Show (16:9)</PresentationFormat>
  <Paragraphs>107</Paragraphs>
  <Slides>73</Slides>
  <Notes>0</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73</vt:i4>
      </vt:variant>
    </vt:vector>
  </HeadingPairs>
  <TitlesOfParts>
    <vt:vector size="88" baseType="lpstr">
      <vt:lpstr>Arial</vt:lpstr>
      <vt:lpstr>Calibri</vt:lpstr>
      <vt:lpstr>Times New Roman</vt:lpstr>
      <vt:lpstr>UTM American Sans</vt:lpstr>
      <vt:lpstr>Office Theme</vt:lpstr>
      <vt:lpstr>12_Office Theme</vt:lpstr>
      <vt:lpstr>6_Office Theme</vt:lpstr>
      <vt:lpstr>8_Office Theme</vt:lpstr>
      <vt:lpstr>3_Office Theme</vt:lpstr>
      <vt:lpstr>9_Office Theme</vt:lpstr>
      <vt:lpstr>26_Office Theme</vt:lpstr>
      <vt:lpstr>36_Default Design</vt:lpstr>
      <vt:lpstr>10_Office Theme</vt:lpstr>
      <vt:lpstr>37_Default Design</vt:lpstr>
      <vt:lpstr>1_Office Theme</vt:lpstr>
      <vt:lpstr>PowerPoint Presentation</vt:lpstr>
      <vt:lpstr>TẬP HÁT CỘNG ĐOÀN</vt:lpstr>
      <vt:lpstr>Đk: Chúa ở gần những ai cầu khẩn Chúa.</vt:lpstr>
      <vt:lpstr>Lạy Chúa, xin mở lòng chúng con, để chúng con biết lắng nghe lời Con Chúa phán dạy.</vt:lpstr>
      <vt:lpstr>PowerPoint Presentation</vt:lpstr>
      <vt:lpstr> Ca Nhập Lễ Vào Thánh Lễ Lm. Nguyễn Duy </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Thánh Vịnh 144 Chúa Nhật XXV Thường Niên Năm A</vt:lpstr>
      <vt:lpstr>Đk: Chúa ở gần những ai cầu khẩn Chúa.</vt:lpstr>
      <vt:lpstr>Tk1: Lạy Chúa con ngày ngày xin tán dương, xin ca tụng Danh Chúa muôn đời. Chúa cao trọng rất đáng ca ngợi, cao trọng vô biên, chẳng ai người dò thấu tận suy.</vt:lpstr>
      <vt:lpstr>Đk: Chúa ở gần những ai cầu khẩn Chúa.</vt:lpstr>
      <vt:lpstr>Tk2: Thật Chúa nhân hậu và hay xót thương, không mau giận nhưng sẵn ân tình. Chúa nhân hậu với hết mọi người, tỏ lòng khoan dung với muôn loài Ngài đã dựng nên.</vt:lpstr>
      <vt:lpstr>Đk: Chúa ở gần những ai cầu khẩn Chúa.</vt:lpstr>
      <vt:lpstr>Tk3:  Đường lối của Ngài đều thật chí công. Bao công việc chan chứa ân tình. Chúa ở gần những kẻ kêu nài, những kẻ chuyên chăm biết tâm thành cầu khấn Ngài liên.</vt:lpstr>
      <vt:lpstr>Đk: Chúa ở gần những ai cầu khẩn Chúa.</vt:lpstr>
      <vt:lpstr>PowerPoint Presentation</vt:lpstr>
      <vt:lpstr>Lạy Chúa, xin mở lòng chúng con, để chúng con biết lắng nghe lời Con Chúa phán dạy.</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 </vt:lpstr>
      <vt:lpstr>PowerPoint Presentation</vt:lpstr>
      <vt:lpstr>Tk1: Xin kính dâng của lễ bé mọn đơn sơ. Là bao trái tim thơ trẻ í a dại khờ. Như bánh thơm rượu nho pha với giọt nước trong. Nên lễ dâng thành tin không bến không bờ.</vt:lpstr>
      <vt:lpstr>Đk: Xin dâng lên cõi lòng son. Xin dâng lên tâm tình con. Xin dâng lên cuộc sống vui tươi sạch trong. Xin dâng lên ước mộng xanh, mong nhân gian sống đoàn viên trong yêu thương an bình kết liên muôn lòng.</vt:lpstr>
      <vt:lpstr>Tk2: Xin Chúa thương gìn giữ tâm hồn thơ ngây. Vượt muôn đắng cay yêu đời sống vui hằng ngày. Ngoan ngoãn cùng mẹ cha yêu mến người thiết tha. Nên đóa hoa đẹp tươi tô thắm quê nhà.</vt:lpstr>
      <vt:lpstr>Đk: Xin dâng lên cõi lòng son. Xin dâng lên tâm tình con. Xin dâng lên cuộc sống vui tươi sạch trong. Xin dâng lên ước mộng xanh, mong nhân gian sống đoàn viên trong yêu thương an bình kết liên muôn lòng.</vt:lpstr>
      <vt:lpstr>PowerPoint Presentation</vt:lpstr>
      <vt:lpstr>PowerPoint Presentation</vt:lpstr>
      <vt:lpstr>Ca Nguyện Hiệp Lễ Làm Vườn Nho Lm. bùi Ninh</vt:lpstr>
      <vt:lpstr>Tk1: Khi tôi lầm lỡ, mới biết sớt chia với người lỡ lầm. Khi tôi nghèo đói, tôi sẽ hiểu nỗi đau người lầm than. Khi tôi gian nan mới biết sớt chia với người khốn cùng. Khi tôi đau khổ, đời tôi mới biết cảm thông.</vt:lpstr>
      <vt:lpstr>Đk: Lạy Chúa! ban yêu thương vào trái tim con. Đã bao lần con đây hờ hững. Lạy Chúa! dạy con yêu thương, dạy con yêu thương. Cho hòa bình sáng ngời muôn phương.</vt:lpstr>
      <vt:lpstr>Tk2: Khi tôi buồn chán mới biết nỗi đau nơi người thất vọng. Khi tôi mù lòa tôi sẽ hiểu bóng đêm và sợ hãi. Khi tôi cô đơn, mới biết xót xa với người cô quạnh. Khi tôi thất vọng, đời tôi thấu nỗi chờ mong.</vt:lpstr>
      <vt:lpstr>Đk: Lạy Chúa! ban yêu thương vào trái tim con. Đã bao lần con đây hờ hững. Lạy Chúa! dạy con yêu thương, dạy con yêu thương. Cho hòa bình sáng ngời muôn phương.</vt:lpstr>
      <vt:lpstr>Tk3: Khi tôi quỵ ngã mới biết đỡ nâng những người sa đọa. Khi tôi oà khóc tôi sẽ hiểu nước mắt sao buồn quá. Khi tôi lang thang mới biết đắng cay với người không nhà. Khi tôi đơn độc thì thương ai mất mẹ cha.</vt:lpstr>
      <vt:lpstr>Đk: Lạy Chúa! ban yêu thương vào trái tim con. Đã bao lần con đây hờ hững. Lạy Chúa! dạy con yêu thương, dạy con yêu thương. Cho hòa bình sáng ngời muôn phương.</vt:lpstr>
      <vt:lpstr>PowerPoint Presentation</vt:lpstr>
      <vt:lpstr>Ca Kết Lễ Kinh Tạ Lễ Nguyễn Duy</vt:lpstr>
      <vt:lpstr>Đk: Tạ ơn Chúa chúng con ra về hoan ca trong cuộc đời nhân chứng.  Tạ ơn Chúa chúng con nhịp bước đến khắp nơi để đem Tin Mừng. </vt:lpstr>
      <vt:lpstr>Tk1 + TK2: Ra đi đến với người gần xa, khơi lên những tiếng lòng ngợi ca. Con xin Chúa xuống nguồn hồng ân, cho nhân thế tháng ngày bình an. </vt:lpstr>
      <vt:lpstr>Đk: Tạ ơn Chúa chúng con ra về hoan ca trong cuộc đời nhân chứng.  Tạ ơn Chúa chúng con nhịp bước đến khắp nơi để đem Tin Mừng.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Nam Hung</cp:lastModifiedBy>
  <cp:revision>133</cp:revision>
  <dcterms:created xsi:type="dcterms:W3CDTF">2023-05-21T07:25:42Z</dcterms:created>
  <dcterms:modified xsi:type="dcterms:W3CDTF">2026-07-18T01:30:48Z</dcterms:modified>
</cp:coreProperties>
</file>