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 id="2147483760" r:id="rId3"/>
    <p:sldMasterId id="2147483772" r:id="rId4"/>
    <p:sldMasterId id="2147483784" r:id="rId5"/>
    <p:sldMasterId id="2147483796" r:id="rId6"/>
    <p:sldMasterId id="2147483876" r:id="rId7"/>
    <p:sldMasterId id="2147483888" r:id="rId8"/>
    <p:sldMasterId id="2147483900" r:id="rId9"/>
    <p:sldMasterId id="2147483912" r:id="rId10"/>
    <p:sldMasterId id="2147483948" r:id="rId11"/>
    <p:sldMasterId id="2147483956" r:id="rId12"/>
    <p:sldMasterId id="2147483968" r:id="rId13"/>
    <p:sldMasterId id="2147483976" r:id="rId14"/>
    <p:sldMasterId id="2147483988" r:id="rId15"/>
    <p:sldMasterId id="2147483996" r:id="rId16"/>
  </p:sldMasterIdLst>
  <p:notesMasterIdLst>
    <p:notesMasterId r:id="rId100"/>
  </p:notesMasterIdLst>
  <p:sldIdLst>
    <p:sldId id="9718" r:id="rId17"/>
    <p:sldId id="9803" r:id="rId18"/>
    <p:sldId id="9801" r:id="rId19"/>
    <p:sldId id="9802" r:id="rId20"/>
    <p:sldId id="9805" r:id="rId21"/>
    <p:sldId id="9708" r:id="rId22"/>
    <p:sldId id="9709" r:id="rId23"/>
    <p:sldId id="9710" r:id="rId24"/>
    <p:sldId id="9738" r:id="rId25"/>
    <p:sldId id="9737" r:id="rId26"/>
    <p:sldId id="9739" r:id="rId27"/>
    <p:sldId id="9793" r:id="rId28"/>
    <p:sldId id="9794" r:id="rId29"/>
    <p:sldId id="9806" r:id="rId30"/>
    <p:sldId id="9754" r:id="rId31"/>
    <p:sldId id="9755" r:id="rId32"/>
    <p:sldId id="9756" r:id="rId33"/>
    <p:sldId id="9757" r:id="rId34"/>
    <p:sldId id="9758" r:id="rId35"/>
    <p:sldId id="9759" r:id="rId36"/>
    <p:sldId id="9760" r:id="rId37"/>
    <p:sldId id="9761" r:id="rId38"/>
    <p:sldId id="9763" r:id="rId39"/>
    <p:sldId id="9764" r:id="rId40"/>
    <p:sldId id="9765" r:id="rId41"/>
    <p:sldId id="9766" r:id="rId42"/>
    <p:sldId id="9767" r:id="rId43"/>
    <p:sldId id="9768" r:id="rId44"/>
    <p:sldId id="9769" r:id="rId45"/>
    <p:sldId id="9770" r:id="rId46"/>
    <p:sldId id="9807" r:id="rId47"/>
    <p:sldId id="9528" r:id="rId48"/>
    <p:sldId id="9791" r:id="rId49"/>
    <p:sldId id="9701" r:id="rId50"/>
    <p:sldId id="9703" r:id="rId51"/>
    <p:sldId id="9723" r:id="rId52"/>
    <p:sldId id="9653" r:id="rId53"/>
    <p:sldId id="9724" r:id="rId54"/>
    <p:sldId id="9655" r:id="rId55"/>
    <p:sldId id="9725" r:id="rId56"/>
    <p:sldId id="313" r:id="rId57"/>
    <p:sldId id="9706" r:id="rId58"/>
    <p:sldId id="9707" r:id="rId59"/>
    <p:sldId id="9772" r:id="rId60"/>
    <p:sldId id="9773" r:id="rId61"/>
    <p:sldId id="9774" r:id="rId62"/>
    <p:sldId id="9775" r:id="rId63"/>
    <p:sldId id="9776" r:id="rId64"/>
    <p:sldId id="9777" r:id="rId65"/>
    <p:sldId id="9778" r:id="rId66"/>
    <p:sldId id="9779" r:id="rId67"/>
    <p:sldId id="9780" r:id="rId68"/>
    <p:sldId id="9781" r:id="rId69"/>
    <p:sldId id="9782" r:id="rId70"/>
    <p:sldId id="9783" r:id="rId71"/>
    <p:sldId id="9784" r:id="rId72"/>
    <p:sldId id="9785" r:id="rId73"/>
    <p:sldId id="9639" r:id="rId74"/>
    <p:sldId id="9680" r:id="rId75"/>
    <p:sldId id="9640" r:id="rId76"/>
    <p:sldId id="9796" r:id="rId77"/>
    <p:sldId id="9549" r:id="rId78"/>
    <p:sldId id="9797" r:id="rId79"/>
    <p:sldId id="9795" r:id="rId80"/>
    <p:sldId id="9798" r:id="rId81"/>
    <p:sldId id="336" r:id="rId82"/>
    <p:sldId id="9808" r:id="rId83"/>
    <p:sldId id="346" r:id="rId84"/>
    <p:sldId id="9369" r:id="rId85"/>
    <p:sldId id="9661" r:id="rId86"/>
    <p:sldId id="9682" r:id="rId87"/>
    <p:sldId id="9799" r:id="rId88"/>
    <p:sldId id="9730" r:id="rId89"/>
    <p:sldId id="9800" r:id="rId90"/>
    <p:sldId id="9809" r:id="rId91"/>
    <p:sldId id="359" r:id="rId92"/>
    <p:sldId id="9717" r:id="rId93"/>
    <p:sldId id="9741" r:id="rId94"/>
    <p:sldId id="9742" r:id="rId95"/>
    <p:sldId id="9743" r:id="rId96"/>
    <p:sldId id="9744" r:id="rId97"/>
    <p:sldId id="9745" r:id="rId98"/>
    <p:sldId id="9810" r:id="rId9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6600"/>
    <a:srgbClr val="0033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93" autoAdjust="0"/>
  </p:normalViewPr>
  <p:slideViewPr>
    <p:cSldViewPr>
      <p:cViewPr>
        <p:scale>
          <a:sx n="125" d="100"/>
          <a:sy n="125" d="100"/>
        </p:scale>
        <p:origin x="2670" y="948"/>
      </p:cViewPr>
      <p:guideLst>
        <p:guide orient="horz" pos="1620"/>
        <p:guide pos="2880"/>
      </p:guideLst>
    </p:cSldViewPr>
  </p:slideViewPr>
  <p:outlineViewPr>
    <p:cViewPr>
      <p:scale>
        <a:sx n="33" d="100"/>
        <a:sy n="33" d="100"/>
      </p:scale>
      <p:origin x="67" y="4594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EFC896-DBEB-4B2F-A345-24C1E6867C7E}" type="datetimeFigureOut">
              <a:rPr lang="en-US" smtClean="0"/>
              <a:t>7/18/2026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5DAA1B-6C37-4EC5-BBC8-F5F527005C0A}" type="slidenum">
              <a:rPr lang="en-US" smtClean="0"/>
              <a:t>‹#›</a:t>
            </a:fld>
            <a:endParaRPr lang="en-US"/>
          </a:p>
        </p:txBody>
      </p:sp>
    </p:spTree>
    <p:extLst>
      <p:ext uri="{BB962C8B-B14F-4D97-AF65-F5344CB8AC3E}">
        <p14:creationId xmlns:p14="http://schemas.microsoft.com/office/powerpoint/2010/main" val="898161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5869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102969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6097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824016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432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55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66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5112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6154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61548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61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1D5CD-5F53-4A0D-AF6F-7E1CBFB325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74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43984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8346362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483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293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2116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2566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9568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788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3990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7398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5400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869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1557881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6564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412006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8227030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255551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97186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933276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764299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963008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9457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819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917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8607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227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529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8146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5961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9686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9469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0358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19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744101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3137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484504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40250036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760405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649229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5684652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0121329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788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610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900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782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8782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9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301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805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880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758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356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307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0637813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8874343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997732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847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2081025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6537774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0162102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3142556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1439913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783405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5953674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6396380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7/18/2026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1219683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7/18/2026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7643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823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7/18/2026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340683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7866873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6064472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6655632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84124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697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696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40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982209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22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540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712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141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52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04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270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185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393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7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562700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354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956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361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518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590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646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535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327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081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74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413056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555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35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101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430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214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511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946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194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882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96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t>7/18/2026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348512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645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876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168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162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531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422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648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550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900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61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t>7/18/2026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575895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154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980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065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924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6163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29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666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7779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81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72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t>7/18/2026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596615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190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967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7702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7894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2837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6560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4785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5778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042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24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9793209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8342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2386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9624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4872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510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842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4793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3968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6075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31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845966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6467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9144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9066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435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603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7063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0046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5550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1501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83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4" Type="http://schemas.openxmlformats.org/officeDocument/2006/relationships/slideLayout" Target="../slideLayouts/slideLayout132.xml"/><Relationship Id="rId9" Type="http://schemas.openxmlformats.org/officeDocument/2006/relationships/image" Target="../media/image2.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3.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5" Type="http://schemas.openxmlformats.org/officeDocument/2006/relationships/slideLayout" Target="../slideLayouts/slideLayout151.xml"/><Relationship Id="rId4" Type="http://schemas.openxmlformats.org/officeDocument/2006/relationships/slideLayout" Target="../slideLayouts/slideLayout150.xml"/><Relationship Id="rId9" Type="http://schemas.openxmlformats.org/officeDocument/2006/relationships/image" Target="../media/image3.jp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4.jp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t>7/18/2026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t>‹#›</a:t>
            </a:fld>
            <a:endParaRPr lang="en-US"/>
          </a:p>
        </p:txBody>
      </p:sp>
    </p:spTree>
    <p:extLst>
      <p:ext uri="{BB962C8B-B14F-4D97-AF65-F5344CB8AC3E}">
        <p14:creationId xmlns:p14="http://schemas.microsoft.com/office/powerpoint/2010/main" val="4172942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09308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3071514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443417"/>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50919991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599141"/>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973818337"/>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t>7/18/2026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107230402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5432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17067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200E0-A970-4FED-8B50-6DDD2B09C0EA}"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E8A8C9-28F2-4CE2-96FD-905F8AB6AE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15230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26724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95827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52629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19D716-B659-43F4-B473-69A8D6F2FABD}"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1BE9ACE-D0E6-4C55-BB94-803269AA26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07294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8228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8.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7.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154.xml"/></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3437DE-6A95-6ECF-80AF-A6C95F84B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43180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a:r>
              <a:rPr lang="en-US" sz="6600" b="0" u="sng" dirty="0">
                <a:solidFill>
                  <a:srgbClr val="FFFF00"/>
                </a:solidFill>
                <a:effectLst/>
                <a:latin typeface="+mj-lt"/>
                <a:cs typeface="Times New Roman" pitchFamily="18" charset="0"/>
              </a:rPr>
              <a:t>Tk2</a:t>
            </a:r>
            <a:r>
              <a:rPr lang="vi-VN" sz="6600" b="0" u="sng" dirty="0">
                <a:solidFill>
                  <a:srgbClr val="FFFF00"/>
                </a:solidFill>
                <a:effectLst/>
                <a:latin typeface="+mj-lt"/>
                <a:cs typeface="Times New Roman" pitchFamily="18" charset="0"/>
              </a:rPr>
              <a:t>:</a:t>
            </a:r>
            <a:r>
              <a:rPr lang="vi-VN" sz="6600" b="0" dirty="0">
                <a:solidFill>
                  <a:schemeClr val="bg1"/>
                </a:solidFill>
                <a:effectLst/>
                <a:latin typeface="+mj-lt"/>
                <a:cs typeface="Times New Roman" pitchFamily="18" charset="0"/>
              </a:rPr>
              <a:t> </a:t>
            </a:r>
            <a:r>
              <a:rPr lang="vi-VN" sz="6600" dirty="0">
                <a:solidFill>
                  <a:schemeClr val="bg1"/>
                </a:solidFill>
              </a:rPr>
              <a:t>Chúa đổi mới diệu kỳ trần gian đâm chồi công lý, nơi giao tranh lệ nhoà Ngài tận diệt mối bất hòa</a:t>
            </a:r>
            <a:r>
              <a:rPr lang="en-US" sz="6600" dirty="0">
                <a:solidFill>
                  <a:schemeClr val="bg1"/>
                </a:solidFill>
              </a:rPr>
              <a:t>.</a:t>
            </a:r>
            <a:endParaRPr lang="vi-VN"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10057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fontAlgn="base"/>
            <a:r>
              <a:rPr lang="en-US" sz="5400" b="0" u="sng" dirty="0" err="1">
                <a:solidFill>
                  <a:srgbClr val="FFFF00"/>
                </a:solidFill>
                <a:effectLst/>
                <a:latin typeface="+mj-lt"/>
                <a:cs typeface="Times New Roman" pitchFamily="18" charset="0"/>
              </a:rPr>
              <a:t>Đk</a:t>
            </a:r>
            <a:r>
              <a:rPr lang="vi-VN" sz="5400" b="0" u="sng" dirty="0">
                <a:solidFill>
                  <a:srgbClr val="FFFF00"/>
                </a:solidFill>
                <a:effectLst/>
                <a:latin typeface="+mj-lt"/>
                <a:cs typeface="Times New Roman" pitchFamily="18" charset="0"/>
              </a:rPr>
              <a:t>:</a:t>
            </a:r>
            <a:r>
              <a:rPr lang="vi-VN" sz="5400" b="0" dirty="0">
                <a:solidFill>
                  <a:schemeClr val="bg1"/>
                </a:solidFill>
                <a:effectLst/>
                <a:latin typeface="+mj-lt"/>
                <a:cs typeface="Times New Roman" pitchFamily="18" charset="0"/>
              </a:rPr>
              <a:t> </a:t>
            </a:r>
            <a:r>
              <a:rPr lang="vi-VN" sz="5400" dirty="0">
                <a:solidFill>
                  <a:schemeClr val="bg1"/>
                </a:solidFill>
              </a:rPr>
              <a:t>Lạy Chúa nguồn ánh sáng soi đường, đoàn chúng con tiến về Nhà Cha. Lạy Chúa nguồn sức sống, nguồn hạnh phúc. Đoàn chúng con tiến về Nhà Cha, tiến về Nhà Cha.</a:t>
            </a:r>
            <a:endParaRPr lang="vi-VN" sz="5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121592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a:r>
              <a:rPr lang="en-US" sz="6600" b="0" u="sng" dirty="0">
                <a:solidFill>
                  <a:srgbClr val="FFFF00"/>
                </a:solidFill>
                <a:effectLst/>
                <a:latin typeface="+mj-lt"/>
                <a:cs typeface="Times New Roman" pitchFamily="18" charset="0"/>
              </a:rPr>
              <a:t>Tk3</a:t>
            </a:r>
            <a:r>
              <a:rPr lang="vi-VN" sz="6600" b="0" u="sng" dirty="0">
                <a:solidFill>
                  <a:srgbClr val="FFFF00"/>
                </a:solidFill>
                <a:effectLst/>
                <a:latin typeface="+mj-lt"/>
                <a:cs typeface="Times New Roman" pitchFamily="18" charset="0"/>
              </a:rPr>
              <a:t>:</a:t>
            </a:r>
            <a:r>
              <a:rPr lang="vi-VN" sz="6600" b="0" dirty="0">
                <a:solidFill>
                  <a:schemeClr val="bg1"/>
                </a:solidFill>
                <a:effectLst/>
                <a:latin typeface="+mj-lt"/>
                <a:cs typeface="Times New Roman" pitchFamily="18" charset="0"/>
              </a:rPr>
              <a:t> </a:t>
            </a:r>
            <a:r>
              <a:rPr lang="vi-VN" sz="6600" dirty="0">
                <a:solidFill>
                  <a:schemeClr val="bg1"/>
                </a:solidFill>
              </a:rPr>
              <a:t>Tiếng Chúa phán êm đềm người ơi vui đời thương mến, mau quên đi muộn phiền, cuộc đời hạnh phúc vững bền.</a:t>
            </a:r>
            <a:endParaRPr lang="vi-VN"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00269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fontAlgn="base"/>
            <a:r>
              <a:rPr lang="en-US" sz="5400" b="0" u="sng" dirty="0" err="1">
                <a:solidFill>
                  <a:srgbClr val="FFFF00"/>
                </a:solidFill>
                <a:effectLst/>
                <a:latin typeface="+mj-lt"/>
                <a:cs typeface="Times New Roman" pitchFamily="18" charset="0"/>
              </a:rPr>
              <a:t>Đk</a:t>
            </a:r>
            <a:r>
              <a:rPr lang="vi-VN" sz="5400" b="0" u="sng" dirty="0">
                <a:solidFill>
                  <a:srgbClr val="FFFF00"/>
                </a:solidFill>
                <a:effectLst/>
                <a:latin typeface="+mj-lt"/>
                <a:cs typeface="Times New Roman" pitchFamily="18" charset="0"/>
              </a:rPr>
              <a:t>:</a:t>
            </a:r>
            <a:r>
              <a:rPr lang="vi-VN" sz="5400" b="0" dirty="0">
                <a:solidFill>
                  <a:schemeClr val="bg1"/>
                </a:solidFill>
                <a:effectLst/>
                <a:latin typeface="+mj-lt"/>
                <a:cs typeface="Times New Roman" pitchFamily="18" charset="0"/>
              </a:rPr>
              <a:t> </a:t>
            </a:r>
            <a:r>
              <a:rPr lang="vi-VN" sz="5400" dirty="0">
                <a:solidFill>
                  <a:schemeClr val="bg1"/>
                </a:solidFill>
              </a:rPr>
              <a:t>Lạy Chúa nguồn ánh sáng soi đường, đoàn chúng con tiến về Nhà Cha. Lạy Chúa nguồn sức sống, nguồn hạnh phúc. Đoàn chúng con tiến về Nhà Cha, tiến về Nhà Cha.</a:t>
            </a:r>
            <a:endParaRPr lang="vi-VN" sz="5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06333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A9024EB-58E1-1525-D7B3-0021D5285F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9BBAD9-0DE8-5235-7645-AD9D92F384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4099892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dirty="0">
              <a:solidFill>
                <a:srgbClr val="FFFF00"/>
              </a:solidFill>
              <a:effectLst/>
              <a:latin typeface="+mj-lt"/>
              <a:cs typeface="Times New Roman" panose="02020603050405020304" pitchFamily="18" charset="0"/>
            </a:endParaRPr>
          </a:p>
          <a:p>
            <a:pPr eaLnBrk="1" hangingPunct="1"/>
            <a:r>
              <a:rPr lang="en-US" sz="7200" i="1" dirty="0">
                <a:solidFill>
                  <a:srgbClr val="FFFF00"/>
                </a:solidFill>
                <a:effectLst/>
                <a:latin typeface="+mj-lt"/>
                <a:cs typeface="Times New Roman" panose="02020603050405020304" pitchFamily="18" charset="0"/>
              </a:rPr>
              <a:t>KINH VINH DANH</a:t>
            </a:r>
          </a:p>
          <a:p>
            <a:pPr eaLnBrk="1" hangingPunct="1"/>
            <a:r>
              <a:rPr lang="en-US" sz="7200" i="1" dirty="0" err="1">
                <a:solidFill>
                  <a:srgbClr val="FFFF00"/>
                </a:solidFill>
                <a:effectLst/>
                <a:latin typeface="+mj-lt"/>
                <a:cs typeface="Times New Roman" panose="02020603050405020304" pitchFamily="18" charset="0"/>
              </a:rPr>
              <a:t>Ca</a:t>
            </a:r>
            <a:r>
              <a:rPr lang="en-US" sz="7200" i="1" dirty="0">
                <a:solidFill>
                  <a:srgbClr val="FFFF00"/>
                </a:solidFill>
                <a:effectLst/>
                <a:latin typeface="+mj-lt"/>
                <a:cs typeface="Times New Roman" panose="02020603050405020304" pitchFamily="18" charset="0"/>
              </a:rPr>
              <a:t> </a:t>
            </a:r>
            <a:r>
              <a:rPr lang="en-US" sz="7200" i="1" dirty="0" err="1">
                <a:solidFill>
                  <a:srgbClr val="FFFF00"/>
                </a:solidFill>
                <a:effectLst/>
                <a:latin typeface="+mj-lt"/>
                <a:cs typeface="Times New Roman" panose="02020603050405020304" pitchFamily="18" charset="0"/>
              </a:rPr>
              <a:t>Lên</a:t>
            </a:r>
            <a:r>
              <a:rPr lang="en-US" sz="7200" i="1" dirty="0">
                <a:solidFill>
                  <a:srgbClr val="FFFF00"/>
                </a:solidFill>
                <a:effectLst/>
                <a:latin typeface="+mj-lt"/>
                <a:cs typeface="Times New Roman" panose="02020603050405020304" pitchFamily="18" charset="0"/>
              </a:rPr>
              <a:t> </a:t>
            </a:r>
            <a:r>
              <a:rPr lang="en-US" sz="7200" i="1" dirty="0" err="1">
                <a:solidFill>
                  <a:srgbClr val="FFFF00"/>
                </a:solidFill>
                <a:effectLst/>
                <a:latin typeface="+mj-lt"/>
                <a:cs typeface="Times New Roman" panose="02020603050405020304" pitchFamily="18" charset="0"/>
              </a:rPr>
              <a:t>Đi</a:t>
            </a:r>
            <a:r>
              <a:rPr lang="en-US" sz="7200" i="1" dirty="0">
                <a:solidFill>
                  <a:srgbClr val="FFFF00"/>
                </a:solidFill>
                <a:effectLst/>
                <a:latin typeface="+mj-lt"/>
                <a:cs typeface="Times New Roman" panose="02020603050405020304" pitchFamily="18" charset="0"/>
              </a:rPr>
              <a:t> 2</a:t>
            </a:r>
            <a:endParaRPr lang="vi-VN" sz="7200" i="1"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25156066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fontScale="92500" lnSpcReduction="10000"/>
          </a:bodyPr>
          <a:lstStyle/>
          <a:p>
            <a:pPr algn="just" eaLnBrk="1" hangingPunct="1"/>
            <a:endParaRPr lang="en-US" sz="1100" i="1" u="sng" dirty="0">
              <a:solidFill>
                <a:schemeClr val="bg1"/>
              </a:solidFill>
              <a:effectLst/>
              <a:latin typeface="+mj-lt"/>
              <a:cs typeface="Times New Roman" panose="02020603050405020304" pitchFamily="18" charset="0"/>
            </a:endParaRPr>
          </a:p>
          <a:p>
            <a:pPr algn="just" eaLnBrk="1" hangingPunct="1"/>
            <a:r>
              <a:rPr lang="vi-VN" sz="6000" i="1" u="sng" dirty="0">
                <a:solidFill>
                  <a:srgbClr val="FFFF00"/>
                </a:solidFill>
                <a:effectLst/>
                <a:latin typeface="+mj-lt"/>
                <a:cs typeface="Times New Roman" panose="02020603050405020304" pitchFamily="18" charset="0"/>
              </a:rPr>
              <a:t>Chủ tế:</a:t>
            </a:r>
            <a:r>
              <a:rPr lang="vi-VN" sz="6000" i="1" dirty="0">
                <a:solidFill>
                  <a:srgbClr val="FFFF00"/>
                </a:solidFill>
                <a:effectLst/>
                <a:latin typeface="+mj-lt"/>
                <a:cs typeface="Times New Roman" panose="02020603050405020304" pitchFamily="18" charset="0"/>
              </a:rPr>
              <a:t> Vinh danh Thiên Chúa trên các tầng trời. </a:t>
            </a:r>
            <a:endParaRPr lang="en-US" sz="6000" i="1" dirty="0">
              <a:solidFill>
                <a:srgbClr val="FFFF00"/>
              </a:solidFill>
              <a:effectLst/>
              <a:latin typeface="+mj-lt"/>
              <a:cs typeface="Times New Roman" panose="02020603050405020304" pitchFamily="18" charset="0"/>
            </a:endParaRPr>
          </a:p>
          <a:p>
            <a:pPr algn="just" eaLnBrk="1" hangingPunct="1"/>
            <a:endParaRPr lang="en-US" sz="4300" i="1" dirty="0">
              <a:solidFill>
                <a:schemeClr val="bg1"/>
              </a:solidFill>
              <a:effectLst/>
              <a:latin typeface="+mj-lt"/>
              <a:cs typeface="Times New Roman" panose="02020603050405020304" pitchFamily="18" charset="0"/>
            </a:endParaRPr>
          </a:p>
          <a:p>
            <a:pPr algn="just" eaLnBrk="1" hangingPunct="1"/>
            <a:r>
              <a:rPr lang="en-US" sz="6000" i="1" u="sng" dirty="0" err="1">
                <a:solidFill>
                  <a:srgbClr val="92D050"/>
                </a:solidFill>
                <a:effectLst/>
                <a:latin typeface="+mj-lt"/>
                <a:cs typeface="Times New Roman" panose="02020603050405020304" pitchFamily="18" charset="0"/>
              </a:rPr>
              <a:t>Cộng</a:t>
            </a:r>
            <a:r>
              <a:rPr lang="en-US" sz="6000" i="1" u="sng" dirty="0">
                <a:solidFill>
                  <a:srgbClr val="92D050"/>
                </a:solidFill>
                <a:effectLst/>
                <a:latin typeface="+mj-lt"/>
                <a:cs typeface="Times New Roman" panose="02020603050405020304" pitchFamily="18" charset="0"/>
              </a:rPr>
              <a:t> </a:t>
            </a:r>
            <a:r>
              <a:rPr lang="en-US" sz="6000" i="1" u="sng" dirty="0" err="1">
                <a:solidFill>
                  <a:srgbClr val="92D050"/>
                </a:solidFill>
                <a:effectLst/>
                <a:latin typeface="+mj-lt"/>
                <a:cs typeface="Times New Roman" panose="02020603050405020304" pitchFamily="18" charset="0"/>
              </a:rPr>
              <a:t>đoàn</a:t>
            </a:r>
            <a:r>
              <a:rPr lang="en-US" sz="6000" i="1" u="sng" dirty="0">
                <a:solidFill>
                  <a:srgbClr val="92D050"/>
                </a:solidFill>
                <a:effectLst/>
                <a:latin typeface="+mj-lt"/>
                <a:cs typeface="Times New Roman" panose="02020603050405020304" pitchFamily="18" charset="0"/>
              </a:rPr>
              <a:t>:</a:t>
            </a:r>
            <a:r>
              <a:rPr lang="en-US" sz="6000" dirty="0">
                <a:solidFill>
                  <a:srgbClr val="92D050"/>
                </a:solidFill>
                <a:effectLst/>
                <a:latin typeface="+mj-lt"/>
                <a:cs typeface="Times New Roman" panose="02020603050405020304" pitchFamily="18" charset="0"/>
              </a:rPr>
              <a:t> </a:t>
            </a:r>
            <a:r>
              <a:rPr lang="vi-VN" sz="6000" dirty="0">
                <a:solidFill>
                  <a:schemeClr val="bg1"/>
                </a:solidFill>
                <a:effectLst/>
                <a:latin typeface="+mj-lt"/>
                <a:cs typeface="Times New Roman" panose="02020603050405020304" pitchFamily="18" charset="0"/>
              </a:rPr>
              <a:t>Và bình an dưới thế, bình an dưới thế cho người thiện tâm. </a:t>
            </a:r>
          </a:p>
        </p:txBody>
      </p:sp>
    </p:spTree>
    <p:extLst>
      <p:ext uri="{BB962C8B-B14F-4D97-AF65-F5344CB8AC3E}">
        <p14:creationId xmlns:p14="http://schemas.microsoft.com/office/powerpoint/2010/main" val="1054482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a:bodyPr>
          <a:lstStyle/>
          <a:p>
            <a:pPr algn="just" eaLnBrk="1" hangingPunct="1"/>
            <a:endParaRPr lang="en-US" sz="1100" i="1" u="sng" dirty="0">
              <a:solidFill>
                <a:schemeClr val="bg1"/>
              </a:solidFill>
              <a:effectLst/>
              <a:latin typeface="+mj-lt"/>
              <a:cs typeface="Times New Roman" panose="02020603050405020304" pitchFamily="18" charset="0"/>
            </a:endParaRPr>
          </a:p>
          <a:p>
            <a:pPr algn="just"/>
            <a:r>
              <a:rPr lang="vi-VN" sz="6000" dirty="0">
                <a:solidFill>
                  <a:schemeClr val="bg1"/>
                </a:solidFill>
                <a:cs typeface="Times New Roman" panose="02020603050405020304" pitchFamily="18" charset="0"/>
              </a:rPr>
              <a:t>Chúng con ca ngợi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chúc tụng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thờ lạy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tôn vinh Chúa.</a:t>
            </a:r>
            <a:endParaRPr lang="vi-VN" sz="600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1462764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chemeClr val="bg1"/>
                </a:solidFill>
                <a:latin typeface="+mj-lt"/>
                <a:cs typeface="Times New Roman" panose="02020603050405020304" pitchFamily="18" charset="0"/>
              </a:rPr>
              <a:t>Chúng con cảm tạ Chúa vì vinh quang cao cả Chúa.</a:t>
            </a:r>
            <a:endParaRPr lang="en-US" sz="6000" dirty="0">
              <a:solidFill>
                <a:schemeClr val="bg1"/>
              </a:solidFill>
              <a:latin typeface="+mj-lt"/>
              <a:cs typeface="Times New Roman" panose="02020603050405020304" pitchFamily="18" charset="0"/>
            </a:endParaRPr>
          </a:p>
          <a:p>
            <a:pPr algn="just"/>
            <a:r>
              <a:rPr lang="vi-VN" sz="6000" dirty="0">
                <a:solidFill>
                  <a:schemeClr val="bg1"/>
                </a:solidFill>
                <a:latin typeface="+mj-lt"/>
                <a:cs typeface="Times New Roman" panose="02020603050405020304" pitchFamily="18" charset="0"/>
              </a:rPr>
              <a:t>Lạy Chúa là Thiên Chúa, là Vua trên trời, là Chúa Cha toàn năng. </a:t>
            </a:r>
            <a:endParaRPr lang="en-US" sz="6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2671697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chemeClr val="bg1"/>
                </a:solidFill>
                <a:latin typeface="+mj-lt"/>
                <a:cs typeface="Times New Roman" panose="02020603050405020304" pitchFamily="18" charset="0"/>
              </a:rPr>
              <a:t>Lạy Con Một Thiên Chúa </a:t>
            </a:r>
            <a:r>
              <a:rPr lang="vi-VN" sz="6000" dirty="0">
                <a:solidFill>
                  <a:srgbClr val="FFFF00"/>
                </a:solidFill>
                <a:latin typeface="+mj-lt"/>
                <a:cs typeface="Times New Roman" panose="02020603050405020304" pitchFamily="18" charset="0"/>
              </a:rPr>
              <a:t>Chúa Giê-su Ki-tô. </a:t>
            </a:r>
            <a:endParaRPr lang="en-US" sz="6000" dirty="0">
              <a:solidFill>
                <a:srgbClr val="FFFF00"/>
              </a:solidFill>
              <a:latin typeface="+mj-lt"/>
              <a:cs typeface="Times New Roman" panose="02020603050405020304" pitchFamily="18" charset="0"/>
            </a:endParaRPr>
          </a:p>
          <a:p>
            <a:pPr algn="just"/>
            <a:r>
              <a:rPr lang="vi-VN" sz="6000" dirty="0">
                <a:solidFill>
                  <a:schemeClr val="bg1"/>
                </a:solidFill>
                <a:latin typeface="+mj-lt"/>
                <a:cs typeface="Times New Roman" panose="02020603050405020304" pitchFamily="18" charset="0"/>
              </a:rPr>
              <a:t>Lạy Chúa là Thiên Chúa, là Chiên Thiên Chúa, là Con Đức Chúa Cha. </a:t>
            </a:r>
            <a:endParaRPr lang="en-US" sz="6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880635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5400" dirty="0">
                <a:solidFill>
                  <a:srgbClr val="FFFF00"/>
                </a:solidFill>
                <a:cs typeface="Times New Roman" pitchFamily="18" charset="0"/>
              </a:rPr>
              <a:t>TẬP HÁT CỘNG ĐOÀN</a:t>
            </a:r>
            <a:endParaRPr lang="vi-VN" sz="5400" b="0"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693734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fontScale="92500"/>
          </a:bodyPr>
          <a:lstStyle/>
          <a:p>
            <a:pPr algn="just"/>
            <a:endParaRPr lang="en-US" sz="11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Chúa xoá tội trần gian, xin thương, xin thương, xin thương xót chúng con.</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Chúa xoá tội trần gian, </a:t>
            </a:r>
            <a:r>
              <a:rPr lang="en-US" sz="6000" dirty="0">
                <a:solidFill>
                  <a:schemeClr val="bg1"/>
                </a:solidFill>
                <a:cs typeface="Times New Roman" panose="02020603050405020304" pitchFamily="18" charset="0"/>
              </a:rPr>
              <a:t>x</a:t>
            </a:r>
            <a:r>
              <a:rPr lang="vi-VN" sz="6000" dirty="0">
                <a:solidFill>
                  <a:schemeClr val="bg1"/>
                </a:solidFill>
                <a:cs typeface="Times New Roman" panose="02020603050405020304" pitchFamily="18" charset="0"/>
              </a:rPr>
              <a:t>in nhận lời chúng con cầu khẩn. </a:t>
            </a:r>
            <a:endParaRPr lang="en-US" sz="60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925039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tIns="0" bIns="548640" anchor="ctr" anchorCtr="0">
            <a:normAutofit/>
          </a:bodyPr>
          <a:lstStyle/>
          <a:p>
            <a:pPr algn="just"/>
            <a:endParaRPr lang="en-US" sz="1400" dirty="0">
              <a:solidFill>
                <a:schemeClr val="bg1"/>
              </a:solidFill>
              <a:cs typeface="Times New Roman" panose="02020603050405020304" pitchFamily="18" charset="0"/>
            </a:endParaRPr>
          </a:p>
          <a:p>
            <a:pPr algn="just"/>
            <a:r>
              <a:rPr lang="vi-VN" sz="6600" dirty="0">
                <a:solidFill>
                  <a:schemeClr val="bg1"/>
                </a:solidFill>
                <a:cs typeface="Times New Roman" panose="02020603050405020304" pitchFamily="18" charset="0"/>
              </a:rPr>
              <a:t>Chúa ngự bên hữu Đức Chúa Cha, xin thương, xin thương, xin thương xót chúng con</a:t>
            </a:r>
            <a:r>
              <a:rPr lang="en-US" sz="6600" dirty="0">
                <a:solidFill>
                  <a:schemeClr val="bg1"/>
                </a:solidFill>
                <a:cs typeface="Times New Roman" panose="02020603050405020304" pitchFamily="18" charset="0"/>
              </a:rPr>
              <a:t>.</a:t>
            </a:r>
          </a:p>
        </p:txBody>
      </p:sp>
    </p:spTree>
    <p:extLst>
      <p:ext uri="{BB962C8B-B14F-4D97-AF65-F5344CB8AC3E}">
        <p14:creationId xmlns:p14="http://schemas.microsoft.com/office/powerpoint/2010/main" val="2348664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pPr eaLnBrk="1" hangingPunct="1"/>
            <a:br>
              <a:rPr lang="en-US" sz="4000" dirty="0">
                <a:solidFill>
                  <a:schemeClr val="bg1"/>
                </a:solidFill>
                <a:effectLst/>
                <a:latin typeface="+mj-lt"/>
              </a:rPr>
            </a:br>
            <a:endParaRPr lang="en-US" sz="4000" dirty="0">
              <a:solidFill>
                <a:schemeClr val="bg1"/>
              </a:solidFill>
              <a:effectLst/>
              <a:latin typeface="+mj-lt"/>
            </a:endParaRPr>
          </a:p>
        </p:txBody>
      </p:sp>
      <p:sp>
        <p:nvSpPr>
          <p:cNvPr id="82947" name="Rectangle 3"/>
          <p:cNvSpPr>
            <a:spLocks noGrp="1" noChangeArrowheads="1"/>
          </p:cNvSpPr>
          <p:nvPr>
            <p:ph type="body" idx="1"/>
          </p:nvPr>
        </p:nvSpPr>
        <p:spPr>
          <a:xfrm>
            <a:off x="-918" y="0"/>
            <a:ext cx="9144000" cy="5143500"/>
          </a:xfrm>
        </p:spPr>
        <p:txBody>
          <a:bodyPr anchor="ctr" anchorCtr="0">
            <a:normAutofit fontScale="85000" lnSpcReduction="20000"/>
          </a:bodyPr>
          <a:lstStyle/>
          <a:p>
            <a:pPr marL="0" indent="0" algn="just">
              <a:lnSpc>
                <a:spcPct val="140000"/>
              </a:lnSpc>
              <a:buNone/>
            </a:pPr>
            <a:r>
              <a:rPr lang="vi-VN" sz="5400" dirty="0">
                <a:solidFill>
                  <a:schemeClr val="bg1"/>
                </a:solidFill>
                <a:cs typeface="Times New Roman" panose="02020603050405020304" pitchFamily="18" charset="0"/>
              </a:rPr>
              <a:t>Vì lạy </a:t>
            </a:r>
            <a:r>
              <a:rPr lang="vi-VN" sz="5400" dirty="0">
                <a:solidFill>
                  <a:srgbClr val="FFFF00"/>
                </a:solidFill>
                <a:cs typeface="Times New Roman" panose="02020603050405020304" pitchFamily="18" charset="0"/>
              </a:rPr>
              <a:t>Chúa Giê-su Ki-tô,</a:t>
            </a:r>
            <a:r>
              <a:rPr lang="vi-VN" sz="5400" dirty="0">
                <a:solidFill>
                  <a:schemeClr val="bg1"/>
                </a:solidFill>
                <a:cs typeface="Times New Roman" panose="02020603050405020304" pitchFamily="18" charset="0"/>
              </a:rPr>
              <a:t> chỉ có Chúa là Đấng Thánh, chỉ có Chúa là Chúa, chỉ có Chúa là Đấng Tối Cao, cùng Đức Chúa Thánh Thần trong vinh quang Đức Chúa Cha. </a:t>
            </a:r>
            <a:r>
              <a:rPr lang="vi-VN" sz="5400" dirty="0">
                <a:solidFill>
                  <a:srgbClr val="FFFF00"/>
                </a:solidFill>
                <a:cs typeface="Times New Roman" panose="02020603050405020304" pitchFamily="18" charset="0"/>
              </a:rPr>
              <a:t>A-men. A-men. </a:t>
            </a:r>
            <a:endParaRPr lang="vi-VN" sz="540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950915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FF00"/>
              </a:solidFill>
              <a:effectLst/>
              <a:latin typeface="+mj-lt"/>
              <a:cs typeface="Times New Roman" panose="02020603050405020304" pitchFamily="18" charset="0"/>
            </a:endParaRPr>
          </a:p>
          <a:p>
            <a:pPr eaLnBrk="1" hangingPunct="1">
              <a:lnSpc>
                <a:spcPct val="150000"/>
              </a:lnSpc>
            </a:pPr>
            <a:r>
              <a:rPr lang="en-US" sz="7200" b="0" dirty="0">
                <a:solidFill>
                  <a:srgbClr val="FFFF00"/>
                </a:solidFill>
                <a:effectLst/>
                <a:latin typeface="+mj-lt"/>
                <a:cs typeface="Times New Roman" panose="02020603050405020304" pitchFamily="18" charset="0"/>
              </a:rPr>
              <a:t>KINH VINH DANH</a:t>
            </a:r>
            <a:endParaRPr lang="vi-VN" sz="7200" b="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40208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884952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chemeClr val="bg1"/>
                </a:solidFill>
                <a:effectLst/>
                <a:latin typeface="+mj-lt"/>
              </a:rPr>
            </a:br>
            <a:endParaRPr lang="en-US" b="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2486976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13606928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nchor="ctr" anchorCtr="0"/>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Giêsu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Kitô</a:t>
            </a:r>
            <a:r>
              <a:rPr lang="en-US" sz="4800" b="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29109444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thương</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xót</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a:t>
            </a:r>
          </a:p>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B:</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nhậm</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lời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cầu</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khẩn</a:t>
            </a:r>
            <a:r>
              <a:rPr lang="en-US" sz="54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3724985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5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ngự</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bên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hữu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Đức</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Cha, </a:t>
            </a:r>
            <a:r>
              <a:rPr lang="en-US" sz="4800" b="0" dirty="0" err="1">
                <a:solidFill>
                  <a:schemeClr val="bg1"/>
                </a:solidFill>
                <a:effectLst/>
                <a:latin typeface="+mj-lt"/>
                <a:cs typeface="Times New Roman" panose="02020603050405020304" pitchFamily="18" charset="0"/>
              </a:rPr>
              <a:t>xin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thương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xót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a:t>
            </a:r>
          </a:p>
          <a:p>
            <a:pPr marL="0" indent="0" algn="just" eaLnBrk="1" hangingPunct="1">
              <a:lnSpc>
                <a:spcPct val="15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2768305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9600" b="0" u="sng" dirty="0">
                <a:solidFill>
                  <a:srgbClr val="FFFF00"/>
                </a:solidFill>
                <a:effectLst/>
                <a:latin typeface="+mj-lt"/>
                <a:cs typeface="Times New Roman" pitchFamily="18" charset="0"/>
              </a:rPr>
              <a:t>Đk:</a:t>
            </a:r>
            <a:r>
              <a:rPr lang="en-US" sz="9600" b="0" dirty="0">
                <a:solidFill>
                  <a:schemeClr val="bg1"/>
                </a:solidFill>
                <a:effectLst/>
                <a:latin typeface="+mj-lt"/>
                <a:cs typeface="Times New Roman" pitchFamily="18" charset="0"/>
              </a:rPr>
              <a:t> </a:t>
            </a:r>
            <a:r>
              <a:rPr lang="vi-VN" sz="9600" dirty="0">
                <a:solidFill>
                  <a:schemeClr val="bg1"/>
                </a:solidFill>
              </a:rPr>
              <a:t>Lạy Chúa, xin nhớ lại lượng từ bi của Chúa.</a:t>
            </a:r>
            <a:endParaRPr lang="en-US" sz="9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4070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40000"/>
              </a:lnSpc>
              <a:buFontTx/>
              <a:buNone/>
            </a:pP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tối</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cao</a:t>
            </a:r>
            <a:r>
              <a:rPr lang="en-US" sz="44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a:t>
            </a:r>
            <a:r>
              <a:rPr lang="en-US" sz="4400" b="0" u="sng" dirty="0">
                <a:solidFill>
                  <a:srgbClr val="FFFF00"/>
                </a:solidFill>
                <a:effectLst/>
                <a:latin typeface="+mj-lt"/>
                <a:cs typeface="Times New Roman" panose="02020603050405020304" pitchFamily="18" charset="0"/>
              </a:rPr>
              <a:t>B</a:t>
            </a:r>
            <a:r>
              <a:rPr lang="vi-VN" sz="4400" b="0" u="sng" dirty="0">
                <a:solidFill>
                  <a:srgbClr val="FFFF00"/>
                </a:solidFill>
                <a:effectLst/>
                <a:latin typeface="+mj-lt"/>
                <a:cs typeface="Times New Roman" panose="02020603050405020304" pitchFamily="18" charset="0"/>
              </a:rPr>
              <a:t>:</a:t>
            </a:r>
            <a:r>
              <a:rPr lang="vi-VN" sz="4400" b="0" dirty="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37726010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B3348B9-DD74-704F-6E00-0EA23EE8BC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055E6B-4700-85E3-7ED3-12155B50A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1728712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2FBE5-CA55-B9BE-80F0-E2000974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 y="0"/>
            <a:ext cx="9139141" cy="5143500"/>
          </a:xfrm>
          <a:prstGeom prst="rect">
            <a:avLst/>
          </a:prstGeom>
        </p:spPr>
      </p:pic>
    </p:spTree>
    <p:extLst>
      <p:ext uri="{BB962C8B-B14F-4D97-AF65-F5344CB8AC3E}">
        <p14:creationId xmlns:p14="http://schemas.microsoft.com/office/powerpoint/2010/main" val="378521587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5000" b="0" dirty="0">
                <a:solidFill>
                  <a:schemeClr val="bg1"/>
                </a:solidFill>
                <a:effectLst/>
                <a:latin typeface="+mj-lt"/>
              </a:rPr>
            </a:br>
            <a:endParaRPr lang="en-US" sz="5000" b="0" dirty="0">
              <a:solidFill>
                <a:schemeClr val="bg1"/>
              </a:solidFill>
              <a:effectLst/>
              <a:latin typeface="+mj-lt"/>
            </a:endParaRPr>
          </a:p>
        </p:txBody>
      </p:sp>
      <p:sp>
        <p:nvSpPr>
          <p:cNvPr id="78851" name="Rectangle 3"/>
          <p:cNvSpPr>
            <a:spLocks noGrp="1" noChangeArrowheads="1"/>
          </p:cNvSpPr>
          <p:nvPr>
            <p:ph type="subTitle" idx="1"/>
          </p:nvPr>
        </p:nvSpPr>
        <p:spPr>
          <a:xfrm>
            <a:off x="-1" y="825915"/>
            <a:ext cx="9235440" cy="3524042"/>
          </a:xfrm>
        </p:spPr>
        <p:txBody>
          <a:bodyPr lIns="91440" bIns="91440" anchor="ctr" anchorCtr="0">
            <a:spAutoFit/>
          </a:bodyPr>
          <a:lstStyle/>
          <a:p>
            <a:pPr eaLnBrk="1" hangingPunct="1">
              <a:spcBef>
                <a:spcPts val="0"/>
              </a:spcBef>
            </a:pPr>
            <a:r>
              <a:rPr lang="en-US" sz="4400" dirty="0">
                <a:solidFill>
                  <a:srgbClr val="FFFF00"/>
                </a:solidFill>
                <a:latin typeface="+mj-lt"/>
                <a:cs typeface="Times New Roman" panose="02020603050405020304" pitchFamily="18" charset="0"/>
              </a:rPr>
              <a:t>Đáp Ca</a:t>
            </a:r>
          </a:p>
          <a:p>
            <a:pPr eaLnBrk="1" hangingPunct="1">
              <a:spcBef>
                <a:spcPts val="0"/>
              </a:spcBef>
            </a:pPr>
            <a:r>
              <a:rPr lang="vi-VN" sz="4400" dirty="0">
                <a:solidFill>
                  <a:srgbClr val="FFFF00"/>
                </a:solidFill>
                <a:latin typeface="+mj-lt"/>
                <a:cs typeface="Times New Roman" panose="02020603050405020304" pitchFamily="18" charset="0"/>
              </a:rPr>
              <a:t>Chúa Nhật XXVI</a:t>
            </a:r>
            <a:endParaRPr lang="en-US" sz="4400" dirty="0">
              <a:solidFill>
                <a:srgbClr val="FFFF00"/>
              </a:solidFill>
              <a:latin typeface="+mj-lt"/>
              <a:cs typeface="Times New Roman" panose="02020603050405020304" pitchFamily="18" charset="0"/>
            </a:endParaRPr>
          </a:p>
          <a:p>
            <a:pPr eaLnBrk="1" hangingPunct="1">
              <a:spcBef>
                <a:spcPts val="0"/>
              </a:spcBef>
            </a:pPr>
            <a:r>
              <a:rPr lang="vi-VN" sz="4400" dirty="0">
                <a:solidFill>
                  <a:srgbClr val="FFFF00"/>
                </a:solidFill>
                <a:latin typeface="+mj-lt"/>
                <a:cs typeface="Times New Roman" panose="02020603050405020304" pitchFamily="18" charset="0"/>
              </a:rPr>
              <a:t>Thường Niên Năm a</a:t>
            </a:r>
          </a:p>
          <a:p>
            <a:pPr eaLnBrk="1" hangingPunct="1">
              <a:spcBef>
                <a:spcPts val="0"/>
              </a:spcBef>
            </a:pPr>
            <a:r>
              <a:rPr lang="en-US" sz="4400" b="0" dirty="0" err="1">
                <a:solidFill>
                  <a:srgbClr val="FFFF00"/>
                </a:solidFill>
                <a:effectLst/>
                <a:latin typeface="+mj-lt"/>
                <a:cs typeface="Times New Roman" panose="02020603050405020304" pitchFamily="18" charset="0"/>
              </a:rPr>
              <a:t>Thánh</a:t>
            </a:r>
            <a:r>
              <a:rPr lang="en-US" sz="4400" b="0" dirty="0">
                <a:solidFill>
                  <a:srgbClr val="FFFF00"/>
                </a:solidFill>
                <a:effectLst/>
                <a:latin typeface="+mj-lt"/>
                <a:cs typeface="Times New Roman" panose="02020603050405020304" pitchFamily="18" charset="0"/>
              </a:rPr>
              <a:t>  </a:t>
            </a:r>
            <a:r>
              <a:rPr lang="en-US" sz="4400" b="0" dirty="0" err="1">
                <a:solidFill>
                  <a:srgbClr val="FFFF00"/>
                </a:solidFill>
                <a:effectLst/>
                <a:latin typeface="+mj-lt"/>
                <a:cs typeface="Times New Roman" panose="02020603050405020304" pitchFamily="18" charset="0"/>
              </a:rPr>
              <a:t>Vịnh</a:t>
            </a:r>
            <a:r>
              <a:rPr lang="en-US" sz="4400" b="0" dirty="0">
                <a:solidFill>
                  <a:srgbClr val="FFFF00"/>
                </a:solidFill>
                <a:effectLst/>
                <a:latin typeface="+mj-lt"/>
                <a:cs typeface="Times New Roman" panose="02020603050405020304" pitchFamily="18" charset="0"/>
              </a:rPr>
              <a:t> 24 Kim Long</a:t>
            </a:r>
          </a:p>
          <a:p>
            <a:pPr eaLnBrk="1" hangingPunct="1">
              <a:spcBef>
                <a:spcPts val="0"/>
              </a:spcBef>
            </a:pPr>
            <a:r>
              <a:rPr lang="en-US" sz="4400" dirty="0">
                <a:solidFill>
                  <a:srgbClr val="FFFF00"/>
                </a:solidFill>
                <a:latin typeface="+mj-lt"/>
                <a:cs typeface="Times New Roman" panose="02020603050405020304" pitchFamily="18" charset="0"/>
              </a:rPr>
              <a:t>03 </a:t>
            </a:r>
            <a:r>
              <a:rPr lang="en-US" sz="4400" dirty="0" err="1">
                <a:solidFill>
                  <a:srgbClr val="FFFF00"/>
                </a:solidFill>
                <a:latin typeface="+mj-lt"/>
                <a:cs typeface="Times New Roman" panose="02020603050405020304" pitchFamily="18" charset="0"/>
              </a:rPr>
              <a:t>Câu</a:t>
            </a:r>
            <a:endParaRPr lang="en-US" sz="4400" b="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4774168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800" b="0" u="sng" dirty="0">
                <a:solidFill>
                  <a:srgbClr val="FFFF00"/>
                </a:solidFill>
                <a:effectLst/>
                <a:latin typeface="+mj-lt"/>
                <a:cs typeface="Times New Roman" pitchFamily="18" charset="0"/>
              </a:rPr>
              <a:t>Đk:</a:t>
            </a:r>
            <a:r>
              <a:rPr lang="en-US" sz="8800" dirty="0">
                <a:solidFill>
                  <a:schemeClr val="bg1"/>
                </a:solidFill>
                <a:cs typeface="Times New Roman" pitchFamily="18" charset="0"/>
              </a:rPr>
              <a:t> </a:t>
            </a:r>
            <a:r>
              <a:rPr lang="vi-VN" sz="8800" dirty="0">
                <a:solidFill>
                  <a:schemeClr val="bg1"/>
                </a:solidFill>
              </a:rPr>
              <a:t>Lạy Chúa, xin nhớ lại lượng từ bi của Chúa.</a:t>
            </a:r>
            <a:endParaRPr lang="en-US" sz="88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986269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
            <a:ext cx="9144000" cy="4762499"/>
          </a:xfrm>
        </p:spPr>
        <p:txBody>
          <a:bodyPr>
            <a:normAutofit fontScale="90000"/>
          </a:bodyPr>
          <a:lstStyle/>
          <a:p>
            <a:pPr algn="just"/>
            <a:r>
              <a:rPr lang="en-US" sz="6000" b="0" u="sng" dirty="0">
                <a:solidFill>
                  <a:srgbClr val="FFFF00"/>
                </a:solidFill>
                <a:effectLst/>
                <a:latin typeface="+mj-lt"/>
                <a:cs typeface="Times New Roman" pitchFamily="18" charset="0"/>
              </a:rPr>
              <a:t>Tk1:</a:t>
            </a:r>
            <a:r>
              <a:rPr lang="en-US" sz="6000" b="0" dirty="0">
                <a:solidFill>
                  <a:schemeClr val="bg1"/>
                </a:solidFill>
                <a:effectLst/>
                <a:latin typeface="+mj-lt"/>
                <a:cs typeface="Times New Roman" pitchFamily="18" charset="0"/>
              </a:rPr>
              <a:t> </a:t>
            </a:r>
            <a:r>
              <a:rPr lang="vi-VN" sz="6000" dirty="0">
                <a:solidFill>
                  <a:schemeClr val="bg1"/>
                </a:solidFill>
              </a:rPr>
              <a:t>Xin chỉ dạy con biết đường lối Chúa và dẫn con theo chân lý của Ngài. Vì Ngài là Thần Linh tế độ cho con, ngày đêm con vững tin lòng thương xót Ngài.</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12490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800" b="0" u="sng" dirty="0">
                <a:solidFill>
                  <a:srgbClr val="FFFF00"/>
                </a:solidFill>
                <a:effectLst/>
                <a:latin typeface="+mj-lt"/>
                <a:cs typeface="Times New Roman" pitchFamily="18" charset="0"/>
              </a:rPr>
              <a:t>Đk:</a:t>
            </a:r>
            <a:r>
              <a:rPr lang="en-US" sz="8800" b="0" dirty="0">
                <a:solidFill>
                  <a:schemeClr val="bg1"/>
                </a:solidFill>
                <a:effectLst/>
                <a:latin typeface="+mj-lt"/>
                <a:cs typeface="Times New Roman" pitchFamily="18" charset="0"/>
              </a:rPr>
              <a:t> </a:t>
            </a:r>
            <a:r>
              <a:rPr lang="vi-VN" sz="8800" dirty="0">
                <a:solidFill>
                  <a:schemeClr val="bg1"/>
                </a:solidFill>
              </a:rPr>
              <a:t>Lạy Chúa, xin nhớ lại lượng từ bi của Chúa.</a:t>
            </a:r>
            <a:endParaRPr lang="en-US" sz="88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69699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dirty="0">
                <a:solidFill>
                  <a:srgbClr val="FFFF00"/>
                </a:solidFill>
                <a:effectLst/>
                <a:latin typeface="+mj-lt"/>
                <a:cs typeface="Times New Roman" pitchFamily="18" charset="0"/>
              </a:rPr>
              <a:t>Tk2:</a:t>
            </a:r>
            <a:r>
              <a:rPr lang="en-US" sz="5400" b="0" dirty="0">
                <a:solidFill>
                  <a:schemeClr val="bg1"/>
                </a:solidFill>
                <a:effectLst/>
                <a:latin typeface="+mj-lt"/>
                <a:cs typeface="Times New Roman" pitchFamily="18" charset="0"/>
              </a:rPr>
              <a:t> </a:t>
            </a:r>
            <a:r>
              <a:rPr lang="vi-VN" sz="5400" dirty="0">
                <a:solidFill>
                  <a:schemeClr val="bg1"/>
                </a:solidFill>
              </a:rPr>
              <a:t>Xin dủ lòng thương nhớ tình nghĩa cũ, Ngài đã ban qua muôn thuở muôn đời. Tội tình của tuổi thơ Chúa đừng ghi tâm, mà xin luôn nhớ con vì ân nghĩa Ngài</a:t>
            </a:r>
            <a:endParaRPr lang="en-US" sz="54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13945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800" b="0" u="sng" dirty="0">
                <a:solidFill>
                  <a:srgbClr val="FFFF00"/>
                </a:solidFill>
                <a:effectLst/>
                <a:latin typeface="+mj-lt"/>
                <a:cs typeface="Times New Roman" pitchFamily="18" charset="0"/>
              </a:rPr>
              <a:t>Đk:</a:t>
            </a:r>
            <a:r>
              <a:rPr lang="en-US" sz="8800" b="0" dirty="0">
                <a:solidFill>
                  <a:schemeClr val="bg1"/>
                </a:solidFill>
                <a:effectLst/>
                <a:latin typeface="+mj-lt"/>
                <a:cs typeface="Times New Roman" pitchFamily="18" charset="0"/>
              </a:rPr>
              <a:t> </a:t>
            </a:r>
            <a:r>
              <a:rPr lang="vi-VN" sz="8800" dirty="0">
                <a:solidFill>
                  <a:schemeClr val="bg1"/>
                </a:solidFill>
              </a:rPr>
              <a:t>Lạy Chúa, xin nhớ lại lượng từ bi của Chúa.</a:t>
            </a:r>
            <a:endParaRPr lang="en-US" sz="88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663532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b="0" u="sng" dirty="0">
                <a:solidFill>
                  <a:srgbClr val="FFFF00"/>
                </a:solidFill>
                <a:effectLst/>
                <a:latin typeface="+mj-lt"/>
                <a:cs typeface="Times New Roman" pitchFamily="18" charset="0"/>
              </a:rPr>
              <a:t>Tk3:</a:t>
            </a:r>
            <a:r>
              <a:rPr lang="en-US" sz="5000" b="0" dirty="0">
                <a:solidFill>
                  <a:schemeClr val="bg1"/>
                </a:solidFill>
                <a:effectLst/>
                <a:latin typeface="+mj-lt"/>
                <a:cs typeface="Times New Roman" pitchFamily="18" charset="0"/>
              </a:rPr>
              <a:t> </a:t>
            </a:r>
            <a:r>
              <a:rPr lang="vi-VN" sz="5000" dirty="0">
                <a:solidFill>
                  <a:schemeClr val="bg1"/>
                </a:solidFill>
              </a:rPr>
              <a:t>Xin chỉ đường cho những kẻ lỡ bước, vì Chúa đây luôn nhân ái chân thực. Dìu kẻ nghèo hèn theo lối đường công minh, dạy con luôn vững tâm tìm theo lối Ngài</a:t>
            </a:r>
            <a:r>
              <a:rPr lang="en-US" sz="5000" dirty="0">
                <a:solidFill>
                  <a:schemeClr val="bg1"/>
                </a:solidFill>
              </a:rPr>
              <a:t>.</a:t>
            </a:r>
            <a:endParaRPr lang="en-US" sz="5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523972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1" y="655856"/>
            <a:ext cx="9144000" cy="4274641"/>
          </a:xfrm>
        </p:spPr>
        <p:txBody>
          <a:bodyPr>
            <a:noAutofit/>
          </a:bodyPr>
          <a:lstStyle/>
          <a:p>
            <a:pPr algn="just" fontAlgn="base"/>
            <a:r>
              <a:rPr lang="vi-VN" sz="6600" dirty="0">
                <a:solidFill>
                  <a:schemeClr val="bg1"/>
                </a:solidFill>
              </a:rPr>
              <a:t>Chúa nói: Chiên của Tôi thì nghe tiếng Tôi, Tôi biết chúng và chúng theo Tôi.</a:t>
            </a:r>
            <a:endParaRPr lang="vi-VN" sz="6600" b="0" dirty="0">
              <a:solidFill>
                <a:schemeClr val="bg1"/>
              </a:solidFill>
              <a:effectLst/>
              <a:latin typeface="+mj-lt"/>
              <a:cs typeface="Times New Roman" panose="02020603050405020304" pitchFamily="18" charset="0"/>
            </a:endParaRPr>
          </a:p>
        </p:txBody>
      </p:sp>
      <p:sp>
        <p:nvSpPr>
          <p:cNvPr id="3" name="Rectangle 2"/>
          <p:cNvSpPr/>
          <p:nvPr/>
        </p:nvSpPr>
        <p:spPr>
          <a:xfrm>
            <a:off x="0" y="9525"/>
            <a:ext cx="33185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FFFF00"/>
                </a:solidFill>
                <a:effectLst/>
                <a:uLnTx/>
                <a:uFillTx/>
                <a:latin typeface="UTM American Sans"/>
                <a:ea typeface="+mn-ea"/>
                <a:cs typeface="Times New Roman" pitchFamily="18" charset="0"/>
              </a:rPr>
              <a:t>Alleluia-alleluia:</a:t>
            </a:r>
            <a:r>
              <a:rPr kumimoji="0" lang="en-US" sz="3600" b="0" i="0" u="none" strike="noStrike" kern="1200" cap="none" spc="0" normalizeH="0" baseline="0" noProof="0" dirty="0">
                <a:ln>
                  <a:noFill/>
                </a:ln>
                <a:solidFill>
                  <a:srgbClr val="FFFF00"/>
                </a:solidFill>
                <a:effectLst/>
                <a:uLnTx/>
                <a:uFillTx/>
                <a:latin typeface="UTM American Sans"/>
                <a:ea typeface="+mn-ea"/>
                <a:cs typeface="Times New Roman" pitchFamily="18" charset="0"/>
              </a:rPr>
              <a:t> </a:t>
            </a:r>
          </a:p>
        </p:txBody>
      </p:sp>
      <p:sp>
        <p:nvSpPr>
          <p:cNvPr id="4" name="TextBox 3"/>
          <p:cNvSpPr txBox="1"/>
          <p:nvPr/>
        </p:nvSpPr>
        <p:spPr>
          <a:xfrm>
            <a:off x="6324601" y="4362450"/>
            <a:ext cx="2819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n-ea"/>
                <a:cs typeface="Times New Roman" pitchFamily="18" charset="0"/>
              </a:rPr>
              <a:t>Alleluia.</a:t>
            </a:r>
            <a:r>
              <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n-ea"/>
                <a:cs typeface="Times New Roman" pitchFamily="18" charset="0"/>
              </a:rPr>
              <a:t> </a:t>
            </a:r>
          </a:p>
        </p:txBody>
      </p:sp>
    </p:spTree>
    <p:extLst>
      <p:ext uri="{BB962C8B-B14F-4D97-AF65-F5344CB8AC3E}">
        <p14:creationId xmlns:p14="http://schemas.microsoft.com/office/powerpoint/2010/main" val="2061674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9600" b="0" u="sng" dirty="0">
                <a:solidFill>
                  <a:srgbClr val="FFFF00"/>
                </a:solidFill>
                <a:effectLst/>
                <a:latin typeface="+mj-lt"/>
                <a:cs typeface="Times New Roman" pitchFamily="18" charset="0"/>
              </a:rPr>
              <a:t>Đk:</a:t>
            </a:r>
            <a:r>
              <a:rPr lang="en-US" sz="9600" b="0" dirty="0">
                <a:solidFill>
                  <a:schemeClr val="bg1"/>
                </a:solidFill>
                <a:effectLst/>
                <a:latin typeface="+mj-lt"/>
                <a:cs typeface="Times New Roman" pitchFamily="18" charset="0"/>
              </a:rPr>
              <a:t> </a:t>
            </a:r>
            <a:r>
              <a:rPr lang="vi-VN" sz="9600" dirty="0">
                <a:solidFill>
                  <a:schemeClr val="bg1"/>
                </a:solidFill>
              </a:rPr>
              <a:t>Lạy Chúa, xin nhớ lại lượng từ bi của Chúa.</a:t>
            </a:r>
            <a:endParaRPr lang="en-US" sz="9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522099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E27DE-731C-9BD4-7C45-1D043CAB2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 y="0"/>
            <a:ext cx="9139141" cy="5143500"/>
          </a:xfrm>
          <a:prstGeom prst="rect">
            <a:avLst/>
          </a:prstGeom>
        </p:spPr>
      </p:pic>
    </p:spTree>
    <p:extLst>
      <p:ext uri="{BB962C8B-B14F-4D97-AF65-F5344CB8AC3E}">
        <p14:creationId xmlns:p14="http://schemas.microsoft.com/office/powerpoint/2010/main" val="2648554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1" y="655856"/>
            <a:ext cx="9144000" cy="4274641"/>
          </a:xfrm>
        </p:spPr>
        <p:txBody>
          <a:bodyPr>
            <a:noAutofit/>
          </a:bodyPr>
          <a:lstStyle/>
          <a:p>
            <a:pPr algn="just" fontAlgn="base"/>
            <a:r>
              <a:rPr lang="vi-VN" sz="6600" dirty="0">
                <a:solidFill>
                  <a:schemeClr val="bg1"/>
                </a:solidFill>
              </a:rPr>
              <a:t>Chúa nói: Chiên của Tôi thì nghe tiếng Tôi, Tôi biết chúng và chúng theo Tôi.</a:t>
            </a:r>
            <a:endParaRPr lang="vi-VN" sz="6600" b="0" dirty="0">
              <a:solidFill>
                <a:schemeClr val="bg1"/>
              </a:solidFill>
              <a:effectLst/>
              <a:latin typeface="+mj-lt"/>
              <a:cs typeface="Times New Roman" panose="02020603050405020304" pitchFamily="18" charset="0"/>
            </a:endParaRPr>
          </a:p>
        </p:txBody>
      </p:sp>
      <p:sp>
        <p:nvSpPr>
          <p:cNvPr id="3" name="Rectangle 2"/>
          <p:cNvSpPr/>
          <p:nvPr/>
        </p:nvSpPr>
        <p:spPr>
          <a:xfrm>
            <a:off x="0" y="9525"/>
            <a:ext cx="3318537" cy="646331"/>
          </a:xfrm>
          <a:prstGeom prst="rect">
            <a:avLst/>
          </a:prstGeom>
        </p:spPr>
        <p:txBody>
          <a:bodyPr wrap="none">
            <a:spAutoFit/>
          </a:bodyPr>
          <a:lstStyle/>
          <a:p>
            <a:r>
              <a:rPr lang="en-US" sz="3600" u="sng" dirty="0">
                <a:solidFill>
                  <a:srgbClr val="FFFF00"/>
                </a:solidFill>
                <a:latin typeface="+mj-lt"/>
                <a:cs typeface="Times New Roman" pitchFamily="18" charset="0"/>
              </a:rPr>
              <a:t>Alleluia-alleluia:</a:t>
            </a:r>
            <a:r>
              <a:rPr lang="en-US" sz="3600" dirty="0">
                <a:solidFill>
                  <a:srgbClr val="FFFF00"/>
                </a:solidFill>
                <a:latin typeface="+mj-lt"/>
                <a:cs typeface="Times New Roman" pitchFamily="18" charset="0"/>
              </a:rPr>
              <a:t> </a:t>
            </a:r>
          </a:p>
        </p:txBody>
      </p:sp>
      <p:sp>
        <p:nvSpPr>
          <p:cNvPr id="4" name="TextBox 3"/>
          <p:cNvSpPr txBox="1"/>
          <p:nvPr/>
        </p:nvSpPr>
        <p:spPr>
          <a:xfrm>
            <a:off x="6324601" y="4362450"/>
            <a:ext cx="2819400" cy="769441"/>
          </a:xfrm>
          <a:prstGeom prst="rect">
            <a:avLst/>
          </a:prstGeom>
          <a:noFill/>
        </p:spPr>
        <p:txBody>
          <a:bodyPr wrap="square" rtlCol="0">
            <a:spAutoFit/>
          </a:bodyPr>
          <a:lstStyle/>
          <a:p>
            <a:pPr algn="just"/>
            <a:r>
              <a:rPr lang="en-US" sz="4400" b="1" u="sng" dirty="0">
                <a:solidFill>
                  <a:srgbClr val="FFFF00"/>
                </a:solidFill>
                <a:effectLst>
                  <a:outerShdw blurRad="38100" dist="38100" dir="2700000" algn="tl">
                    <a:srgbClr val="000000">
                      <a:alpha val="43137"/>
                    </a:srgbClr>
                  </a:outerShdw>
                </a:effectLst>
                <a:latin typeface="+mj-lt"/>
                <a:cs typeface="Times New Roman" pitchFamily="18" charset="0"/>
              </a:rPr>
              <a:t>Alleluia.</a:t>
            </a:r>
            <a:r>
              <a:rPr lang="en-US" sz="4400" b="1" dirty="0">
                <a:solidFill>
                  <a:srgbClr val="FFFF00"/>
                </a:solidFill>
                <a:effectLst>
                  <a:outerShdw blurRad="38100" dist="38100" dir="2700000" algn="tl">
                    <a:srgbClr val="000000">
                      <a:alpha val="43137"/>
                    </a:srgbClr>
                  </a:outerShdw>
                </a:effectLst>
                <a:latin typeface="+mj-lt"/>
                <a:cs typeface="Times New Roman" pitchFamily="18" charset="0"/>
              </a:rPr>
              <a:t> </a:t>
            </a:r>
          </a:p>
        </p:txBody>
      </p:sp>
    </p:spTree>
    <p:extLst>
      <p:ext uri="{BB962C8B-B14F-4D97-AF65-F5344CB8AC3E}">
        <p14:creationId xmlns:p14="http://schemas.microsoft.com/office/powerpoint/2010/main" val="982306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56E99-DEBD-A4C8-F736-5179CD79A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1815411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666268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tin kính một Thiên Chúa là Cha toàn năng, 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5937539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608775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7771464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7200871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6692966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068978B-C742-CFA7-3524-72FB775ED7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AD40EC-086A-A236-549A-BD37C322F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3801464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948629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87240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2334904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5325956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002745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535064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u="sng" dirty="0">
                <a:solidFill>
                  <a:srgbClr val="FFFF00"/>
                </a:solidFill>
                <a:effectLst/>
                <a:latin typeface="+mj-lt"/>
                <a:cs typeface="Times New Roman" pitchFamily="18" charset="0"/>
              </a:rPr>
              <a:t>Amen.</a:t>
            </a:r>
            <a:endParaRPr lang="en-US" sz="6600" b="0" u="sng"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456300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br>
              <a:rPr lang="en-US" altLang="en-US" sz="7200" b="0" u="sng" dirty="0">
                <a:solidFill>
                  <a:schemeClr val="bg1"/>
                </a:solidFill>
                <a:effectLst/>
                <a:latin typeface="+mj-lt"/>
                <a:cs typeface="Times New Roman" panose="02020603050405020304" pitchFamily="18" charset="0"/>
              </a:rPr>
            </a:br>
            <a:endParaRPr lang="en-US" sz="6600" b="0" dirty="0">
              <a:solidFill>
                <a:schemeClr val="bg1"/>
              </a:solidFill>
              <a:effectLst/>
              <a:latin typeface="+mj-lt"/>
              <a:cs typeface="Times New Roman" pitchFamily="18" charset="0"/>
            </a:endParaRPr>
          </a:p>
        </p:txBody>
      </p:sp>
      <p:sp>
        <p:nvSpPr>
          <p:cNvPr id="4" name="TextBox 3"/>
          <p:cNvSpPr txBox="1"/>
          <p:nvPr/>
        </p:nvSpPr>
        <p:spPr>
          <a:xfrm>
            <a:off x="5029200" y="155515"/>
            <a:ext cx="373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merican Sans"/>
                <a:ea typeface="+mn-ea"/>
                <a:cs typeface="+mn-cs"/>
              </a:rPr>
              <a:t>Lời Nguyện Tín Hữu</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065690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a:solidFill>
                  <a:srgbClr val="FFFF00"/>
                </a:solidFill>
                <a:effectLst/>
                <a:latin typeface="+mj-lt"/>
                <a:cs typeface="Times New Roman" pitchFamily="18" charset="0"/>
              </a:rPr>
              <a:t>Ca Dâng </a:t>
            </a:r>
            <a:r>
              <a:rPr lang="en-US" sz="6600" b="0" dirty="0" err="1">
                <a:solidFill>
                  <a:srgbClr val="FFFF00"/>
                </a:solidFill>
                <a:effectLst/>
                <a:latin typeface="+mj-lt"/>
                <a:cs typeface="Times New Roman" pitchFamily="18" charset="0"/>
              </a:rPr>
              <a:t>Lễ</a:t>
            </a:r>
            <a:br>
              <a:rPr lang="en-US" sz="6600" b="0" dirty="0">
                <a:solidFill>
                  <a:srgbClr val="FFFF00"/>
                </a:solidFill>
                <a:effectLst/>
                <a:latin typeface="+mj-lt"/>
                <a:cs typeface="Times New Roman" pitchFamily="18" charset="0"/>
              </a:rPr>
            </a:br>
            <a:r>
              <a:rPr lang="vi-VN" sz="6600" dirty="0">
                <a:solidFill>
                  <a:srgbClr val="FFFF00"/>
                </a:solidFill>
                <a:cs typeface="Times New Roman" pitchFamily="18" charset="0"/>
              </a:rPr>
              <a:t>RƯỢU NHO BÁNH MIẾN</a:t>
            </a:r>
            <a:br>
              <a:rPr lang="vi-VN" sz="6600" dirty="0">
                <a:solidFill>
                  <a:srgbClr val="FFFF00"/>
                </a:solidFill>
                <a:cs typeface="Times New Roman" pitchFamily="18" charset="0"/>
              </a:rPr>
            </a:br>
            <a:r>
              <a:rPr lang="vi-VN" sz="6600" dirty="0">
                <a:solidFill>
                  <a:srgbClr val="FFFF00"/>
                </a:solidFill>
                <a:cs typeface="Times New Roman" pitchFamily="18" charset="0"/>
              </a:rPr>
              <a:t>Lm Nguyễn Duy</a:t>
            </a:r>
            <a:endParaRPr lang="en-US" sz="66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599141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500"/>
          </a:xfrm>
        </p:spPr>
        <p:txBody>
          <a:bodyPr>
            <a:noAutofit/>
          </a:bodyPr>
          <a:lstStyle/>
          <a:p>
            <a:pPr algn="just"/>
            <a:r>
              <a:rPr lang="en-US" sz="6000" b="0" u="sng" dirty="0">
                <a:solidFill>
                  <a:srgbClr val="FFFF00"/>
                </a:solidFill>
                <a:effectLst/>
                <a:latin typeface="+mj-lt"/>
                <a:cs typeface="Times New Roman" pitchFamily="18" charset="0"/>
              </a:rPr>
              <a:t>Đk:</a:t>
            </a:r>
            <a:r>
              <a:rPr lang="en-US" sz="6000" b="0" dirty="0">
                <a:solidFill>
                  <a:schemeClr val="bg1"/>
                </a:solidFill>
                <a:effectLst/>
                <a:latin typeface="+mj-lt"/>
                <a:cs typeface="Times New Roman" pitchFamily="18" charset="0"/>
              </a:rPr>
              <a:t> </a:t>
            </a:r>
            <a:r>
              <a:rPr lang="vi-VN" sz="6000" dirty="0">
                <a:solidFill>
                  <a:schemeClr val="bg1"/>
                </a:solidFill>
              </a:rPr>
              <a:t>Rượu nho bánh miến con dâng về dâng về Chúa từ nhân. Nguyện xin Thiên Chúa ban dư tràn dư tràn những hồng ân.</a:t>
            </a:r>
            <a:endParaRPr lang="vi-VN"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046553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a:solidFill>
                  <a:srgbClr val="FFFF00"/>
                </a:solidFill>
                <a:effectLst/>
                <a:latin typeface="+mj-lt"/>
                <a:cs typeface="Times New Roman" pitchFamily="18" charset="0"/>
              </a:rPr>
              <a:t>Ca </a:t>
            </a:r>
            <a:r>
              <a:rPr lang="en-US" sz="6600" b="0" dirty="0" err="1">
                <a:solidFill>
                  <a:srgbClr val="FFFF00"/>
                </a:solidFill>
                <a:effectLst/>
                <a:latin typeface="+mj-lt"/>
                <a:cs typeface="Times New Roman" pitchFamily="18" charset="0"/>
              </a:rPr>
              <a:t>Nhập</a:t>
            </a:r>
            <a:r>
              <a:rPr lang="en-US" sz="6600" b="0" dirty="0">
                <a:solidFill>
                  <a:srgbClr val="FFFF00"/>
                </a:solidFill>
                <a:effectLst/>
                <a:latin typeface="+mj-lt"/>
                <a:cs typeface="Times New Roman" pitchFamily="18" charset="0"/>
              </a:rPr>
              <a:t> </a:t>
            </a:r>
            <a:r>
              <a:rPr lang="en-US" sz="6600" b="0" dirty="0" err="1">
                <a:solidFill>
                  <a:srgbClr val="FFFF00"/>
                </a:solidFill>
                <a:effectLst/>
                <a:latin typeface="+mj-lt"/>
                <a:cs typeface="Times New Roman" pitchFamily="18" charset="0"/>
              </a:rPr>
              <a:t>Lễ</a:t>
            </a:r>
            <a:br>
              <a:rPr lang="en-US" sz="6600" b="0" dirty="0">
                <a:solidFill>
                  <a:srgbClr val="FFFF00"/>
                </a:solidFill>
                <a:effectLst/>
                <a:latin typeface="+mj-lt"/>
                <a:cs typeface="Times New Roman" pitchFamily="18" charset="0"/>
              </a:rPr>
            </a:br>
            <a:r>
              <a:rPr lang="en-US" sz="6600" dirty="0">
                <a:solidFill>
                  <a:srgbClr val="FFFF00"/>
                </a:solidFill>
                <a:cs typeface="Times New Roman" pitchFamily="18" charset="0"/>
              </a:rPr>
              <a:t>NGUỒN ÁNH SÁNG</a:t>
            </a:r>
            <a:br>
              <a:rPr lang="en-US" sz="6600" dirty="0">
                <a:solidFill>
                  <a:srgbClr val="FFFF00"/>
                </a:solidFill>
                <a:cs typeface="Times New Roman" pitchFamily="18" charset="0"/>
              </a:rPr>
            </a:br>
            <a:r>
              <a:rPr lang="en-US" sz="6600" dirty="0" err="1">
                <a:solidFill>
                  <a:srgbClr val="FFFF00"/>
                </a:solidFill>
                <a:cs typeface="Times New Roman" pitchFamily="18" charset="0"/>
              </a:rPr>
              <a:t>Lm</a:t>
            </a:r>
            <a:r>
              <a:rPr lang="en-US" sz="6600" dirty="0">
                <a:solidFill>
                  <a:srgbClr val="FFFF00"/>
                </a:solidFill>
                <a:cs typeface="Times New Roman" pitchFamily="18" charset="0"/>
              </a:rPr>
              <a:t>. Mi </a:t>
            </a:r>
            <a:r>
              <a:rPr lang="en-US" sz="6600" dirty="0" err="1">
                <a:solidFill>
                  <a:srgbClr val="FFFF00"/>
                </a:solidFill>
                <a:cs typeface="Times New Roman" pitchFamily="18" charset="0"/>
              </a:rPr>
              <a:t>Trầm</a:t>
            </a:r>
            <a:endParaRPr lang="vi-VN" sz="6600" b="0" i="1" dirty="0">
              <a:solidFill>
                <a:srgbClr val="FFFFCC"/>
              </a:solidFill>
              <a:effectLst/>
              <a:latin typeface="+mj-lt"/>
              <a:cs typeface="Times New Roman" pitchFamily="18" charset="0"/>
            </a:endParaRPr>
          </a:p>
        </p:txBody>
      </p:sp>
    </p:spTree>
    <p:extLst>
      <p:ext uri="{BB962C8B-B14F-4D97-AF65-F5344CB8AC3E}">
        <p14:creationId xmlns:p14="http://schemas.microsoft.com/office/powerpoint/2010/main" val="2254086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500"/>
          </a:xfrm>
        </p:spPr>
        <p:txBody>
          <a:bodyPr>
            <a:noAutofit/>
          </a:bodyPr>
          <a:lstStyle/>
          <a:p>
            <a:pPr algn="just"/>
            <a:r>
              <a:rPr lang="en-US" sz="6000" b="0" u="sng" dirty="0">
                <a:solidFill>
                  <a:srgbClr val="FFFF00"/>
                </a:solidFill>
                <a:effectLst/>
                <a:latin typeface="+mj-lt"/>
                <a:cs typeface="Times New Roman" pitchFamily="18" charset="0"/>
              </a:rPr>
              <a:t>Tk1:</a:t>
            </a:r>
            <a:r>
              <a:rPr lang="en-US" sz="6000" b="0" dirty="0">
                <a:solidFill>
                  <a:schemeClr val="bg1"/>
                </a:solidFill>
                <a:effectLst/>
                <a:latin typeface="+mj-lt"/>
                <a:cs typeface="Times New Roman" pitchFamily="18" charset="0"/>
              </a:rPr>
              <a:t> </a:t>
            </a:r>
            <a:r>
              <a:rPr lang="vi-VN" sz="6000" dirty="0">
                <a:solidFill>
                  <a:schemeClr val="bg1"/>
                </a:solidFill>
              </a:rPr>
              <a:t>Con xin dâng lên tình yêu thiết tha cùng muôn tiếng ca. Ghi trong tâm tư ngàn muôn ước mơ cùng năm tháng qua</a:t>
            </a:r>
            <a:r>
              <a:rPr lang="en-US" sz="6000" dirty="0">
                <a:solidFill>
                  <a:schemeClr val="bg1"/>
                </a:solidFill>
              </a:rPr>
              <a:t>.</a:t>
            </a:r>
            <a:endParaRPr lang="vi-VN"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854829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500"/>
          </a:xfrm>
        </p:spPr>
        <p:txBody>
          <a:bodyPr>
            <a:noAutofit/>
          </a:bodyPr>
          <a:lstStyle/>
          <a:p>
            <a:pPr algn="just"/>
            <a:r>
              <a:rPr lang="en-US" sz="6000" b="0" u="sng" dirty="0">
                <a:solidFill>
                  <a:srgbClr val="FFFF00"/>
                </a:solidFill>
                <a:effectLst/>
                <a:latin typeface="+mj-lt"/>
                <a:cs typeface="Times New Roman" pitchFamily="18" charset="0"/>
              </a:rPr>
              <a:t>Đk:</a:t>
            </a:r>
            <a:r>
              <a:rPr lang="en-US" sz="6000" b="0" dirty="0">
                <a:solidFill>
                  <a:schemeClr val="bg1"/>
                </a:solidFill>
                <a:effectLst/>
                <a:latin typeface="+mj-lt"/>
                <a:cs typeface="Times New Roman" pitchFamily="18" charset="0"/>
              </a:rPr>
              <a:t> </a:t>
            </a:r>
            <a:r>
              <a:rPr lang="vi-VN" sz="6000" dirty="0">
                <a:solidFill>
                  <a:schemeClr val="bg1"/>
                </a:solidFill>
              </a:rPr>
              <a:t>Rượu nho bánh miến con dâng về dâng về Chúa từ nhân. Nguyện xin Thiên Chúa ban dư tràn dư tràn những hồng ân.</a:t>
            </a:r>
            <a:endParaRPr lang="vi-VN"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807236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6000" b="0" u="sng" dirty="0">
                <a:solidFill>
                  <a:srgbClr val="FFFF00"/>
                </a:solidFill>
                <a:effectLst/>
                <a:latin typeface="+mj-lt"/>
                <a:cs typeface="Times New Roman" pitchFamily="18" charset="0"/>
              </a:rPr>
              <a:t>Tk2:</a:t>
            </a:r>
            <a:r>
              <a:rPr lang="en-US" sz="6000" b="0" dirty="0">
                <a:solidFill>
                  <a:schemeClr val="bg1"/>
                </a:solidFill>
                <a:effectLst/>
                <a:latin typeface="+mj-lt"/>
                <a:cs typeface="Times New Roman" pitchFamily="18" charset="0"/>
              </a:rPr>
              <a:t> </a:t>
            </a:r>
            <a:r>
              <a:rPr lang="vi-VN" sz="6000" dirty="0">
                <a:solidFill>
                  <a:schemeClr val="bg1"/>
                </a:solidFill>
              </a:rPr>
              <a:t>Con xin dâng lên này thân xác con nhiều khi yếu đau. Xin thương ban ơn để năm tháng sau được thêm sức hơn</a:t>
            </a:r>
            <a:r>
              <a:rPr lang="en-US" sz="6000" dirty="0">
                <a:solidFill>
                  <a:schemeClr val="bg1"/>
                </a:solidFill>
              </a:rPr>
              <a:t>.</a:t>
            </a:r>
            <a:endParaRPr lang="vi-VN"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92591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500"/>
          </a:xfrm>
        </p:spPr>
        <p:txBody>
          <a:bodyPr>
            <a:noAutofit/>
          </a:bodyPr>
          <a:lstStyle/>
          <a:p>
            <a:pPr algn="just"/>
            <a:r>
              <a:rPr lang="en-US" sz="6000" b="0" u="sng" dirty="0">
                <a:solidFill>
                  <a:srgbClr val="FFFF00"/>
                </a:solidFill>
                <a:effectLst/>
                <a:latin typeface="+mj-lt"/>
                <a:cs typeface="Times New Roman" pitchFamily="18" charset="0"/>
              </a:rPr>
              <a:t>Đk:</a:t>
            </a:r>
            <a:r>
              <a:rPr lang="en-US" sz="6000" b="0" dirty="0">
                <a:solidFill>
                  <a:schemeClr val="bg1"/>
                </a:solidFill>
                <a:effectLst/>
                <a:latin typeface="+mj-lt"/>
                <a:cs typeface="Times New Roman" pitchFamily="18" charset="0"/>
              </a:rPr>
              <a:t> </a:t>
            </a:r>
            <a:r>
              <a:rPr lang="vi-VN" sz="6000" dirty="0">
                <a:solidFill>
                  <a:schemeClr val="bg1"/>
                </a:solidFill>
              </a:rPr>
              <a:t>Rượu nho bánh miến con dâng về dâng về Chúa từ nhân. Nguyện xin Thiên Chúa ban dư tràn dư tràn những hồng ân.</a:t>
            </a:r>
            <a:endParaRPr lang="vi-VN"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2833372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6000" b="0" u="sng" dirty="0">
                <a:solidFill>
                  <a:srgbClr val="FFFF00"/>
                </a:solidFill>
                <a:effectLst/>
                <a:latin typeface="+mj-lt"/>
                <a:cs typeface="Times New Roman" pitchFamily="18" charset="0"/>
              </a:rPr>
              <a:t>Tk3:</a:t>
            </a:r>
            <a:r>
              <a:rPr lang="en-US" sz="6000" b="0" dirty="0">
                <a:solidFill>
                  <a:schemeClr val="bg1"/>
                </a:solidFill>
                <a:effectLst/>
                <a:latin typeface="+mj-lt"/>
                <a:cs typeface="Times New Roman" pitchFamily="18" charset="0"/>
              </a:rPr>
              <a:t> </a:t>
            </a:r>
            <a:r>
              <a:rPr lang="vi-VN" sz="6000" dirty="0">
                <a:solidFill>
                  <a:schemeClr val="bg1"/>
                </a:solidFill>
              </a:rPr>
              <a:t>Con xin dâng lên niềm tin sắt son vượt qua khó nguy. Khi con an vui hoặc khi đắng cay được yêu Chúa thôi</a:t>
            </a:r>
            <a:r>
              <a:rPr lang="en-US" sz="6000" dirty="0">
                <a:solidFill>
                  <a:schemeClr val="bg1"/>
                </a:solidFill>
              </a:rPr>
              <a:t>.</a:t>
            </a:r>
            <a:endParaRPr lang="vi-VN"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319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500"/>
          </a:xfrm>
        </p:spPr>
        <p:txBody>
          <a:bodyPr>
            <a:noAutofit/>
          </a:bodyPr>
          <a:lstStyle/>
          <a:p>
            <a:pPr algn="just"/>
            <a:r>
              <a:rPr lang="en-US" sz="6000" b="0" u="sng" dirty="0">
                <a:solidFill>
                  <a:srgbClr val="FFFF00"/>
                </a:solidFill>
                <a:effectLst/>
                <a:latin typeface="+mj-lt"/>
                <a:cs typeface="Times New Roman" pitchFamily="18" charset="0"/>
              </a:rPr>
              <a:t>Đk:</a:t>
            </a:r>
            <a:r>
              <a:rPr lang="en-US" sz="6000" b="0" dirty="0">
                <a:solidFill>
                  <a:schemeClr val="bg1"/>
                </a:solidFill>
                <a:effectLst/>
                <a:latin typeface="+mj-lt"/>
                <a:cs typeface="Times New Roman" pitchFamily="18" charset="0"/>
              </a:rPr>
              <a:t> </a:t>
            </a:r>
            <a:r>
              <a:rPr lang="vi-VN" sz="6000" dirty="0">
                <a:solidFill>
                  <a:schemeClr val="bg1"/>
                </a:solidFill>
              </a:rPr>
              <a:t>Rượu nho bánh miến con dâng về dâng về Chúa từ nhân. Nguyện xin Thiên Chúa ban dư tràn dư tràn những hồng ân.</a:t>
            </a:r>
            <a:endParaRPr lang="vi-VN"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895313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24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51BCE01-44D5-E8C4-6E88-02DD19DE48E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7DB51E-F3CA-71B4-1EA3-5421C8430F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22403871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5000" b="0" dirty="0">
                <a:solidFill>
                  <a:srgbClr val="FFFF00"/>
                </a:solidFill>
                <a:effectLst/>
                <a:latin typeface="+mj-lt"/>
                <a:cs typeface="Times New Roman" pitchFamily="18" charset="0"/>
              </a:rPr>
              <a:t>Ca </a:t>
            </a:r>
            <a:r>
              <a:rPr lang="en-US" sz="5000" b="0" dirty="0" err="1">
                <a:solidFill>
                  <a:srgbClr val="FFFF00"/>
                </a:solidFill>
                <a:effectLst/>
                <a:latin typeface="+mj-lt"/>
                <a:cs typeface="Times New Roman" pitchFamily="18" charset="0"/>
              </a:rPr>
              <a:t>Nguyện</a:t>
            </a:r>
            <a:r>
              <a:rPr lang="en-US" sz="5000" b="0" dirty="0">
                <a:solidFill>
                  <a:srgbClr val="FFFF00"/>
                </a:solidFill>
                <a:effectLst/>
                <a:latin typeface="+mj-lt"/>
                <a:cs typeface="Times New Roman" pitchFamily="18" charset="0"/>
              </a:rPr>
              <a:t> </a:t>
            </a:r>
            <a:r>
              <a:rPr lang="en-US" sz="5000" b="0" dirty="0" err="1">
                <a:solidFill>
                  <a:srgbClr val="FFFF00"/>
                </a:solidFill>
                <a:effectLst/>
                <a:latin typeface="+mj-lt"/>
                <a:cs typeface="Times New Roman" pitchFamily="18" charset="0"/>
              </a:rPr>
              <a:t>Hiệp</a:t>
            </a:r>
            <a:r>
              <a:rPr lang="en-US" sz="5000" b="0" dirty="0">
                <a:solidFill>
                  <a:srgbClr val="FFFF00"/>
                </a:solidFill>
                <a:effectLst/>
                <a:latin typeface="+mj-lt"/>
                <a:cs typeface="Times New Roman" pitchFamily="18" charset="0"/>
              </a:rPr>
              <a:t> </a:t>
            </a:r>
            <a:r>
              <a:rPr lang="en-US" sz="5000" b="0" dirty="0" err="1">
                <a:solidFill>
                  <a:srgbClr val="FFFF00"/>
                </a:solidFill>
                <a:effectLst/>
                <a:latin typeface="+mj-lt"/>
                <a:cs typeface="Times New Roman" pitchFamily="18" charset="0"/>
              </a:rPr>
              <a:t>Lễ</a:t>
            </a:r>
            <a:br>
              <a:rPr lang="en-US" sz="5000" b="0" dirty="0">
                <a:solidFill>
                  <a:srgbClr val="FFFF00"/>
                </a:solidFill>
                <a:effectLst/>
                <a:latin typeface="+mj-lt"/>
                <a:cs typeface="Times New Roman" pitchFamily="18" charset="0"/>
              </a:rPr>
            </a:br>
            <a:r>
              <a:rPr lang="en-US" sz="5000" b="0" dirty="0">
                <a:solidFill>
                  <a:srgbClr val="FFFF00"/>
                </a:solidFill>
                <a:effectLst/>
                <a:latin typeface="+mj-lt"/>
                <a:cs typeface="Times New Roman" pitchFamily="18" charset="0"/>
              </a:rPr>
              <a:t>Hai Ng</a:t>
            </a:r>
            <a:r>
              <a:rPr lang="vi-VN" sz="5000" b="0" dirty="0">
                <a:solidFill>
                  <a:srgbClr val="FFFF00"/>
                </a:solidFill>
                <a:effectLst/>
                <a:latin typeface="+mj-lt"/>
                <a:cs typeface="Times New Roman" pitchFamily="18" charset="0"/>
              </a:rPr>
              <a:t>ư</a:t>
            </a:r>
            <a:r>
              <a:rPr lang="en-US" sz="5000" dirty="0" err="1">
                <a:solidFill>
                  <a:srgbClr val="FFFF00"/>
                </a:solidFill>
                <a:cs typeface="Times New Roman" pitchFamily="18" charset="0"/>
              </a:rPr>
              <a:t>ời</a:t>
            </a:r>
            <a:r>
              <a:rPr lang="en-US" sz="5000" dirty="0">
                <a:solidFill>
                  <a:srgbClr val="FFFF00"/>
                </a:solidFill>
                <a:cs typeface="Times New Roman" pitchFamily="18" charset="0"/>
              </a:rPr>
              <a:t> Con</a:t>
            </a:r>
            <a:br>
              <a:rPr lang="en-US" sz="5000" b="0" dirty="0">
                <a:solidFill>
                  <a:srgbClr val="FFFF00"/>
                </a:solidFill>
                <a:effectLst/>
                <a:latin typeface="+mj-lt"/>
                <a:cs typeface="Times New Roman" pitchFamily="18" charset="0"/>
              </a:rPr>
            </a:br>
            <a:r>
              <a:rPr lang="en-US" sz="5000" b="0" i="1" dirty="0">
                <a:solidFill>
                  <a:schemeClr val="bg1"/>
                </a:solidFill>
                <a:effectLst/>
                <a:latin typeface="+mj-lt"/>
                <a:cs typeface="Times New Roman" pitchFamily="18" charset="0"/>
              </a:rPr>
              <a:t>Mi </a:t>
            </a:r>
            <a:r>
              <a:rPr lang="en-US" sz="5000" b="0" i="1" dirty="0" err="1">
                <a:solidFill>
                  <a:schemeClr val="bg1"/>
                </a:solidFill>
                <a:effectLst/>
                <a:latin typeface="+mj-lt"/>
                <a:cs typeface="Times New Roman" pitchFamily="18" charset="0"/>
              </a:rPr>
              <a:t>Trầm</a:t>
            </a:r>
            <a:endParaRPr lang="vi-VN" sz="5000" b="0" i="1"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879861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78028"/>
            <a:ext cx="9144000" cy="4616648"/>
          </a:xfrm>
          <a:prstGeom prst="rect">
            <a:avLst/>
          </a:prstGeom>
        </p:spPr>
        <p:txBody>
          <a:bodyPr wrap="square" anchor="ctr" anchorCtr="0">
            <a:spAutoFit/>
          </a:bodyPr>
          <a:lstStyle/>
          <a:p>
            <a:pPr algn="just" fontAlgn="base"/>
            <a:r>
              <a:rPr lang="en-US" sz="42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Tk1:</a:t>
            </a:r>
            <a:r>
              <a:rPr lang="en-US" sz="42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vi-VN" sz="4200" dirty="0">
                <a:solidFill>
                  <a:schemeClr val="bg1"/>
                </a:solidFill>
                <a:latin typeface="+mj-lt"/>
                <a:cs typeface="Times New Roman" panose="02020603050405020304" pitchFamily="18" charset="0"/>
              </a:rPr>
              <a:t>Một người cha có hai người con việc vườn nho vẫn trông nhờ con. Người thứ nhất thưa rằng con không đi nhưng hối hận lại đi. Người thu thuế lắng nghe và tin, người gái điếm lắng nghe và tin. Kìa nước Chúa mở rộng ai vâng nghe Lời Chúa sẽ hy vọng.</a:t>
            </a:r>
          </a:p>
        </p:txBody>
      </p:sp>
    </p:spTree>
    <p:extLst>
      <p:ext uri="{BB962C8B-B14F-4D97-AF65-F5344CB8AC3E}">
        <p14:creationId xmlns:p14="http://schemas.microsoft.com/office/powerpoint/2010/main" val="159942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fontAlgn="base"/>
            <a:r>
              <a:rPr lang="en-US" sz="5400" b="0" u="sng" dirty="0" err="1">
                <a:solidFill>
                  <a:srgbClr val="FFFF00"/>
                </a:solidFill>
                <a:effectLst/>
                <a:cs typeface="Times New Roman" pitchFamily="18" charset="0"/>
              </a:rPr>
              <a:t>Đk</a:t>
            </a:r>
            <a:r>
              <a:rPr lang="vi-VN" sz="5400" b="0" u="sng" dirty="0">
                <a:solidFill>
                  <a:srgbClr val="FFFF00"/>
                </a:solidFill>
                <a:effectLst/>
                <a:cs typeface="Times New Roman" pitchFamily="18" charset="0"/>
              </a:rPr>
              <a:t>:</a:t>
            </a:r>
            <a:r>
              <a:rPr lang="vi-VN" sz="5400" b="0" dirty="0">
                <a:solidFill>
                  <a:schemeClr val="bg1"/>
                </a:solidFill>
                <a:effectLst/>
                <a:cs typeface="Times New Roman" pitchFamily="18" charset="0"/>
              </a:rPr>
              <a:t> </a:t>
            </a:r>
            <a:r>
              <a:rPr lang="vi-VN" sz="5400" dirty="0">
                <a:solidFill>
                  <a:schemeClr val="bg1"/>
                </a:solidFill>
              </a:rPr>
              <a:t>Lạy Chúa nguồn ánh sáng soi đường, đoàn chúng con tiến về Nhà Cha. Lạy Chúa nguồn sức sống, nguồn hạnh phúc. Đoàn chúng con tiến về Nhà Cha, tiến về Nhà Cha.</a:t>
            </a:r>
            <a:endParaRPr lang="vi-VN" sz="5400" b="0" dirty="0">
              <a:solidFill>
                <a:schemeClr val="bg1"/>
              </a:solidFill>
              <a:effectLst/>
              <a:cs typeface="Times New Roman" pitchFamily="18" charset="0"/>
            </a:endParaRPr>
          </a:p>
        </p:txBody>
      </p:sp>
    </p:spTree>
    <p:extLst>
      <p:ext uri="{BB962C8B-B14F-4D97-AF65-F5344CB8AC3E}">
        <p14:creationId xmlns:p14="http://schemas.microsoft.com/office/powerpoint/2010/main" val="3430033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 y="-9389"/>
            <a:ext cx="9144000" cy="4962192"/>
          </a:xfrm>
          <a:prstGeom prst="rect">
            <a:avLst/>
          </a:prstGeom>
        </p:spPr>
        <p:txBody>
          <a:bodyPr wrap="square" anchor="ctr" anchorCtr="0">
            <a:spAutoFit/>
          </a:bodyPr>
          <a:lstStyle/>
          <a:p>
            <a:pPr algn="just">
              <a:lnSpc>
                <a:spcPct val="120000"/>
              </a:lnSpc>
            </a:pPr>
            <a:r>
              <a:rPr lang="en-US" sz="5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Đk:</a:t>
            </a:r>
            <a:r>
              <a:rPr lang="en-US" sz="54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dirty="0">
                <a:solidFill>
                  <a:schemeClr val="bg1"/>
                </a:solidFill>
                <a:latin typeface="+mj-lt"/>
                <a:cs typeface="Times New Roman" panose="02020603050405020304" pitchFamily="18" charset="0"/>
              </a:rPr>
              <a:t>Hãy </a:t>
            </a:r>
            <a:r>
              <a:rPr lang="en-US" sz="5400" dirty="0" err="1">
                <a:solidFill>
                  <a:schemeClr val="bg1"/>
                </a:solidFill>
                <a:latin typeface="+mj-lt"/>
                <a:cs typeface="Times New Roman" panose="02020603050405020304" pitchFamily="18" charset="0"/>
              </a:rPr>
              <a:t>vâng</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nghe</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Lời</a:t>
            </a:r>
            <a:r>
              <a:rPr lang="en-US" sz="5400" dirty="0">
                <a:solidFill>
                  <a:schemeClr val="bg1"/>
                </a:solidFill>
                <a:latin typeface="+mj-lt"/>
                <a:cs typeface="Times New Roman" panose="02020603050405020304" pitchFamily="18" charset="0"/>
              </a:rPr>
              <a:t> Chúa </a:t>
            </a:r>
            <a:r>
              <a:rPr lang="en-US" sz="5400" dirty="0" err="1">
                <a:solidFill>
                  <a:schemeClr val="bg1"/>
                </a:solidFill>
                <a:latin typeface="+mj-lt"/>
                <a:cs typeface="Times New Roman" panose="02020603050405020304" pitchFamily="18" charset="0"/>
              </a:rPr>
              <a:t>Trời</a:t>
            </a:r>
            <a:r>
              <a:rPr lang="en-US" sz="5400" dirty="0">
                <a:solidFill>
                  <a:schemeClr val="bg1"/>
                </a:solidFill>
                <a:latin typeface="+mj-lt"/>
                <a:cs typeface="Times New Roman" panose="02020603050405020304" pitchFamily="18" charset="0"/>
              </a:rPr>
              <a:t>. Hãy tin theo </a:t>
            </a:r>
            <a:r>
              <a:rPr lang="en-US" sz="5400" dirty="0" err="1">
                <a:solidFill>
                  <a:schemeClr val="bg1"/>
                </a:solidFill>
                <a:latin typeface="+mj-lt"/>
                <a:cs typeface="Times New Roman" panose="02020603050405020304" pitchFamily="18" charset="0"/>
              </a:rPr>
              <a:t>Lời</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sáng</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ngời</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Lời</a:t>
            </a:r>
            <a:r>
              <a:rPr lang="en-US" sz="5400" dirty="0">
                <a:solidFill>
                  <a:schemeClr val="bg1"/>
                </a:solidFill>
                <a:latin typeface="+mj-lt"/>
                <a:cs typeface="Times New Roman" panose="02020603050405020304" pitchFamily="18" charset="0"/>
              </a:rPr>
              <a:t> Chúa </a:t>
            </a:r>
            <a:r>
              <a:rPr lang="en-US" sz="5400" dirty="0" err="1">
                <a:solidFill>
                  <a:schemeClr val="bg1"/>
                </a:solidFill>
                <a:latin typeface="+mj-lt"/>
                <a:cs typeface="Times New Roman" panose="02020603050405020304" pitchFamily="18" charset="0"/>
              </a:rPr>
              <a:t>đổi</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mới</a:t>
            </a:r>
            <a:r>
              <a:rPr lang="en-US" sz="5400" dirty="0">
                <a:solidFill>
                  <a:schemeClr val="bg1"/>
                </a:solidFill>
                <a:latin typeface="+mj-lt"/>
                <a:cs typeface="Times New Roman" panose="02020603050405020304" pitchFamily="18" charset="0"/>
              </a:rPr>
              <a:t> bao </a:t>
            </a:r>
            <a:r>
              <a:rPr lang="en-US" sz="5400" dirty="0" err="1">
                <a:solidFill>
                  <a:schemeClr val="bg1"/>
                </a:solidFill>
                <a:latin typeface="+mj-lt"/>
                <a:cs typeface="Times New Roman" panose="02020603050405020304" pitchFamily="18" charset="0"/>
              </a:rPr>
              <a:t>tội</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nhân</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và</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thiên</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đàng</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rồi</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họ</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sẽ</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chung</a:t>
            </a:r>
            <a:r>
              <a:rPr lang="en-US" sz="5400" dirty="0">
                <a:solidFill>
                  <a:schemeClr val="bg1"/>
                </a:solidFill>
                <a:latin typeface="+mj-lt"/>
                <a:cs typeface="Times New Roman" panose="02020603050405020304" pitchFamily="18" charset="0"/>
              </a:rPr>
              <a:t> </a:t>
            </a:r>
            <a:r>
              <a:rPr lang="en-US" sz="5400" dirty="0" err="1">
                <a:solidFill>
                  <a:schemeClr val="bg1"/>
                </a:solidFill>
                <a:latin typeface="+mj-lt"/>
                <a:cs typeface="Times New Roman" panose="02020603050405020304" pitchFamily="18" charset="0"/>
              </a:rPr>
              <a:t>phần</a:t>
            </a:r>
            <a:r>
              <a:rPr lang="en-US" sz="5400" dirty="0">
                <a:solidFill>
                  <a:schemeClr val="bg1"/>
                </a:solidFill>
                <a:latin typeface="+mj-lt"/>
                <a:cs typeface="Times New Roman" panose="02020603050405020304" pitchFamily="18" charset="0"/>
              </a:rPr>
              <a:t>.</a:t>
            </a:r>
            <a:endParaRPr lang="vi-VN" sz="54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383135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71050"/>
            <a:ext cx="9144000" cy="4832092"/>
          </a:xfrm>
          <a:prstGeom prst="rect">
            <a:avLst/>
          </a:prstGeom>
        </p:spPr>
        <p:txBody>
          <a:bodyPr wrap="square" anchor="ctr" anchorCtr="0">
            <a:spAutoFit/>
          </a:bodyPr>
          <a:lstStyle/>
          <a:p>
            <a:pPr algn="just" fontAlgn="base"/>
            <a:r>
              <a:rPr lang="en-US" sz="44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Tk2:</a:t>
            </a:r>
            <a:r>
              <a:rPr lang="en-US" sz="44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vi-VN" sz="4400" dirty="0">
                <a:solidFill>
                  <a:schemeClr val="bg1"/>
                </a:solidFill>
                <a:latin typeface="+mj-lt"/>
                <a:cs typeface="Times New Roman" panose="02020603050405020304" pitchFamily="18" charset="0"/>
              </a:rPr>
              <a:t>Người là Cha chúng ta là con một đời luôn điểm tô tình con. Người thứ nhất chính là kẻ đi xa nay trở về nhà Cha. Người con Chúa sống luôn đẹp tươi. Tội quá khứ Chúa tha người ơi. Lời Chúa phán ghi lòng trong tương lai cuộc sống sẽ tươi hồng</a:t>
            </a:r>
            <a:r>
              <a:rPr lang="en-US" sz="4400" dirty="0">
                <a:solidFill>
                  <a:schemeClr val="bg1"/>
                </a:solidFill>
                <a:latin typeface="+mj-lt"/>
                <a:cs typeface="Times New Roman" panose="02020603050405020304" pitchFamily="18" charset="0"/>
              </a:rPr>
              <a:t>.</a:t>
            </a:r>
            <a:endParaRPr lang="vi-VN" sz="44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457621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 y="-9389"/>
            <a:ext cx="9144000" cy="4962192"/>
          </a:xfrm>
          <a:prstGeom prst="rect">
            <a:avLst/>
          </a:prstGeom>
        </p:spPr>
        <p:txBody>
          <a:bodyPr wrap="square" anchor="ctr" anchorCtr="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54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n-ea"/>
                <a:cs typeface="Times New Roman" panose="02020603050405020304" pitchFamily="18" charset="0"/>
              </a:rPr>
              <a:t>Đk:</a:t>
            </a:r>
            <a:r>
              <a:rPr kumimoji="0" lang="en-US" sz="5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Hãy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vâng</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nghe</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Lời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Chúa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Trời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Hãy tin theo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Lời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sáng</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ngời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Lời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Chúa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đổi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mới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bao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tội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nhân</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và</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thiên</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đàng</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rồi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họ</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sẽ</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chung</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phần</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a:t>
            </a:r>
            <a:endParaRPr kumimoji="0" lang="vi-VN" sz="5400" b="0"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223340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263426"/>
            <a:ext cx="9144000" cy="4616648"/>
          </a:xfrm>
          <a:prstGeom prst="rect">
            <a:avLst/>
          </a:prstGeom>
        </p:spPr>
        <p:txBody>
          <a:bodyPr wrap="square" anchor="ctr" anchorCtr="0">
            <a:spAutoFit/>
          </a:bodyPr>
          <a:lstStyle/>
          <a:p>
            <a:pPr algn="just" fontAlgn="base"/>
            <a:r>
              <a:rPr lang="en-US" sz="4200"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Tk3:</a:t>
            </a:r>
            <a:r>
              <a:rPr lang="en-US" sz="42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vi-VN" sz="4200" dirty="0">
                <a:solidFill>
                  <a:schemeClr val="bg1"/>
                </a:solidFill>
                <a:latin typeface="+mj-lt"/>
                <a:cs typeface="Times New Roman" panose="02020603050405020304" pitchFamily="18" charset="0"/>
              </a:rPr>
              <a:t>Một lời hay phải nên làm hay, lời còn đây thuở xưa và nay. Người chỉ biết thưa lạy nhưng tin vui không sống được gì đây. Người con Chúa lắng nghe và tin. Này cuộc sống sáng như bình minh, tình mến Chúa rạng ngời luôn vui tươi thương mến hết mọi người</a:t>
            </a:r>
            <a:r>
              <a:rPr lang="en-US" sz="4200" dirty="0">
                <a:solidFill>
                  <a:schemeClr val="bg1"/>
                </a:solidFill>
                <a:latin typeface="+mj-lt"/>
                <a:cs typeface="Times New Roman" panose="02020603050405020304" pitchFamily="18" charset="0"/>
              </a:rPr>
              <a:t>.</a:t>
            </a:r>
            <a:endParaRPr lang="vi-VN" sz="42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2133336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 y="-9389"/>
            <a:ext cx="9144000" cy="4962192"/>
          </a:xfrm>
          <a:prstGeom prst="rect">
            <a:avLst/>
          </a:prstGeom>
        </p:spPr>
        <p:txBody>
          <a:bodyPr wrap="square" anchor="ctr" anchorCtr="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5400" b="0"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merican Sans"/>
                <a:ea typeface="+mn-ea"/>
                <a:cs typeface="Times New Roman" panose="02020603050405020304" pitchFamily="18" charset="0"/>
              </a:rPr>
              <a:t>Đk:</a:t>
            </a:r>
            <a:r>
              <a:rPr kumimoji="0" lang="en-US" sz="5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Hãy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vâng</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nghe</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Lời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Chúa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Trời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Hãy tin theo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Lời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sáng</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ngời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Lời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Chúa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đổi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mới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bao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tội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nhân</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và</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thiên</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đàng</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rồi</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họ</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sẽ</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chung</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UTM American Sans"/>
                <a:ea typeface="+mn-ea"/>
                <a:cs typeface="Times New Roman" panose="02020603050405020304" pitchFamily="18" charset="0"/>
              </a:rPr>
              <a:t>phần</a:t>
            </a:r>
            <a:r>
              <a:rPr kumimoji="0" lang="en-US" sz="5400" b="0" i="0" u="none" strike="noStrike" kern="1200" cap="none" spc="0" normalizeH="0" baseline="0" noProof="0" dirty="0">
                <a:ln>
                  <a:noFill/>
                </a:ln>
                <a:solidFill>
                  <a:prstClr val="white"/>
                </a:solidFill>
                <a:effectLst/>
                <a:uLnTx/>
                <a:uFillTx/>
                <a:latin typeface="UTM American Sans"/>
                <a:ea typeface="+mn-ea"/>
                <a:cs typeface="Times New Roman" panose="02020603050405020304" pitchFamily="18" charset="0"/>
              </a:rPr>
              <a:t>.</a:t>
            </a:r>
            <a:endParaRPr kumimoji="0" lang="vi-VN" sz="5400" b="0"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441658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05FCB2-CC42-F73F-4E4D-4FC623DE576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16A223D-7B68-FA9B-804B-A0B7E2EC27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9845442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a:solidFill>
                  <a:srgbClr val="FFFF00"/>
                </a:solidFill>
                <a:effectLst/>
                <a:latin typeface="+mj-lt"/>
                <a:cs typeface="Times New Roman" pitchFamily="18" charset="0"/>
              </a:rPr>
              <a:t>Ca </a:t>
            </a:r>
            <a:r>
              <a:rPr lang="en-US" sz="6600" b="0" dirty="0" err="1">
                <a:solidFill>
                  <a:srgbClr val="FFFF00"/>
                </a:solidFill>
                <a:effectLst/>
                <a:latin typeface="+mj-lt"/>
                <a:cs typeface="Times New Roman" pitchFamily="18" charset="0"/>
              </a:rPr>
              <a:t>Kết</a:t>
            </a:r>
            <a:r>
              <a:rPr lang="en-US" sz="6600" b="0" dirty="0">
                <a:solidFill>
                  <a:srgbClr val="FFFF00"/>
                </a:solidFill>
                <a:effectLst/>
                <a:latin typeface="+mj-lt"/>
                <a:cs typeface="Times New Roman" pitchFamily="18" charset="0"/>
              </a:rPr>
              <a:t> </a:t>
            </a:r>
            <a:r>
              <a:rPr lang="en-US" sz="6600" b="0" dirty="0" err="1">
                <a:solidFill>
                  <a:srgbClr val="FFFF00"/>
                </a:solidFill>
                <a:effectLst/>
                <a:latin typeface="+mj-lt"/>
                <a:cs typeface="Times New Roman" pitchFamily="18" charset="0"/>
              </a:rPr>
              <a:t>Lễ</a:t>
            </a:r>
            <a:br>
              <a:rPr lang="en-US" sz="6600" b="0" dirty="0">
                <a:solidFill>
                  <a:srgbClr val="FFFF00"/>
                </a:solidFill>
                <a:effectLst/>
                <a:latin typeface="+mj-lt"/>
                <a:cs typeface="Times New Roman" pitchFamily="18" charset="0"/>
              </a:rPr>
            </a:br>
            <a:r>
              <a:rPr lang="vi-VN" sz="6600" b="0" dirty="0">
                <a:solidFill>
                  <a:srgbClr val="FFFF00"/>
                </a:solidFill>
                <a:effectLst/>
                <a:latin typeface="+mj-lt"/>
                <a:cs typeface="Times New Roman" pitchFamily="18" charset="0"/>
              </a:rPr>
              <a:t>MẸ ĐẦY ƠN PHÚC</a:t>
            </a:r>
            <a:br>
              <a:rPr lang="vi-VN" sz="6600" b="0" dirty="0">
                <a:solidFill>
                  <a:srgbClr val="FFFF00"/>
                </a:solidFill>
                <a:effectLst/>
                <a:latin typeface="+mj-lt"/>
                <a:cs typeface="Times New Roman" pitchFamily="18" charset="0"/>
              </a:rPr>
            </a:br>
            <a:r>
              <a:rPr lang="vi-VN" sz="6600" b="0" i="1" dirty="0">
                <a:solidFill>
                  <a:schemeClr val="bg1"/>
                </a:solidFill>
                <a:effectLst/>
                <a:latin typeface="+mj-lt"/>
                <a:cs typeface="Times New Roman" pitchFamily="18" charset="0"/>
              </a:rPr>
              <a:t>Lm. Thành Tâm</a:t>
            </a:r>
          </a:p>
        </p:txBody>
      </p:sp>
    </p:spTree>
    <p:extLst>
      <p:ext uri="{BB962C8B-B14F-4D97-AF65-F5344CB8AC3E}">
        <p14:creationId xmlns:p14="http://schemas.microsoft.com/office/powerpoint/2010/main" val="955508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600" b="0" u="sng" dirty="0" err="1">
                <a:solidFill>
                  <a:srgbClr val="FFFF00"/>
                </a:solidFill>
                <a:effectLst/>
                <a:latin typeface="+mj-lt"/>
                <a:cs typeface="Times New Roman" pitchFamily="18" charset="0"/>
              </a:rPr>
              <a:t>Đk</a:t>
            </a:r>
            <a:r>
              <a:rPr lang="en-US" sz="5600" b="0" u="sng" dirty="0">
                <a:solidFill>
                  <a:srgbClr val="FFFF00"/>
                </a:solidFill>
                <a:effectLst/>
                <a:latin typeface="+mj-lt"/>
                <a:cs typeface="Times New Roman" pitchFamily="18" charset="0"/>
              </a:rPr>
              <a:t>:</a:t>
            </a:r>
            <a:r>
              <a:rPr lang="en-US" sz="5600" b="0" dirty="0">
                <a:solidFill>
                  <a:schemeClr val="bg1"/>
                </a:solidFill>
                <a:effectLst/>
                <a:latin typeface="+mj-lt"/>
                <a:cs typeface="Times New Roman" pitchFamily="18" charset="0"/>
              </a:rPr>
              <a:t> </a:t>
            </a:r>
            <a:r>
              <a:rPr lang="vi-VN" sz="5600" b="0" dirty="0">
                <a:solidFill>
                  <a:schemeClr val="bg1"/>
                </a:solidFill>
                <a:effectLst/>
                <a:latin typeface="+mj-lt"/>
                <a:cs typeface="Times New Roman" pitchFamily="18" charset="0"/>
              </a:rPr>
              <a:t>Hỡi Mẹ đầy ơn phúc đời đời diễm phúc Chúa ở cùng Mẹ. Hỡi Mẹ đầy ơn phúc là người diễm phúc đã sinh Con Chúa Trời. </a:t>
            </a:r>
          </a:p>
        </p:txBody>
      </p:sp>
    </p:spTree>
    <p:extLst>
      <p:ext uri="{BB962C8B-B14F-4D97-AF65-F5344CB8AC3E}">
        <p14:creationId xmlns:p14="http://schemas.microsoft.com/office/powerpoint/2010/main" val="19556099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600" b="0" u="sng" dirty="0">
                <a:solidFill>
                  <a:srgbClr val="FFFF00"/>
                </a:solidFill>
                <a:effectLst/>
                <a:latin typeface="+mj-lt"/>
                <a:cs typeface="Times New Roman" pitchFamily="18" charset="0"/>
              </a:rPr>
              <a:t>***:</a:t>
            </a:r>
            <a:r>
              <a:rPr lang="en-US" sz="5600" b="0" dirty="0">
                <a:solidFill>
                  <a:schemeClr val="bg1"/>
                </a:solidFill>
                <a:effectLst/>
                <a:latin typeface="+mj-lt"/>
                <a:cs typeface="Times New Roman" pitchFamily="18" charset="0"/>
              </a:rPr>
              <a:t> </a:t>
            </a:r>
            <a:r>
              <a:rPr lang="vi-VN" sz="5600" b="0" dirty="0">
                <a:solidFill>
                  <a:schemeClr val="bg1"/>
                </a:solidFill>
                <a:effectLst/>
                <a:latin typeface="+mj-lt"/>
                <a:cs typeface="Times New Roman" panose="02020603050405020304" pitchFamily="18" charset="0"/>
              </a:rPr>
              <a:t>Hỡi Mẹ đầy ơn phúc Mẹ hằng cứu giúp xin cứu giúp con. Trên đường đời con đi gặp nhiều gian nguy Mẹ chớ quên con.</a:t>
            </a:r>
          </a:p>
        </p:txBody>
      </p:sp>
    </p:spTree>
    <p:extLst>
      <p:ext uri="{BB962C8B-B14F-4D97-AF65-F5344CB8AC3E}">
        <p14:creationId xmlns:p14="http://schemas.microsoft.com/office/powerpoint/2010/main" val="9581989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600" b="0" u="sng" dirty="0">
                <a:solidFill>
                  <a:srgbClr val="FFFF00"/>
                </a:solidFill>
                <a:effectLst/>
                <a:latin typeface="+mj-lt"/>
                <a:cs typeface="Times New Roman" pitchFamily="18" charset="0"/>
              </a:rPr>
              <a:t>Tk1:</a:t>
            </a:r>
            <a:r>
              <a:rPr lang="en-US" sz="5600" b="0" dirty="0">
                <a:solidFill>
                  <a:schemeClr val="bg1"/>
                </a:solidFill>
                <a:effectLst/>
                <a:latin typeface="+mj-lt"/>
                <a:cs typeface="Times New Roman" pitchFamily="18" charset="0"/>
              </a:rPr>
              <a:t> </a:t>
            </a:r>
            <a:r>
              <a:rPr lang="vi-VN" sz="5600" b="0" dirty="0">
                <a:solidFill>
                  <a:schemeClr val="bg1"/>
                </a:solidFill>
                <a:effectLst/>
                <a:latin typeface="+mj-lt"/>
                <a:cs typeface="Times New Roman" panose="02020603050405020304" pitchFamily="18" charset="0"/>
              </a:rPr>
              <a:t> Mẹ được ơn trinh thai đẹp xinh nào ai sánh bằng. Là vầng trăng đêm thu trong sáng chiếu soi dương trần. </a:t>
            </a:r>
          </a:p>
        </p:txBody>
      </p:sp>
    </p:spTree>
    <p:extLst>
      <p:ext uri="{BB962C8B-B14F-4D97-AF65-F5344CB8AC3E}">
        <p14:creationId xmlns:p14="http://schemas.microsoft.com/office/powerpoint/2010/main" val="281922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a:r>
              <a:rPr lang="en-US" sz="6000" b="0" u="sng" dirty="0">
                <a:solidFill>
                  <a:srgbClr val="FFFF00"/>
                </a:solidFill>
                <a:effectLst/>
                <a:cs typeface="Times New Roman" pitchFamily="18" charset="0"/>
              </a:rPr>
              <a:t>Tk1</a:t>
            </a:r>
            <a:r>
              <a:rPr lang="vi-VN" sz="6000" b="0" u="sng" dirty="0">
                <a:solidFill>
                  <a:srgbClr val="FFFF00"/>
                </a:solidFill>
                <a:effectLst/>
                <a:cs typeface="Times New Roman" pitchFamily="18" charset="0"/>
              </a:rPr>
              <a:t>:</a:t>
            </a:r>
            <a:r>
              <a:rPr lang="vi-VN" sz="6000" b="0" dirty="0">
                <a:solidFill>
                  <a:schemeClr val="bg1"/>
                </a:solidFill>
                <a:effectLst/>
                <a:cs typeface="Times New Roman" pitchFamily="18" charset="0"/>
              </a:rPr>
              <a:t> </a:t>
            </a:r>
            <a:r>
              <a:rPr lang="vi-VN" sz="6000" dirty="0">
                <a:solidFill>
                  <a:schemeClr val="bg1"/>
                </a:solidFill>
              </a:rPr>
              <a:t>Chúa dẫn lối đưa đường về nơi chan hoà ánh sáng, trong âm u cuộc đời Ngài là ngọn đuốc sáng ngời.</a:t>
            </a:r>
            <a:endParaRPr lang="vi-VN" sz="6000" b="0" dirty="0">
              <a:solidFill>
                <a:schemeClr val="bg1"/>
              </a:solidFill>
              <a:effectLst/>
              <a:cs typeface="Times New Roman" pitchFamily="18" charset="0"/>
            </a:endParaRPr>
          </a:p>
        </p:txBody>
      </p:sp>
    </p:spTree>
    <p:extLst>
      <p:ext uri="{BB962C8B-B14F-4D97-AF65-F5344CB8AC3E}">
        <p14:creationId xmlns:p14="http://schemas.microsoft.com/office/powerpoint/2010/main" val="10481457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600" b="0" u="sng" dirty="0">
                <a:solidFill>
                  <a:srgbClr val="FFFF00"/>
                </a:solidFill>
                <a:effectLst/>
                <a:latin typeface="+mj-lt"/>
                <a:cs typeface="Times New Roman" pitchFamily="18" charset="0"/>
              </a:rPr>
              <a:t>***:</a:t>
            </a:r>
            <a:r>
              <a:rPr lang="en-US" sz="5600" b="0" dirty="0">
                <a:solidFill>
                  <a:schemeClr val="bg1"/>
                </a:solidFill>
                <a:effectLst/>
                <a:latin typeface="+mj-lt"/>
                <a:cs typeface="Times New Roman" pitchFamily="18" charset="0"/>
              </a:rPr>
              <a:t> </a:t>
            </a:r>
            <a:r>
              <a:rPr lang="vi-VN" sz="5600" b="0" dirty="0">
                <a:solidFill>
                  <a:schemeClr val="bg1"/>
                </a:solidFill>
                <a:effectLst/>
                <a:latin typeface="+mj-lt"/>
                <a:cs typeface="Times New Roman" panose="02020603050405020304" pitchFamily="18" charset="0"/>
              </a:rPr>
              <a:t> Là mùa xuân muôn hoa tươi thắm tỏa lan muôn phương. Là tình thương bao la dung thứ những khi lỗi lầm.</a:t>
            </a:r>
          </a:p>
        </p:txBody>
      </p:sp>
    </p:spTree>
    <p:extLst>
      <p:ext uri="{BB962C8B-B14F-4D97-AF65-F5344CB8AC3E}">
        <p14:creationId xmlns:p14="http://schemas.microsoft.com/office/powerpoint/2010/main" val="3758011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600" b="0" u="sng" dirty="0" err="1">
                <a:solidFill>
                  <a:srgbClr val="FFFF00"/>
                </a:solidFill>
                <a:effectLst/>
                <a:latin typeface="+mj-lt"/>
                <a:cs typeface="Times New Roman" pitchFamily="18" charset="0"/>
              </a:rPr>
              <a:t>Đk</a:t>
            </a:r>
            <a:r>
              <a:rPr lang="en-US" sz="5600" b="0" u="sng" dirty="0">
                <a:solidFill>
                  <a:srgbClr val="FFFF00"/>
                </a:solidFill>
                <a:effectLst/>
                <a:latin typeface="+mj-lt"/>
                <a:cs typeface="Times New Roman" pitchFamily="18" charset="0"/>
              </a:rPr>
              <a:t>:</a:t>
            </a:r>
            <a:r>
              <a:rPr lang="en-US" sz="5600" b="0" dirty="0">
                <a:solidFill>
                  <a:schemeClr val="bg1"/>
                </a:solidFill>
                <a:effectLst/>
                <a:latin typeface="+mj-lt"/>
                <a:cs typeface="Times New Roman" pitchFamily="18" charset="0"/>
              </a:rPr>
              <a:t> </a:t>
            </a:r>
            <a:r>
              <a:rPr lang="vi-VN" sz="5600" b="0" dirty="0">
                <a:solidFill>
                  <a:schemeClr val="bg1"/>
                </a:solidFill>
                <a:effectLst/>
                <a:latin typeface="+mj-lt"/>
                <a:cs typeface="Times New Roman" pitchFamily="18" charset="0"/>
              </a:rPr>
              <a:t>Hỡi Mẹ đầy ơn phúc đời đời diễm phúc Chúa ở cùng Mẹ. Hỡi Mẹ đầy ơn phúc là người diễm phúc đã sinh Con Chúa Trời. </a:t>
            </a:r>
          </a:p>
        </p:txBody>
      </p:sp>
    </p:spTree>
    <p:extLst>
      <p:ext uri="{BB962C8B-B14F-4D97-AF65-F5344CB8AC3E}">
        <p14:creationId xmlns:p14="http://schemas.microsoft.com/office/powerpoint/2010/main" val="4487368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500"/>
          </a:xfrm>
        </p:spPr>
        <p:txBody>
          <a:bodyPr>
            <a:noAutofit/>
          </a:bodyPr>
          <a:lstStyle/>
          <a:p>
            <a:pPr algn="just"/>
            <a:r>
              <a:rPr lang="en-US" sz="5600" b="0" u="sng" dirty="0">
                <a:solidFill>
                  <a:srgbClr val="FFFF00"/>
                </a:solidFill>
                <a:effectLst/>
                <a:latin typeface="+mj-lt"/>
                <a:cs typeface="Times New Roman" pitchFamily="18" charset="0"/>
              </a:rPr>
              <a:t>***:</a:t>
            </a:r>
            <a:r>
              <a:rPr lang="en-US" sz="5600" b="0" dirty="0">
                <a:solidFill>
                  <a:schemeClr val="bg1"/>
                </a:solidFill>
                <a:effectLst/>
                <a:latin typeface="+mj-lt"/>
                <a:cs typeface="Times New Roman" pitchFamily="18" charset="0"/>
              </a:rPr>
              <a:t> </a:t>
            </a:r>
            <a:r>
              <a:rPr lang="vi-VN" sz="5600" b="0" dirty="0">
                <a:solidFill>
                  <a:schemeClr val="bg1"/>
                </a:solidFill>
                <a:effectLst/>
                <a:latin typeface="+mj-lt"/>
                <a:cs typeface="Times New Roman" panose="02020603050405020304" pitchFamily="18" charset="0"/>
              </a:rPr>
              <a:t>Hỡi Mẹ đầy ơn phúc Mẹ hằng cứu giúp xin cứu giúp con. Trên đường đời con đi gặp nhiều gian nguy Mẹ chớ quên con.</a:t>
            </a:r>
          </a:p>
        </p:txBody>
      </p:sp>
    </p:spTree>
    <p:extLst>
      <p:ext uri="{BB962C8B-B14F-4D97-AF65-F5344CB8AC3E}">
        <p14:creationId xmlns:p14="http://schemas.microsoft.com/office/powerpoint/2010/main" val="27259070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5AF1A10-3F14-39D1-414C-06BCB27047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391759-63BA-1B21-FD88-D7F722277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3602759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fontAlgn="base"/>
            <a:r>
              <a:rPr lang="en-US" sz="5400" b="0" u="sng" dirty="0" err="1">
                <a:solidFill>
                  <a:srgbClr val="FFFF00"/>
                </a:solidFill>
                <a:effectLst/>
                <a:cs typeface="Times New Roman" pitchFamily="18" charset="0"/>
              </a:rPr>
              <a:t>Đk</a:t>
            </a:r>
            <a:r>
              <a:rPr lang="vi-VN" sz="5400" b="0" u="sng" dirty="0">
                <a:solidFill>
                  <a:srgbClr val="FFFF00"/>
                </a:solidFill>
                <a:effectLst/>
                <a:cs typeface="Times New Roman" pitchFamily="18" charset="0"/>
              </a:rPr>
              <a:t>:</a:t>
            </a:r>
            <a:r>
              <a:rPr lang="en-US" sz="5400" dirty="0">
                <a:solidFill>
                  <a:schemeClr val="bg1"/>
                </a:solidFill>
                <a:cs typeface="Times New Roman" pitchFamily="18" charset="0"/>
              </a:rPr>
              <a:t> </a:t>
            </a:r>
            <a:r>
              <a:rPr lang="vi-VN" sz="5400" dirty="0">
                <a:solidFill>
                  <a:schemeClr val="bg1"/>
                </a:solidFill>
              </a:rPr>
              <a:t>Lạy Chúa nguồn ánh sáng soi đường, đoàn chúng con tiến về Nhà Cha. Lạy Chúa nguồn sức sống, nguồn hạnh phúc. Đoàn chúng con tiến về Nhà Cha, tiến về Nhà Cha.</a:t>
            </a:r>
            <a:endParaRPr lang="vi-VN" sz="5400" b="0" dirty="0">
              <a:solidFill>
                <a:schemeClr val="bg1"/>
              </a:solidFill>
              <a:effectLst/>
              <a:cs typeface="Times New Roman" pitchFamily="18" charset="0"/>
            </a:endParaRPr>
          </a:p>
        </p:txBody>
      </p:sp>
    </p:spTree>
    <p:extLst>
      <p:ext uri="{BB962C8B-B14F-4D97-AF65-F5344CB8AC3E}">
        <p14:creationId xmlns:p14="http://schemas.microsoft.com/office/powerpoint/2010/main" val="3121592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1165</TotalTime>
  <Words>1974</Words>
  <Application>Microsoft Office PowerPoint</Application>
  <PresentationFormat>On-screen Show (16:9)</PresentationFormat>
  <Paragraphs>140</Paragraphs>
  <Slides>83</Slides>
  <Notes>19</Notes>
  <HiddenSlides>0</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83</vt:i4>
      </vt:variant>
    </vt:vector>
  </HeadingPairs>
  <TitlesOfParts>
    <vt:vector size="103" baseType="lpstr">
      <vt:lpstr>Arial</vt:lpstr>
      <vt:lpstr>Calibri</vt:lpstr>
      <vt:lpstr>Times New Roman</vt:lpstr>
      <vt:lpstr>UTM American Sans</vt:lpstr>
      <vt:lpstr>Office Theme</vt:lpstr>
      <vt:lpstr>5_Office Theme</vt:lpstr>
      <vt:lpstr>6_Office Theme</vt:lpstr>
      <vt:lpstr>7_Office Theme</vt:lpstr>
      <vt:lpstr>2_Office Theme</vt:lpstr>
      <vt:lpstr>8_Office Theme</vt:lpstr>
      <vt:lpstr>3_Office Theme</vt:lpstr>
      <vt:lpstr>4_Office Theme</vt:lpstr>
      <vt:lpstr>9_Office Theme</vt:lpstr>
      <vt:lpstr>10_Office Theme</vt:lpstr>
      <vt:lpstr>36_Default Design</vt:lpstr>
      <vt:lpstr>26_Office Theme</vt:lpstr>
      <vt:lpstr>37_Default Design</vt:lpstr>
      <vt:lpstr>11_Office Theme</vt:lpstr>
      <vt:lpstr>38_Default Design</vt:lpstr>
      <vt:lpstr>1_Office Theme</vt:lpstr>
      <vt:lpstr>PowerPoint Presentation</vt:lpstr>
      <vt:lpstr>TẬP HÁT CỘNG ĐOÀN</vt:lpstr>
      <vt:lpstr>Đk: Lạy Chúa, xin nhớ lại lượng từ bi của Chúa.</vt:lpstr>
      <vt:lpstr>Chúa nói: Chiên của Tôi thì nghe tiếng Tôi, Tôi biết chúng và chúng theo Tôi.</vt:lpstr>
      <vt:lpstr>PowerPoint Presentation</vt:lpstr>
      <vt:lpstr>Ca Nhập Lễ NGUỒN ÁNH SÁNG Lm. Mi Trầm</vt:lpstr>
      <vt:lpstr>Đk: Lạy Chúa nguồn ánh sáng soi đường, đoàn chúng con tiến về Nhà Cha. Lạy Chúa nguồn sức sống, nguồn hạnh phúc. Đoàn chúng con tiến về Nhà Cha, tiến về Nhà Cha.</vt:lpstr>
      <vt:lpstr>Tk1: Chúa dẫn lối đưa đường về nơi chan hoà ánh sáng, trong âm u cuộc đời Ngài là ngọn đuốc sáng ngời.</vt:lpstr>
      <vt:lpstr>Đk: Lạy Chúa nguồn ánh sáng soi đường, đoàn chúng con tiến về Nhà Cha. Lạy Chúa nguồn sức sống, nguồn hạnh phúc. Đoàn chúng con tiến về Nhà Cha, tiến về Nhà Cha.</vt:lpstr>
      <vt:lpstr>Tk2: Chúa đổi mới diệu kỳ trần gian đâm chồi công lý, nơi giao tranh lệ nhoà Ngài tận diệt mối bất hòa.</vt:lpstr>
      <vt:lpstr>Đk: Lạy Chúa nguồn ánh sáng soi đường, đoàn chúng con tiến về Nhà Cha. Lạy Chúa nguồn sức sống, nguồn hạnh phúc. Đoàn chúng con tiến về Nhà Cha, tiến về Nhà Cha.</vt:lpstr>
      <vt:lpstr>Tk3: Tiếng Chúa phán êm đềm người ơi vui đời thương mến, mau quên đi muộn phiền, cuộc đời hạnh phúc vững bền.</vt:lpstr>
      <vt:lpstr>Đk: Lạy Chúa nguồn ánh sáng soi đường, đoàn chúng con tiến về Nhà Cha. Lạy Chúa nguồn sức sống, nguồn hạnh phúc. Đoàn chúng con tiến về Nhà Cha, tiến về Nhà Cha.</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 </vt:lpstr>
      <vt:lpstr>Đk: Lạy Chúa, xin nhớ lại lượng từ bi của Chúa.</vt:lpstr>
      <vt:lpstr>Tk1: Xin chỉ dạy con biết đường lối Chúa và dẫn con theo chân lý của Ngài. Vì Ngài là Thần Linh tế độ cho con, ngày đêm con vững tin lòng thương xót Ngài.</vt:lpstr>
      <vt:lpstr>Đk: Lạy Chúa, xin nhớ lại lượng từ bi của Chúa.</vt:lpstr>
      <vt:lpstr>Tk2: Xin dủ lòng thương nhớ tình nghĩa cũ, Ngài đã ban qua muôn thuở muôn đời. Tội tình của tuổi thơ Chúa đừng ghi tâm, mà xin luôn nhớ con vì ân nghĩa Ngài</vt:lpstr>
      <vt:lpstr>Đk: Lạy Chúa, xin nhớ lại lượng từ bi của Chúa.</vt:lpstr>
      <vt:lpstr>Tk3: Xin chỉ đường cho những kẻ lỡ bước, vì Chúa đây luôn nhân ái chân thực. Dìu kẻ nghèo hèn theo lối đường công minh, dạy con luôn vững tâm tìm theo lối Ngài.</vt:lpstr>
      <vt:lpstr>Đk: Lạy Chúa, xin nhớ lại lượng từ bi của Chúa.</vt:lpstr>
      <vt:lpstr>PowerPoint Presentation</vt:lpstr>
      <vt:lpstr>Chúa nói: Chiên của Tôi thì nghe tiếng Tôi, Tôi biết chúng và chúng theo Tôi.</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 </vt:lpstr>
      <vt:lpstr>Ca Dâng Lễ RƯỢU NHO BÁNH MIẾN Lm Nguyễn Duy</vt:lpstr>
      <vt:lpstr>Đk: Rượu nho bánh miến con dâng về dâng về Chúa từ nhân. Nguyện xin Thiên Chúa ban dư tràn dư tràn những hồng ân.</vt:lpstr>
      <vt:lpstr>Tk1: Con xin dâng lên tình yêu thiết tha cùng muôn tiếng ca. Ghi trong tâm tư ngàn muôn ước mơ cùng năm tháng qua.</vt:lpstr>
      <vt:lpstr>Đk: Rượu nho bánh miến con dâng về dâng về Chúa từ nhân. Nguyện xin Thiên Chúa ban dư tràn dư tràn những hồng ân.</vt:lpstr>
      <vt:lpstr>Tk2: Con xin dâng lên này thân xác con nhiều khi yếu đau. Xin thương ban ơn để năm tháng sau được thêm sức hơn.</vt:lpstr>
      <vt:lpstr>Đk: Rượu nho bánh miến con dâng về dâng về Chúa từ nhân. Nguyện xin Thiên Chúa ban dư tràn dư tràn những hồng ân.</vt:lpstr>
      <vt:lpstr>Tk3: Con xin dâng lên niềm tin sắt son vượt qua khó nguy. Khi con an vui hoặc khi đắng cay được yêu Chúa thôi.</vt:lpstr>
      <vt:lpstr>Đk: Rượu nho bánh miến con dâng về dâng về Chúa từ nhân. Nguyện xin Thiên Chúa ban dư tràn dư tràn những hồng ân.</vt:lpstr>
      <vt:lpstr>PowerPoint Presentation</vt:lpstr>
      <vt:lpstr>PowerPoint Presentation</vt:lpstr>
      <vt:lpstr>Ca Nguyện Hiệp Lễ Hai Người Con Mi Trầm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Kết Lễ MẸ ĐẦY ƠN PHÚC Lm. Thành Tâm</vt:lpstr>
      <vt:lpstr>Đk: Hỡi Mẹ đầy ơn phúc đời đời diễm phúc Chúa ở cùng Mẹ. Hỡi Mẹ đầy ơn phúc là người diễm phúc đã sinh Con Chúa Trời. </vt:lpstr>
      <vt:lpstr>***: Hỡi Mẹ đầy ơn phúc Mẹ hằng cứu giúp xin cứu giúp con. Trên đường đời con đi gặp nhiều gian nguy Mẹ chớ quên con.</vt:lpstr>
      <vt:lpstr>Tk1:  Mẹ được ơn trinh thai đẹp xinh nào ai sánh bằng. Là vầng trăng đêm thu trong sáng chiếu soi dương trần. </vt:lpstr>
      <vt:lpstr>***:  Là mùa xuân muôn hoa tươi thắm tỏa lan muôn phương. Là tình thương bao la dung thứ những khi lỗi lầm.</vt:lpstr>
      <vt:lpstr>Đk: Hỡi Mẹ đầy ơn phúc đời đời diễm phúc Chúa ở cùng Mẹ. Hỡi Mẹ đầy ơn phúc là người diễm phúc đã sinh Con Chúa Trời. </vt:lpstr>
      <vt:lpstr>***: Hỡi Mẹ đầy ơn phúc Mẹ hằng cứu giúp xin cứu giúp con. Trên đường đời con đi gặp nhiều gian nguy Mẹ chớ quên con.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Thánh Vịnh 103 Chúa Giêsu Chịu Phép Rửa Năm C Lm Kim Long</dc:title>
  <dc:creator>Hung Nam</dc:creator>
  <cp:lastModifiedBy>Nam Hung</cp:lastModifiedBy>
  <cp:revision>213</cp:revision>
  <dcterms:created xsi:type="dcterms:W3CDTF">2021-12-05T01:20:54Z</dcterms:created>
  <dcterms:modified xsi:type="dcterms:W3CDTF">2026-07-18T01:16:12Z</dcterms:modified>
</cp:coreProperties>
</file>