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10.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11.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928" r:id="rId2"/>
    <p:sldMasterId id="2147484312" r:id="rId3"/>
    <p:sldMasterId id="2147484396" r:id="rId4"/>
    <p:sldMasterId id="2147484408" r:id="rId5"/>
    <p:sldMasterId id="2147484420" r:id="rId6"/>
    <p:sldMasterId id="2147484768" r:id="rId7"/>
    <p:sldMasterId id="2147484792" r:id="rId8"/>
    <p:sldMasterId id="2147484820" r:id="rId9"/>
    <p:sldMasterId id="2147484832" r:id="rId10"/>
    <p:sldMasterId id="2147484840" r:id="rId11"/>
    <p:sldMasterId id="2147484852" r:id="rId12"/>
  </p:sldMasterIdLst>
  <p:notesMasterIdLst>
    <p:notesMasterId r:id="rId109"/>
  </p:notesMasterIdLst>
  <p:sldIdLst>
    <p:sldId id="910" r:id="rId13"/>
    <p:sldId id="553" r:id="rId14"/>
    <p:sldId id="443" r:id="rId15"/>
    <p:sldId id="585" r:id="rId16"/>
    <p:sldId id="867" r:id="rId17"/>
    <p:sldId id="676" r:id="rId18"/>
    <p:sldId id="868" r:id="rId19"/>
    <p:sldId id="863" r:id="rId20"/>
    <p:sldId id="869" r:id="rId21"/>
    <p:sldId id="951" r:id="rId22"/>
    <p:sldId id="950" r:id="rId23"/>
    <p:sldId id="991" r:id="rId24"/>
    <p:sldId id="952" r:id="rId25"/>
    <p:sldId id="953" r:id="rId26"/>
    <p:sldId id="954" r:id="rId27"/>
    <p:sldId id="979" r:id="rId28"/>
    <p:sldId id="956" r:id="rId29"/>
    <p:sldId id="980" r:id="rId30"/>
    <p:sldId id="958" r:id="rId31"/>
    <p:sldId id="981" r:id="rId32"/>
    <p:sldId id="960" r:id="rId33"/>
    <p:sldId id="982" r:id="rId34"/>
    <p:sldId id="961" r:id="rId35"/>
    <p:sldId id="992" r:id="rId36"/>
    <p:sldId id="962" r:id="rId37"/>
    <p:sldId id="965" r:id="rId38"/>
    <p:sldId id="993" r:id="rId39"/>
    <p:sldId id="995" r:id="rId40"/>
    <p:sldId id="964" r:id="rId41"/>
    <p:sldId id="994" r:id="rId42"/>
    <p:sldId id="794" r:id="rId43"/>
    <p:sldId id="943" r:id="rId44"/>
    <p:sldId id="796" r:id="rId45"/>
    <p:sldId id="983" r:id="rId46"/>
    <p:sldId id="797" r:id="rId47"/>
    <p:sldId id="984" r:id="rId48"/>
    <p:sldId id="834" r:id="rId49"/>
    <p:sldId id="985" r:id="rId50"/>
    <p:sldId id="830" r:id="rId51"/>
    <p:sldId id="996" r:id="rId52"/>
    <p:sldId id="856" r:id="rId53"/>
    <p:sldId id="986" r:id="rId54"/>
    <p:sldId id="987" r:id="rId55"/>
    <p:sldId id="997" r:id="rId56"/>
    <p:sldId id="966" r:id="rId57"/>
    <p:sldId id="998" r:id="rId58"/>
    <p:sldId id="967" r:id="rId59"/>
    <p:sldId id="968" r:id="rId60"/>
    <p:sldId id="969" r:id="rId61"/>
    <p:sldId id="971" r:id="rId62"/>
    <p:sldId id="973" r:id="rId63"/>
    <p:sldId id="975" r:id="rId64"/>
    <p:sldId id="977" r:id="rId65"/>
    <p:sldId id="990" r:id="rId66"/>
    <p:sldId id="988" r:id="rId67"/>
    <p:sldId id="999" r:id="rId68"/>
    <p:sldId id="989" r:id="rId69"/>
    <p:sldId id="948" r:id="rId70"/>
    <p:sldId id="927" r:id="rId71"/>
    <p:sldId id="928" r:id="rId72"/>
    <p:sldId id="929" r:id="rId73"/>
    <p:sldId id="930" r:id="rId74"/>
    <p:sldId id="931" r:id="rId75"/>
    <p:sldId id="932" r:id="rId76"/>
    <p:sldId id="933" r:id="rId77"/>
    <p:sldId id="934" r:id="rId78"/>
    <p:sldId id="935" r:id="rId79"/>
    <p:sldId id="936" r:id="rId80"/>
    <p:sldId id="937" r:id="rId81"/>
    <p:sldId id="938" r:id="rId82"/>
    <p:sldId id="939" r:id="rId83"/>
    <p:sldId id="894" r:id="rId84"/>
    <p:sldId id="558" r:id="rId85"/>
    <p:sldId id="561" r:id="rId86"/>
    <p:sldId id="614" r:id="rId87"/>
    <p:sldId id="897" r:id="rId88"/>
    <p:sldId id="896" r:id="rId89"/>
    <p:sldId id="898" r:id="rId90"/>
    <p:sldId id="895" r:id="rId91"/>
    <p:sldId id="899" r:id="rId92"/>
    <p:sldId id="276" r:id="rId93"/>
    <p:sldId id="831" r:id="rId94"/>
    <p:sldId id="277" r:id="rId95"/>
    <p:sldId id="278" r:id="rId96"/>
    <p:sldId id="900" r:id="rId97"/>
    <p:sldId id="279" r:id="rId98"/>
    <p:sldId id="901" r:id="rId99"/>
    <p:sldId id="902" r:id="rId100"/>
    <p:sldId id="903" r:id="rId101"/>
    <p:sldId id="832" r:id="rId102"/>
    <p:sldId id="293" r:id="rId103"/>
    <p:sldId id="563" r:id="rId104"/>
    <p:sldId id="949" r:id="rId105"/>
    <p:sldId id="564" r:id="rId106"/>
    <p:sldId id="751" r:id="rId107"/>
    <p:sldId id="833" r:id="rId10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a:srgbClr val="A50021"/>
    <a:srgbClr val="33CC33"/>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3" autoAdjust="0"/>
    <p:restoredTop sz="94690" autoAdjust="0"/>
  </p:normalViewPr>
  <p:slideViewPr>
    <p:cSldViewPr>
      <p:cViewPr>
        <p:scale>
          <a:sx n="125" d="100"/>
          <a:sy n="125" d="100"/>
        </p:scale>
        <p:origin x="2670" y="948"/>
      </p:cViewPr>
      <p:guideLst>
        <p:guide orient="horz" pos="1620"/>
        <p:guide pos="2880"/>
      </p:guideLst>
    </p:cSldViewPr>
  </p:slideViewPr>
  <p:outlineViewPr>
    <p:cViewPr>
      <p:scale>
        <a:sx n="33" d="100"/>
        <a:sy n="33" d="100"/>
      </p:scale>
      <p:origin x="0" y="405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slide" Target="slides/slide56.xml"/><Relationship Id="rId84" Type="http://schemas.openxmlformats.org/officeDocument/2006/relationships/slide" Target="slides/slide72.xml"/><Relationship Id="rId89" Type="http://schemas.openxmlformats.org/officeDocument/2006/relationships/slide" Target="slides/slide77.xml"/><Relationship Id="rId112" Type="http://schemas.openxmlformats.org/officeDocument/2006/relationships/theme" Target="theme/theme1.xml"/><Relationship Id="rId16" Type="http://schemas.openxmlformats.org/officeDocument/2006/relationships/slide" Target="slides/slide4.xml"/><Relationship Id="rId107" Type="http://schemas.openxmlformats.org/officeDocument/2006/relationships/slide" Target="slides/slide95.xml"/><Relationship Id="rId11" Type="http://schemas.openxmlformats.org/officeDocument/2006/relationships/slideMaster" Target="slideMasters/slideMaster11.xml"/><Relationship Id="rId32" Type="http://schemas.openxmlformats.org/officeDocument/2006/relationships/slide" Target="slides/slide20.xml"/><Relationship Id="rId37" Type="http://schemas.openxmlformats.org/officeDocument/2006/relationships/slide" Target="slides/slide25.xml"/><Relationship Id="rId53" Type="http://schemas.openxmlformats.org/officeDocument/2006/relationships/slide" Target="slides/slide41.xml"/><Relationship Id="rId58" Type="http://schemas.openxmlformats.org/officeDocument/2006/relationships/slide" Target="slides/slide46.xml"/><Relationship Id="rId74" Type="http://schemas.openxmlformats.org/officeDocument/2006/relationships/slide" Target="slides/slide62.xml"/><Relationship Id="rId79" Type="http://schemas.openxmlformats.org/officeDocument/2006/relationships/slide" Target="slides/slide67.xml"/><Relationship Id="rId102" Type="http://schemas.openxmlformats.org/officeDocument/2006/relationships/slide" Target="slides/slide90.xml"/><Relationship Id="rId5" Type="http://schemas.openxmlformats.org/officeDocument/2006/relationships/slideMaster" Target="slideMasters/slideMaster5.xml"/><Relationship Id="rId90" Type="http://schemas.openxmlformats.org/officeDocument/2006/relationships/slide" Target="slides/slide78.xml"/><Relationship Id="rId95" Type="http://schemas.openxmlformats.org/officeDocument/2006/relationships/slide" Target="slides/slide83.xml"/><Relationship Id="rId22" Type="http://schemas.openxmlformats.org/officeDocument/2006/relationships/slide" Target="slides/slide10.xml"/><Relationship Id="rId27" Type="http://schemas.openxmlformats.org/officeDocument/2006/relationships/slide" Target="slides/slide15.xml"/><Relationship Id="rId43" Type="http://schemas.openxmlformats.org/officeDocument/2006/relationships/slide" Target="slides/slide31.xml"/><Relationship Id="rId48" Type="http://schemas.openxmlformats.org/officeDocument/2006/relationships/slide" Target="slides/slide36.xml"/><Relationship Id="rId64" Type="http://schemas.openxmlformats.org/officeDocument/2006/relationships/slide" Target="slides/slide52.xml"/><Relationship Id="rId69" Type="http://schemas.openxmlformats.org/officeDocument/2006/relationships/slide" Target="slides/slide57.xml"/><Relationship Id="rId113" Type="http://schemas.openxmlformats.org/officeDocument/2006/relationships/tableStyles" Target="tableStyles.xml"/><Relationship Id="rId80" Type="http://schemas.openxmlformats.org/officeDocument/2006/relationships/slide" Target="slides/slide68.xml"/><Relationship Id="rId85" Type="http://schemas.openxmlformats.org/officeDocument/2006/relationships/slide" Target="slides/slide73.xml"/><Relationship Id="rId12" Type="http://schemas.openxmlformats.org/officeDocument/2006/relationships/slideMaster" Target="slideMasters/slideMaster12.xml"/><Relationship Id="rId17" Type="http://schemas.openxmlformats.org/officeDocument/2006/relationships/slide" Target="slides/slide5.xml"/><Relationship Id="rId33" Type="http://schemas.openxmlformats.org/officeDocument/2006/relationships/slide" Target="slides/slide21.xml"/><Relationship Id="rId38" Type="http://schemas.openxmlformats.org/officeDocument/2006/relationships/slide" Target="slides/slide26.xml"/><Relationship Id="rId59" Type="http://schemas.openxmlformats.org/officeDocument/2006/relationships/slide" Target="slides/slide47.xml"/><Relationship Id="rId103" Type="http://schemas.openxmlformats.org/officeDocument/2006/relationships/slide" Target="slides/slide91.xml"/><Relationship Id="rId108" Type="http://schemas.openxmlformats.org/officeDocument/2006/relationships/slide" Target="slides/slide96.xml"/><Relationship Id="rId54" Type="http://schemas.openxmlformats.org/officeDocument/2006/relationships/slide" Target="slides/slide42.xml"/><Relationship Id="rId70" Type="http://schemas.openxmlformats.org/officeDocument/2006/relationships/slide" Target="slides/slide58.xml"/><Relationship Id="rId75" Type="http://schemas.openxmlformats.org/officeDocument/2006/relationships/slide" Target="slides/slide63.xml"/><Relationship Id="rId91" Type="http://schemas.openxmlformats.org/officeDocument/2006/relationships/slide" Target="slides/slide79.xml"/><Relationship Id="rId96" Type="http://schemas.openxmlformats.org/officeDocument/2006/relationships/slide" Target="slides/slide84.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6" Type="http://schemas.openxmlformats.org/officeDocument/2006/relationships/slide" Target="slides/slide94.xml"/><Relationship Id="rId10" Type="http://schemas.openxmlformats.org/officeDocument/2006/relationships/slideMaster" Target="slideMasters/slideMaster10.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slide" Target="slides/slide66.xml"/><Relationship Id="rId81" Type="http://schemas.openxmlformats.org/officeDocument/2006/relationships/slide" Target="slides/slide69.xml"/><Relationship Id="rId86" Type="http://schemas.openxmlformats.org/officeDocument/2006/relationships/slide" Target="slides/slide74.xml"/><Relationship Id="rId94" Type="http://schemas.openxmlformats.org/officeDocument/2006/relationships/slide" Target="slides/slide82.xml"/><Relationship Id="rId99" Type="http://schemas.openxmlformats.org/officeDocument/2006/relationships/slide" Target="slides/slide87.xml"/><Relationship Id="rId101" Type="http://schemas.openxmlformats.org/officeDocument/2006/relationships/slide" Target="slides/slide89.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109" Type="http://schemas.openxmlformats.org/officeDocument/2006/relationships/notesMaster" Target="notesMasters/notesMaster1.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97" Type="http://schemas.openxmlformats.org/officeDocument/2006/relationships/slide" Target="slides/slide85.xml"/><Relationship Id="rId104" Type="http://schemas.openxmlformats.org/officeDocument/2006/relationships/slide" Target="slides/slide92.xml"/><Relationship Id="rId7" Type="http://schemas.openxmlformats.org/officeDocument/2006/relationships/slideMaster" Target="slideMasters/slideMaster7.xml"/><Relationship Id="rId71" Type="http://schemas.openxmlformats.org/officeDocument/2006/relationships/slide" Target="slides/slide59.xml"/><Relationship Id="rId92" Type="http://schemas.openxmlformats.org/officeDocument/2006/relationships/slide" Target="slides/slide80.xml"/><Relationship Id="rId2" Type="http://schemas.openxmlformats.org/officeDocument/2006/relationships/slideMaster" Target="slideMasters/slideMaster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slide" Target="slides/slide75.xml"/><Relationship Id="rId110" Type="http://schemas.openxmlformats.org/officeDocument/2006/relationships/presProps" Target="presProps.xml"/><Relationship Id="rId61" Type="http://schemas.openxmlformats.org/officeDocument/2006/relationships/slide" Target="slides/slide49.xml"/><Relationship Id="rId82" Type="http://schemas.openxmlformats.org/officeDocument/2006/relationships/slide" Target="slides/slide70.xml"/><Relationship Id="rId19" Type="http://schemas.openxmlformats.org/officeDocument/2006/relationships/slide" Target="slides/slide7.xml"/><Relationship Id="rId14" Type="http://schemas.openxmlformats.org/officeDocument/2006/relationships/slide" Target="slides/slide2.xml"/><Relationship Id="rId30" Type="http://schemas.openxmlformats.org/officeDocument/2006/relationships/slide" Target="slides/slide18.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100" Type="http://schemas.openxmlformats.org/officeDocument/2006/relationships/slide" Target="slides/slide88.xml"/><Relationship Id="rId105" Type="http://schemas.openxmlformats.org/officeDocument/2006/relationships/slide" Target="slides/slide93.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slide" Target="slides/slide81.xml"/><Relationship Id="rId98" Type="http://schemas.openxmlformats.org/officeDocument/2006/relationships/slide" Target="slides/slide86.xml"/><Relationship Id="rId3" Type="http://schemas.openxmlformats.org/officeDocument/2006/relationships/slideMaster" Target="slideMasters/slideMaster3.xml"/><Relationship Id="rId25" Type="http://schemas.openxmlformats.org/officeDocument/2006/relationships/slide" Target="slides/slide13.xml"/><Relationship Id="rId46" Type="http://schemas.openxmlformats.org/officeDocument/2006/relationships/slide" Target="slides/slide34.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62" Type="http://schemas.openxmlformats.org/officeDocument/2006/relationships/slide" Target="slides/slide50.xml"/><Relationship Id="rId83" Type="http://schemas.openxmlformats.org/officeDocument/2006/relationships/slide" Target="slides/slide71.xml"/><Relationship Id="rId88" Type="http://schemas.openxmlformats.org/officeDocument/2006/relationships/slide" Target="slides/slide76.xml"/><Relationship Id="rId11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C0324E-2BF0-4F5E-8572-1634D72B40AD}" type="datetimeFigureOut">
              <a:rPr lang="en-US" smtClean="0"/>
              <a:t>9/7/2026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FEB0A7-AB1D-4D04-B523-39A6F4B83193}" type="slidenum">
              <a:rPr lang="en-US" smtClean="0"/>
              <a:t>‹#›</a:t>
            </a:fld>
            <a:endParaRPr lang="en-US"/>
          </a:p>
        </p:txBody>
      </p:sp>
    </p:spTree>
    <p:extLst>
      <p:ext uri="{BB962C8B-B14F-4D97-AF65-F5344CB8AC3E}">
        <p14:creationId xmlns:p14="http://schemas.microsoft.com/office/powerpoint/2010/main" val="550365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35"/>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010" indent="0" algn="ctr">
              <a:buNone/>
              <a:defRPr/>
            </a:lvl2pPr>
            <a:lvl3pPr marL="914040" indent="0" algn="ctr">
              <a:buNone/>
              <a:defRPr/>
            </a:lvl3pPr>
            <a:lvl4pPr marL="1371056" indent="0" algn="ctr">
              <a:buNone/>
              <a:defRPr/>
            </a:lvl4pPr>
            <a:lvl5pPr marL="1828079" indent="0" algn="ctr">
              <a:buNone/>
              <a:defRPr/>
            </a:lvl5pPr>
            <a:lvl6pPr marL="2285088" indent="0" algn="ctr">
              <a:buNone/>
              <a:defRPr/>
            </a:lvl6pPr>
            <a:lvl7pPr marL="2742098" indent="0" algn="ctr">
              <a:buNone/>
              <a:defRPr/>
            </a:lvl7pPr>
            <a:lvl8pPr marL="3199120" indent="0" algn="ctr">
              <a:buNone/>
              <a:defRPr/>
            </a:lvl8pPr>
            <a:lvl9pPr marL="3656137"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115207244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010" indent="0">
              <a:buNone/>
              <a:defRPr sz="1800"/>
            </a:lvl2pPr>
            <a:lvl3pPr marL="914040" indent="0">
              <a:buNone/>
              <a:defRPr sz="1600"/>
            </a:lvl3pPr>
            <a:lvl4pPr marL="1371056" indent="0">
              <a:buNone/>
              <a:defRPr sz="1400"/>
            </a:lvl4pPr>
            <a:lvl5pPr marL="1828079" indent="0">
              <a:buNone/>
              <a:defRPr sz="1400"/>
            </a:lvl5pPr>
            <a:lvl6pPr marL="2285088" indent="0">
              <a:buNone/>
              <a:defRPr sz="1400"/>
            </a:lvl6pPr>
            <a:lvl7pPr marL="2742098" indent="0">
              <a:buNone/>
              <a:defRPr sz="1400"/>
            </a:lvl7pPr>
            <a:lvl8pPr marL="3199120" indent="0">
              <a:buNone/>
              <a:defRPr sz="1400"/>
            </a:lvl8pPr>
            <a:lvl9pPr marL="3656137"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32533097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010" indent="0">
              <a:buNone/>
              <a:defRPr sz="2800"/>
            </a:lvl2pPr>
            <a:lvl3pPr marL="914040" indent="0">
              <a:buNone/>
              <a:defRPr sz="2400"/>
            </a:lvl3pPr>
            <a:lvl4pPr marL="1371056" indent="0">
              <a:buNone/>
              <a:defRPr sz="2000"/>
            </a:lvl4pPr>
            <a:lvl5pPr marL="1828079" indent="0">
              <a:buNone/>
              <a:defRPr sz="2000"/>
            </a:lvl5pPr>
            <a:lvl6pPr marL="2285088" indent="0">
              <a:buNone/>
              <a:defRPr sz="2000"/>
            </a:lvl6pPr>
            <a:lvl7pPr marL="2742098" indent="0">
              <a:buNone/>
              <a:defRPr sz="2000"/>
            </a:lvl7pPr>
            <a:lvl8pPr marL="3199120" indent="0">
              <a:buNone/>
              <a:defRPr sz="2000"/>
            </a:lvl8pPr>
            <a:lvl9pPr marL="3656137" indent="0">
              <a:buNone/>
              <a:defRPr sz="2000"/>
            </a:lvl9pPr>
          </a:lstStyle>
          <a:p>
            <a:pPr lvl="0"/>
            <a:endParaRPr lang="en-US" noProof="0"/>
          </a:p>
        </p:txBody>
      </p:sp>
      <p:sp>
        <p:nvSpPr>
          <p:cNvPr id="4" name="Text Placeholder 3"/>
          <p:cNvSpPr>
            <a:spLocks noGrp="1"/>
          </p:cNvSpPr>
          <p:nvPr>
            <p:ph type="body" sz="half" idx="2"/>
          </p:nvPr>
        </p:nvSpPr>
        <p:spPr>
          <a:xfrm>
            <a:off x="1792288" y="4025519"/>
            <a:ext cx="5486400" cy="603647"/>
          </a:xfrm>
        </p:spPr>
        <p:txBody>
          <a:bodyPr/>
          <a:lstStyle>
            <a:lvl1pPr marL="0" indent="0">
              <a:buNone/>
              <a:defRPr sz="1400"/>
            </a:lvl1pPr>
            <a:lvl2pPr marL="457010" indent="0">
              <a:buNone/>
              <a:defRPr sz="1200"/>
            </a:lvl2pPr>
            <a:lvl3pPr marL="914040" indent="0">
              <a:buNone/>
              <a:defRPr sz="1000"/>
            </a:lvl3pPr>
            <a:lvl4pPr marL="1371056" indent="0">
              <a:buNone/>
              <a:defRPr sz="900"/>
            </a:lvl4pPr>
            <a:lvl5pPr marL="1828079" indent="0">
              <a:buNone/>
              <a:defRPr sz="900"/>
            </a:lvl5pPr>
            <a:lvl6pPr marL="2285088" indent="0">
              <a:buNone/>
              <a:defRPr sz="900"/>
            </a:lvl6pPr>
            <a:lvl7pPr marL="2742098" indent="0">
              <a:buNone/>
              <a:defRPr sz="900"/>
            </a:lvl7pPr>
            <a:lvl8pPr marL="3199120" indent="0">
              <a:buNone/>
              <a:defRPr sz="900"/>
            </a:lvl8pPr>
            <a:lvl9pPr marL="3656137"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31423805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65544252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95465643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03711165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64162243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121241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745878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6705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652817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7536930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164053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473462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768120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993482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244206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702354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676639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78818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64729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05108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113322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848374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079242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904434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49898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816321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993476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0123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49533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9982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20681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89415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92380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89058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6872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28531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0270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78867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56181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84983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59639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11926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91457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94401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2279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41317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09583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46332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5019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37382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11012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0903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14592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58544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2152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64529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88092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55578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25735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1791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37382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110127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0903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14592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5854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9/7/2026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215271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64529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88092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55578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25735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17915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37382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110127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0903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1459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9/7/2026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585448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21527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64529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88092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555787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257351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17915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35404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429981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7248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9/7/2026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5697777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501454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726325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757089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298749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269402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00390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101841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546725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6352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643717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168780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363090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550919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940916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944394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010954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14712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626479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6554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32356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822287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816964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504052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610961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515241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882411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864429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648666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0823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5" Type="http://schemas.openxmlformats.org/officeDocument/2006/relationships/slideLayout" Target="../slideLayouts/slideLayout104.xml"/><Relationship Id="rId4" Type="http://schemas.openxmlformats.org/officeDocument/2006/relationships/slideLayout" Target="../slideLayouts/slideLayout103.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image" Target="../media/image1.jpg"/><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theme" Target="../theme/theme11.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5.xml"/><Relationship Id="rId13" Type="http://schemas.openxmlformats.org/officeDocument/2006/relationships/image" Target="../media/image1.jpg"/><Relationship Id="rId3" Type="http://schemas.openxmlformats.org/officeDocument/2006/relationships/slideLayout" Target="../slideLayouts/slideLayout120.xml"/><Relationship Id="rId7" Type="http://schemas.openxmlformats.org/officeDocument/2006/relationships/slideLayout" Target="../slideLayouts/slideLayout124.xml"/><Relationship Id="rId12" Type="http://schemas.openxmlformats.org/officeDocument/2006/relationships/theme" Target="../theme/theme12.xml"/><Relationship Id="rId2" Type="http://schemas.openxmlformats.org/officeDocument/2006/relationships/slideLayout" Target="../slideLayouts/slideLayout119.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5" Type="http://schemas.openxmlformats.org/officeDocument/2006/relationships/slideLayout" Target="../slideLayouts/slideLayout122.xml"/><Relationship Id="rId10" Type="http://schemas.openxmlformats.org/officeDocument/2006/relationships/slideLayout" Target="../slideLayouts/slideLayout127.xml"/><Relationship Id="rId4" Type="http://schemas.openxmlformats.org/officeDocument/2006/relationships/slideLayout" Target="../slideLayouts/slideLayout121.xml"/><Relationship Id="rId9" Type="http://schemas.openxmlformats.org/officeDocument/2006/relationships/slideLayout" Target="../slideLayouts/slideLayout12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t>9/7/2026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8" tIns="45704" rIns="91408" bIns="45704"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8" tIns="45704" rIns="91408" bIns="45704"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8" tIns="45704" rIns="91408" bIns="45704"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defTabSz="914040">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8" tIns="45704" rIns="91408" bIns="45704"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defTabSz="914040">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08" tIns="45704" rIns="91408" bIns="45704"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defTabSz="914040" fontAlgn="base">
              <a:spcBef>
                <a:spcPct val="0"/>
              </a:spcBef>
              <a:spcAft>
                <a:spcPct val="0"/>
              </a:spcAft>
              <a:defRPr/>
            </a:pPr>
            <a:fld id="{0363BCF7-B196-4513-AC8D-3A0C7964A06D}" type="slidenum">
              <a:rPr lang="en-US" smtClean="0">
                <a:cs typeface="Arial" panose="020B0604020202020204" pitchFamily="34" charset="0"/>
              </a:rPr>
              <a:pPr defTabSz="914040"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284164884"/>
      </p:ext>
    </p:extLst>
  </p:cSld>
  <p:clrMap bg1="lt1" tx1="dk1" bg2="lt2" tx2="dk2" accent1="accent1" accent2="accent2" accent3="accent3" accent4="accent4" accent5="accent5" accent6="accent6" hlink="hlink" folHlink="folHlink"/>
  <p:sldLayoutIdLst>
    <p:sldLayoutId id="2147484833" r:id="rId1"/>
    <p:sldLayoutId id="2147484834" r:id="rId2"/>
    <p:sldLayoutId id="2147484835" r:id="rId3"/>
    <p:sldLayoutId id="2147484836" r:id="rId4"/>
    <p:sldLayoutId id="2147484837" r:id="rId5"/>
    <p:sldLayoutId id="2147484838" r:id="rId6"/>
    <p:sldLayoutId id="2147484839"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010" algn="ctr" rtl="0" fontAlgn="base">
        <a:spcBef>
          <a:spcPct val="0"/>
        </a:spcBef>
        <a:spcAft>
          <a:spcPct val="0"/>
        </a:spcAft>
        <a:defRPr sz="4400">
          <a:solidFill>
            <a:schemeClr val="tx2"/>
          </a:solidFill>
          <a:latin typeface="Arial" charset="0"/>
        </a:defRPr>
      </a:lvl6pPr>
      <a:lvl7pPr marL="914040" algn="ctr" rtl="0" fontAlgn="base">
        <a:spcBef>
          <a:spcPct val="0"/>
        </a:spcBef>
        <a:spcAft>
          <a:spcPct val="0"/>
        </a:spcAft>
        <a:defRPr sz="4400">
          <a:solidFill>
            <a:schemeClr val="tx2"/>
          </a:solidFill>
          <a:latin typeface="Arial" charset="0"/>
        </a:defRPr>
      </a:lvl7pPr>
      <a:lvl8pPr marL="1371056" algn="ctr" rtl="0" fontAlgn="base">
        <a:spcBef>
          <a:spcPct val="0"/>
        </a:spcBef>
        <a:spcAft>
          <a:spcPct val="0"/>
        </a:spcAft>
        <a:defRPr sz="4400">
          <a:solidFill>
            <a:schemeClr val="tx2"/>
          </a:solidFill>
          <a:latin typeface="Arial" charset="0"/>
        </a:defRPr>
      </a:lvl8pPr>
      <a:lvl9pPr marL="1828079" algn="ctr" rtl="0" fontAlgn="base">
        <a:spcBef>
          <a:spcPct val="0"/>
        </a:spcBef>
        <a:spcAft>
          <a:spcPct val="0"/>
        </a:spcAft>
        <a:defRPr sz="4400">
          <a:solidFill>
            <a:schemeClr val="tx2"/>
          </a:solidFill>
          <a:latin typeface="Arial" charset="0"/>
        </a:defRPr>
      </a:lvl9pPr>
    </p:titleStyle>
    <p:bodyStyle>
      <a:lvl1pPr marL="342758" indent="-342758"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661" indent="-285638"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2545" indent="-228504"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599560" indent="-228504"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6583" indent="-228504"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3592" indent="-228504" algn="l" rtl="0" fontAlgn="base">
        <a:spcBef>
          <a:spcPct val="20000"/>
        </a:spcBef>
        <a:spcAft>
          <a:spcPct val="0"/>
        </a:spcAft>
        <a:buChar char="»"/>
        <a:defRPr sz="2000">
          <a:solidFill>
            <a:schemeClr val="tx1"/>
          </a:solidFill>
          <a:latin typeface="+mn-lt"/>
        </a:defRPr>
      </a:lvl6pPr>
      <a:lvl7pPr marL="2970616" indent="-228504" algn="l" rtl="0" fontAlgn="base">
        <a:spcBef>
          <a:spcPct val="20000"/>
        </a:spcBef>
        <a:spcAft>
          <a:spcPct val="0"/>
        </a:spcAft>
        <a:buChar char="»"/>
        <a:defRPr sz="2000">
          <a:solidFill>
            <a:schemeClr val="tx1"/>
          </a:solidFill>
          <a:latin typeface="+mn-lt"/>
        </a:defRPr>
      </a:lvl7pPr>
      <a:lvl8pPr marL="3427632" indent="-228504" algn="l" rtl="0" fontAlgn="base">
        <a:spcBef>
          <a:spcPct val="20000"/>
        </a:spcBef>
        <a:spcAft>
          <a:spcPct val="0"/>
        </a:spcAft>
        <a:buChar char="»"/>
        <a:defRPr sz="2000">
          <a:solidFill>
            <a:schemeClr val="tx1"/>
          </a:solidFill>
          <a:latin typeface="+mn-lt"/>
        </a:defRPr>
      </a:lvl8pPr>
      <a:lvl9pPr marL="3884648" indent="-228504"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040" rtl="0" eaLnBrk="1" latinLnBrk="0" hangingPunct="1">
        <a:defRPr sz="1800" kern="1200">
          <a:solidFill>
            <a:schemeClr val="tx1"/>
          </a:solidFill>
          <a:latin typeface="+mn-lt"/>
          <a:ea typeface="+mn-ea"/>
          <a:cs typeface="+mn-cs"/>
        </a:defRPr>
      </a:lvl1pPr>
      <a:lvl2pPr marL="457010" algn="l" defTabSz="914040" rtl="0" eaLnBrk="1" latinLnBrk="0" hangingPunct="1">
        <a:defRPr sz="1800" kern="1200">
          <a:solidFill>
            <a:schemeClr val="tx1"/>
          </a:solidFill>
          <a:latin typeface="+mn-lt"/>
          <a:ea typeface="+mn-ea"/>
          <a:cs typeface="+mn-cs"/>
        </a:defRPr>
      </a:lvl2pPr>
      <a:lvl3pPr marL="914040" algn="l" defTabSz="914040" rtl="0" eaLnBrk="1" latinLnBrk="0" hangingPunct="1">
        <a:defRPr sz="1800" kern="1200">
          <a:solidFill>
            <a:schemeClr val="tx1"/>
          </a:solidFill>
          <a:latin typeface="+mn-lt"/>
          <a:ea typeface="+mn-ea"/>
          <a:cs typeface="+mn-cs"/>
        </a:defRPr>
      </a:lvl3pPr>
      <a:lvl4pPr marL="1371056" algn="l" defTabSz="914040" rtl="0" eaLnBrk="1" latinLnBrk="0" hangingPunct="1">
        <a:defRPr sz="1800" kern="1200">
          <a:solidFill>
            <a:schemeClr val="tx1"/>
          </a:solidFill>
          <a:latin typeface="+mn-lt"/>
          <a:ea typeface="+mn-ea"/>
          <a:cs typeface="+mn-cs"/>
        </a:defRPr>
      </a:lvl4pPr>
      <a:lvl5pPr marL="1828079" algn="l" defTabSz="914040" rtl="0" eaLnBrk="1" latinLnBrk="0" hangingPunct="1">
        <a:defRPr sz="1800" kern="1200">
          <a:solidFill>
            <a:schemeClr val="tx1"/>
          </a:solidFill>
          <a:latin typeface="+mn-lt"/>
          <a:ea typeface="+mn-ea"/>
          <a:cs typeface="+mn-cs"/>
        </a:defRPr>
      </a:lvl5pPr>
      <a:lvl6pPr marL="2285088" algn="l" defTabSz="914040" rtl="0" eaLnBrk="1" latinLnBrk="0" hangingPunct="1">
        <a:defRPr sz="1800" kern="1200">
          <a:solidFill>
            <a:schemeClr val="tx1"/>
          </a:solidFill>
          <a:latin typeface="+mn-lt"/>
          <a:ea typeface="+mn-ea"/>
          <a:cs typeface="+mn-cs"/>
        </a:defRPr>
      </a:lvl6pPr>
      <a:lvl7pPr marL="2742098" algn="l" defTabSz="914040" rtl="0" eaLnBrk="1" latinLnBrk="0" hangingPunct="1">
        <a:defRPr sz="1800" kern="1200">
          <a:solidFill>
            <a:schemeClr val="tx1"/>
          </a:solidFill>
          <a:latin typeface="+mn-lt"/>
          <a:ea typeface="+mn-ea"/>
          <a:cs typeface="+mn-cs"/>
        </a:defRPr>
      </a:lvl7pPr>
      <a:lvl8pPr marL="3199120" algn="l" defTabSz="914040" rtl="0" eaLnBrk="1" latinLnBrk="0" hangingPunct="1">
        <a:defRPr sz="1800" kern="1200">
          <a:solidFill>
            <a:schemeClr val="tx1"/>
          </a:solidFill>
          <a:latin typeface="+mn-lt"/>
          <a:ea typeface="+mn-ea"/>
          <a:cs typeface="+mn-cs"/>
        </a:defRPr>
      </a:lvl8pPr>
      <a:lvl9pPr marL="3656137" algn="l" defTabSz="91404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1859243"/>
      </p:ext>
    </p:extLst>
  </p:cSld>
  <p:clrMap bg1="lt1" tx1="dk1" bg2="lt2" tx2="dk2" accent1="accent1" accent2="accent2" accent3="accent3" accent4="accent4" accent5="accent5" accent6="accent6" hlink="hlink" folHlink="folHlink"/>
  <p:sldLayoutIdLst>
    <p:sldLayoutId id="2147484841" r:id="rId1"/>
    <p:sldLayoutId id="2147484842" r:id="rId2"/>
    <p:sldLayoutId id="2147484843" r:id="rId3"/>
    <p:sldLayoutId id="2147484844" r:id="rId4"/>
    <p:sldLayoutId id="2147484845" r:id="rId5"/>
    <p:sldLayoutId id="2147484846" r:id="rId6"/>
    <p:sldLayoutId id="2147484847" r:id="rId7"/>
    <p:sldLayoutId id="2147484848" r:id="rId8"/>
    <p:sldLayoutId id="2147484849" r:id="rId9"/>
    <p:sldLayoutId id="2147484850" r:id="rId10"/>
    <p:sldLayoutId id="21474848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6611054"/>
      </p:ext>
    </p:extLst>
  </p:cSld>
  <p:clrMap bg1="lt1" tx1="dk1" bg2="lt2" tx2="dk2" accent1="accent1" accent2="accent2" accent3="accent3" accent4="accent4" accent5="accent5" accent6="accent6" hlink="hlink" folHlink="folHlink"/>
  <p:sldLayoutIdLst>
    <p:sldLayoutId id="2147484853" r:id="rId1"/>
    <p:sldLayoutId id="2147484854" r:id="rId2"/>
    <p:sldLayoutId id="2147484855" r:id="rId3"/>
    <p:sldLayoutId id="2147484856" r:id="rId4"/>
    <p:sldLayoutId id="2147484857" r:id="rId5"/>
    <p:sldLayoutId id="2147484858" r:id="rId6"/>
    <p:sldLayoutId id="2147484859" r:id="rId7"/>
    <p:sldLayoutId id="2147484860" r:id="rId8"/>
    <p:sldLayoutId id="2147484861" r:id="rId9"/>
    <p:sldLayoutId id="2147484862" r:id="rId10"/>
    <p:sldLayoutId id="21474848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7940846"/>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133ACE7-4E4E-45DC-ACC2-E4D9C78A23A2}"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3499073"/>
      </p:ext>
    </p:extLst>
  </p:cSld>
  <p:clrMap bg1="lt1" tx1="dk1" bg2="lt2" tx2="dk2" accent1="accent1" accent2="accent2" accent3="accent3" accent4="accent4" accent5="accent5" accent6="accent6" hlink="hlink" folHlink="folHlink"/>
  <p:sldLayoutIdLst>
    <p:sldLayoutId id="2147484313" r:id="rId1"/>
    <p:sldLayoutId id="2147484314" r:id="rId2"/>
    <p:sldLayoutId id="2147484315" r:id="rId3"/>
    <p:sldLayoutId id="2147484316" r:id="rId4"/>
    <p:sldLayoutId id="2147484317" r:id="rId5"/>
    <p:sldLayoutId id="2147484318" r:id="rId6"/>
    <p:sldLayoutId id="2147484319" r:id="rId7"/>
    <p:sldLayoutId id="2147484320" r:id="rId8"/>
    <p:sldLayoutId id="2147484321" r:id="rId9"/>
    <p:sldLayoutId id="2147484322" r:id="rId10"/>
    <p:sldLayoutId id="214748432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6946748"/>
      </p:ext>
    </p:extLst>
  </p:cSld>
  <p:clrMap bg1="lt1" tx1="dk1" bg2="lt2" tx2="dk2" accent1="accent1" accent2="accent2" accent3="accent3" accent4="accent4" accent5="accent5" accent6="accent6" hlink="hlink" folHlink="folHlink"/>
  <p:sldLayoutIdLst>
    <p:sldLayoutId id="2147484397" r:id="rId1"/>
    <p:sldLayoutId id="2147484398" r:id="rId2"/>
    <p:sldLayoutId id="2147484399" r:id="rId3"/>
    <p:sldLayoutId id="2147484400" r:id="rId4"/>
    <p:sldLayoutId id="2147484401" r:id="rId5"/>
    <p:sldLayoutId id="2147484402" r:id="rId6"/>
    <p:sldLayoutId id="2147484403" r:id="rId7"/>
    <p:sldLayoutId id="2147484404" r:id="rId8"/>
    <p:sldLayoutId id="2147484405" r:id="rId9"/>
    <p:sldLayoutId id="2147484406" r:id="rId10"/>
    <p:sldLayoutId id="21474844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6946748"/>
      </p:ext>
    </p:extLst>
  </p:cSld>
  <p:clrMap bg1="lt1" tx1="dk1" bg2="lt2" tx2="dk2" accent1="accent1" accent2="accent2" accent3="accent3" accent4="accent4" accent5="accent5" accent6="accent6" hlink="hlink" folHlink="folHlink"/>
  <p:sldLayoutIdLst>
    <p:sldLayoutId id="2147484409" r:id="rId1"/>
    <p:sldLayoutId id="2147484410" r:id="rId2"/>
    <p:sldLayoutId id="2147484411" r:id="rId3"/>
    <p:sldLayoutId id="2147484412" r:id="rId4"/>
    <p:sldLayoutId id="2147484413" r:id="rId5"/>
    <p:sldLayoutId id="2147484414" r:id="rId6"/>
    <p:sldLayoutId id="2147484415" r:id="rId7"/>
    <p:sldLayoutId id="2147484416" r:id="rId8"/>
    <p:sldLayoutId id="2147484417" r:id="rId9"/>
    <p:sldLayoutId id="2147484418" r:id="rId10"/>
    <p:sldLayoutId id="21474844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6946748"/>
      </p:ext>
    </p:extLst>
  </p:cSld>
  <p:clrMap bg1="lt1" tx1="dk1" bg2="lt2" tx2="dk2" accent1="accent1" accent2="accent2" accent3="accent3" accent4="accent4" accent5="accent5" accent6="accent6" hlink="hlink" folHlink="folHlink"/>
  <p:sldLayoutIdLst>
    <p:sldLayoutId id="2147484421" r:id="rId1"/>
    <p:sldLayoutId id="2147484422" r:id="rId2"/>
    <p:sldLayoutId id="2147484423" r:id="rId3"/>
    <p:sldLayoutId id="2147484424" r:id="rId4"/>
    <p:sldLayoutId id="2147484425" r:id="rId5"/>
    <p:sldLayoutId id="2147484426" r:id="rId6"/>
    <p:sldLayoutId id="2147484427" r:id="rId7"/>
    <p:sldLayoutId id="2147484428" r:id="rId8"/>
    <p:sldLayoutId id="2147484429" r:id="rId9"/>
    <p:sldLayoutId id="2147484430" r:id="rId10"/>
    <p:sldLayoutId id="21474844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2888695"/>
      </p:ext>
    </p:extLst>
  </p:cSld>
  <p:clrMap bg1="lt1" tx1="dk1" bg2="lt2" tx2="dk2" accent1="accent1" accent2="accent2" accent3="accent3" accent4="accent4" accent5="accent5" accent6="accent6" hlink="hlink" folHlink="folHlink"/>
  <p:sldLayoutIdLst>
    <p:sldLayoutId id="2147484769" r:id="rId1"/>
    <p:sldLayoutId id="2147484770" r:id="rId2"/>
    <p:sldLayoutId id="2147484771" r:id="rId3"/>
    <p:sldLayoutId id="2147484772" r:id="rId4"/>
    <p:sldLayoutId id="2147484773" r:id="rId5"/>
    <p:sldLayoutId id="2147484774" r:id="rId6"/>
    <p:sldLayoutId id="2147484775" r:id="rId7"/>
    <p:sldLayoutId id="2147484776" r:id="rId8"/>
    <p:sldLayoutId id="2147484777" r:id="rId9"/>
    <p:sldLayoutId id="2147484778" r:id="rId10"/>
    <p:sldLayoutId id="214748477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0992499"/>
      </p:ext>
    </p:extLst>
  </p:cSld>
  <p:clrMap bg1="lt1" tx1="dk1" bg2="lt2" tx2="dk2" accent1="accent1" accent2="accent2" accent3="accent3" accent4="accent4" accent5="accent5" accent6="accent6" hlink="hlink" folHlink="folHlink"/>
  <p:sldLayoutIdLst>
    <p:sldLayoutId id="2147484793" r:id="rId1"/>
    <p:sldLayoutId id="2147484794" r:id="rId2"/>
    <p:sldLayoutId id="2147484795" r:id="rId3"/>
    <p:sldLayoutId id="2147484796" r:id="rId4"/>
    <p:sldLayoutId id="2147484797" r:id="rId5"/>
    <p:sldLayoutId id="2147484798" r:id="rId6"/>
    <p:sldLayoutId id="2147484799" r:id="rId7"/>
    <p:sldLayoutId id="2147484800" r:id="rId8"/>
    <p:sldLayoutId id="2147484801" r:id="rId9"/>
    <p:sldLayoutId id="2147484802" r:id="rId10"/>
    <p:sldLayoutId id="2147484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9/7/2026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5133500"/>
      </p:ext>
    </p:extLst>
  </p:cSld>
  <p:clrMap bg1="lt1" tx1="dk1" bg2="lt2" tx2="dk2" accent1="accent1" accent2="accent2" accent3="accent3" accent4="accent4" accent5="accent5" accent6="accent6" hlink="hlink" folHlink="folHlink"/>
  <p:sldLayoutIdLst>
    <p:sldLayoutId id="2147484821" r:id="rId1"/>
    <p:sldLayoutId id="2147484822" r:id="rId2"/>
    <p:sldLayoutId id="2147484823" r:id="rId3"/>
    <p:sldLayoutId id="2147484824" r:id="rId4"/>
    <p:sldLayoutId id="2147484825" r:id="rId5"/>
    <p:sldLayoutId id="2147484826" r:id="rId6"/>
    <p:sldLayoutId id="2147484827" r:id="rId7"/>
    <p:sldLayoutId id="2147484828" r:id="rId8"/>
    <p:sldLayoutId id="2147484829" r:id="rId9"/>
    <p:sldLayoutId id="2147484830" r:id="rId10"/>
    <p:sldLayoutId id="21474848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8.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g"/><Relationship Id="rId1" Type="http://schemas.openxmlformats.org/officeDocument/2006/relationships/slideLayout" Target="../slideLayouts/slideLayout107.xml"/></Relationships>
</file>

<file path=ppt/slides/_rels/slide5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9.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9.xml"/></Relationships>
</file>

<file path=ppt/slides/_rels/slide6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9.xml"/></Relationships>
</file>

<file path=ppt/slides/_rels/slide6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9.xml"/></Relationships>
</file>

<file path=ppt/slides/_rels/slide6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9.xml"/></Relationships>
</file>

<file path=ppt/slides/_rels/slide6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9.xml"/></Relationships>
</file>

<file path=ppt/slides/_rels/slide6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9.xml"/></Relationships>
</file>

<file path=ppt/slides/_rels/slide6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00.xml"/></Relationships>
</file>

<file path=ppt/slides/_rels/slide6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9.xml"/></Relationships>
</file>

<file path=ppt/slides/_rels/slide6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9.xml"/></Relationships>
</file>

<file path=ppt/slides/_rels/slide6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9.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9.xml"/></Relationships>
</file>

<file path=ppt/slides/_rels/slide7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9.xml"/></Relationships>
</file>

<file path=ppt/slides/_rels/slide7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jpg"/><Relationship Id="rId1" Type="http://schemas.openxmlformats.org/officeDocument/2006/relationships/slideLayout" Target="../slideLayouts/slideLayout67.xml"/></Relationships>
</file>

<file path=ppt/slides/_rels/slide7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jpg"/><Relationship Id="rId1" Type="http://schemas.openxmlformats.org/officeDocument/2006/relationships/slideLayout" Target="../slideLayouts/slideLayout34.xml"/></Relationships>
</file>

<file path=ppt/slides/_rels/slide8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g"/><Relationship Id="rId1" Type="http://schemas.openxmlformats.org/officeDocument/2006/relationships/slideLayout" Target="../slideLayouts/slideLayout45.xml"/></Relationships>
</file>

<file path=ppt/slides/_rels/slide9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18.xml"/></Relationships>
</file>

<file path=ppt/slides/_rels/slide9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jpg"/><Relationship Id="rId1" Type="http://schemas.openxmlformats.org/officeDocument/2006/relationships/slideLayout" Target="../slideLayouts/slideLayout5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religious image of a person holding a cross and a person holding a cross&#10;&#10;Description automatically generated">
            <a:extLst>
              <a:ext uri="{FF2B5EF4-FFF2-40B4-BE49-F238E27FC236}">
                <a16:creationId xmlns:a16="http://schemas.microsoft.com/office/drawing/2014/main" id="{C736E301-F243-4042-A157-70EBC402AA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247431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religious image of a person holding a cross and a person holding a cross&#10;&#10;Description automatically generated">
            <a:extLst>
              <a:ext uri="{FF2B5EF4-FFF2-40B4-BE49-F238E27FC236}">
                <a16:creationId xmlns:a16="http://schemas.microsoft.com/office/drawing/2014/main" id="{C736E301-F243-4042-A157-70EBC402AA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980038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book with purple cover&#10;&#10;Description automatically generated">
            <a:extLst>
              <a:ext uri="{FF2B5EF4-FFF2-40B4-BE49-F238E27FC236}">
                <a16:creationId xmlns:a16="http://schemas.microsoft.com/office/drawing/2014/main" id="{DF10D4F4-661A-4B31-BBEE-8A79578349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560935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238F129-7975-7E34-78E2-DE7FE90ED0B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0AF7045-1F43-1222-D159-BCD9EC44AE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67"/>
            <a:ext cx="9144000" cy="5140766"/>
          </a:xfrm>
          <a:prstGeom prst="rect">
            <a:avLst/>
          </a:prstGeom>
        </p:spPr>
      </p:pic>
    </p:spTree>
    <p:extLst>
      <p:ext uri="{BB962C8B-B14F-4D97-AF65-F5344CB8AC3E}">
        <p14:creationId xmlns:p14="http://schemas.microsoft.com/office/powerpoint/2010/main" val="3035290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lstStyle/>
          <a:p>
            <a:r>
              <a:rPr lang="en-US" dirty="0">
                <a:solidFill>
                  <a:srgbClr val="FFFF00"/>
                </a:solidFill>
              </a:rPr>
              <a:t>Thánh </a:t>
            </a:r>
            <a:r>
              <a:rPr lang="en-US" dirty="0" err="1">
                <a:solidFill>
                  <a:srgbClr val="FFFF00"/>
                </a:solidFill>
              </a:rPr>
              <a:t>Vịnh</a:t>
            </a:r>
            <a:r>
              <a:rPr lang="en-US" dirty="0">
                <a:solidFill>
                  <a:srgbClr val="FFFF00"/>
                </a:solidFill>
              </a:rPr>
              <a:t> 26</a:t>
            </a:r>
            <a:br>
              <a:rPr lang="en-US" dirty="0">
                <a:solidFill>
                  <a:srgbClr val="FFFF00"/>
                </a:solidFill>
              </a:rPr>
            </a:br>
            <a:r>
              <a:rPr lang="en-US" sz="4000" dirty="0">
                <a:solidFill>
                  <a:srgbClr val="FFFF00"/>
                </a:solidFill>
              </a:rPr>
              <a:t>LỄ CÁC ĐẲNG LINH HỒN</a:t>
            </a:r>
            <a:br>
              <a:rPr lang="en-US" sz="4000" dirty="0">
                <a:solidFill>
                  <a:srgbClr val="FFFF00"/>
                </a:solidFill>
              </a:rPr>
            </a:br>
            <a:r>
              <a:rPr lang="en-US" i="1" dirty="0">
                <a:solidFill>
                  <a:schemeClr val="bg1"/>
                </a:solidFill>
              </a:rPr>
              <a:t>Lm. Kim Long</a:t>
            </a:r>
            <a:br>
              <a:rPr lang="en-US" i="1" dirty="0">
                <a:solidFill>
                  <a:schemeClr val="bg1"/>
                </a:solidFill>
              </a:rPr>
            </a:br>
            <a:r>
              <a:rPr lang="en-US" i="1" dirty="0">
                <a:solidFill>
                  <a:schemeClr val="bg1"/>
                </a:solidFill>
              </a:rPr>
              <a:t>04 </a:t>
            </a:r>
            <a:r>
              <a:rPr lang="en-US" i="1" dirty="0" err="1">
                <a:solidFill>
                  <a:schemeClr val="bg1"/>
                </a:solidFill>
              </a:rPr>
              <a:t>Câu</a:t>
            </a:r>
            <a:endParaRPr lang="en-US" i="1" dirty="0">
              <a:solidFill>
                <a:schemeClr val="bg1"/>
              </a:solidFill>
            </a:endParaRPr>
          </a:p>
        </p:txBody>
      </p:sp>
    </p:spTree>
    <p:extLst>
      <p:ext uri="{BB962C8B-B14F-4D97-AF65-F5344CB8AC3E}">
        <p14:creationId xmlns:p14="http://schemas.microsoft.com/office/powerpoint/2010/main" val="1470775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8000" u="sng" dirty="0">
                <a:solidFill>
                  <a:srgbClr val="FFFF00"/>
                </a:solidFill>
              </a:rPr>
              <a:t>Đk:</a:t>
            </a:r>
            <a:r>
              <a:rPr lang="en-US" sz="8000" dirty="0">
                <a:solidFill>
                  <a:schemeClr val="bg1"/>
                </a:solidFill>
              </a:rPr>
              <a:t> </a:t>
            </a:r>
            <a:r>
              <a:rPr lang="vi-VN" sz="8000" dirty="0">
                <a:solidFill>
                  <a:schemeClr val="bg1"/>
                </a:solidFill>
              </a:rPr>
              <a:t>Tôi tin rằng sẽ được nhìn xem ơn lành của Chúa trong miền đất nhân sinh.</a:t>
            </a:r>
          </a:p>
        </p:txBody>
      </p:sp>
    </p:spTree>
    <p:extLst>
      <p:ext uri="{BB962C8B-B14F-4D97-AF65-F5344CB8AC3E}">
        <p14:creationId xmlns:p14="http://schemas.microsoft.com/office/powerpoint/2010/main" val="464857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400" u="sng" dirty="0">
                <a:solidFill>
                  <a:srgbClr val="FFFF00"/>
                </a:solidFill>
              </a:rPr>
              <a:t>Tk1:</a:t>
            </a:r>
            <a:r>
              <a:rPr lang="en-US" sz="6400" dirty="0">
                <a:solidFill>
                  <a:schemeClr val="bg1"/>
                </a:solidFill>
              </a:rPr>
              <a:t> </a:t>
            </a:r>
            <a:r>
              <a:rPr lang="vi-VN" sz="6400" dirty="0">
                <a:solidFill>
                  <a:schemeClr val="bg1"/>
                </a:solidFill>
              </a:rPr>
              <a:t>Chúa là ánh sáng, là Đấng cứu độ tôi, tôi còn sợ ai? Ngài là thành lũy bảo vệ tôi, tôi còn phải lo gì?</a:t>
            </a:r>
            <a:endParaRPr lang="en-US" sz="6400" dirty="0">
              <a:solidFill>
                <a:schemeClr val="bg1"/>
              </a:solidFill>
            </a:endParaRPr>
          </a:p>
        </p:txBody>
      </p:sp>
    </p:spTree>
    <p:extLst>
      <p:ext uri="{BB962C8B-B14F-4D97-AF65-F5344CB8AC3E}">
        <p14:creationId xmlns:p14="http://schemas.microsoft.com/office/powerpoint/2010/main" val="1863085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8000" u="sng" dirty="0">
                <a:solidFill>
                  <a:srgbClr val="FFFF00"/>
                </a:solidFill>
              </a:rPr>
              <a:t>Đk:</a:t>
            </a:r>
            <a:r>
              <a:rPr lang="en-US" sz="8000" dirty="0">
                <a:solidFill>
                  <a:schemeClr val="bg1"/>
                </a:solidFill>
              </a:rPr>
              <a:t> </a:t>
            </a:r>
            <a:r>
              <a:rPr lang="vi-VN" sz="8000" dirty="0">
                <a:solidFill>
                  <a:schemeClr val="bg1"/>
                </a:solidFill>
              </a:rPr>
              <a:t>Tôi tin rằng sẽ được nhìn xem ơn lành của Chúa trong miền đất nhân sinh.</a:t>
            </a:r>
          </a:p>
        </p:txBody>
      </p:sp>
    </p:spTree>
    <p:extLst>
      <p:ext uri="{BB962C8B-B14F-4D97-AF65-F5344CB8AC3E}">
        <p14:creationId xmlns:p14="http://schemas.microsoft.com/office/powerpoint/2010/main" val="402676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6000" u="sng" dirty="0">
                <a:solidFill>
                  <a:srgbClr val="FFFF00"/>
                </a:solidFill>
              </a:rPr>
              <a:t>Tk2:</a:t>
            </a:r>
            <a:r>
              <a:rPr lang="en-US" sz="6000" dirty="0">
                <a:solidFill>
                  <a:schemeClr val="bg1"/>
                </a:solidFill>
              </a:rPr>
              <a:t> </a:t>
            </a:r>
            <a:r>
              <a:rPr lang="vi-VN" sz="6000" dirty="0">
                <a:solidFill>
                  <a:schemeClr val="bg1"/>
                </a:solidFill>
              </a:rPr>
              <a:t>Kiếm tìm khấn ước được sớm tối ẩn thân trong đền thờ Chúa. Để được nhìn ngắm Ngài cao sang, trong đền thánh huy hoàng.</a:t>
            </a:r>
            <a:endParaRPr lang="en-US" sz="6000" dirty="0">
              <a:solidFill>
                <a:schemeClr val="bg1"/>
              </a:solidFill>
            </a:endParaRPr>
          </a:p>
        </p:txBody>
      </p:sp>
    </p:spTree>
    <p:extLst>
      <p:ext uri="{BB962C8B-B14F-4D97-AF65-F5344CB8AC3E}">
        <p14:creationId xmlns:p14="http://schemas.microsoft.com/office/powerpoint/2010/main" val="847172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8000" u="sng" dirty="0">
                <a:solidFill>
                  <a:srgbClr val="FFFF00"/>
                </a:solidFill>
              </a:rPr>
              <a:t>Đk:</a:t>
            </a:r>
            <a:r>
              <a:rPr lang="en-US" sz="8000" dirty="0">
                <a:solidFill>
                  <a:schemeClr val="bg1"/>
                </a:solidFill>
              </a:rPr>
              <a:t> </a:t>
            </a:r>
            <a:r>
              <a:rPr lang="vi-VN" sz="8000" dirty="0">
                <a:solidFill>
                  <a:schemeClr val="bg1"/>
                </a:solidFill>
              </a:rPr>
              <a:t>Tôi tin rằng sẽ được nhìn xem ơn lành của Chúa trong miền đất nhân sinh.</a:t>
            </a:r>
          </a:p>
        </p:txBody>
      </p:sp>
    </p:spTree>
    <p:extLst>
      <p:ext uri="{BB962C8B-B14F-4D97-AF65-F5344CB8AC3E}">
        <p14:creationId xmlns:p14="http://schemas.microsoft.com/office/powerpoint/2010/main" val="34950925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6000" u="sng" dirty="0">
                <a:solidFill>
                  <a:srgbClr val="FFFF00"/>
                </a:solidFill>
              </a:rPr>
              <a:t>Tk3:</a:t>
            </a:r>
            <a:r>
              <a:rPr lang="en-US" sz="6000" dirty="0">
                <a:solidFill>
                  <a:schemeClr val="bg1"/>
                </a:solidFill>
              </a:rPr>
              <a:t> </a:t>
            </a:r>
            <a:r>
              <a:rPr lang="vi-VN" sz="6000" dirty="0">
                <a:solidFill>
                  <a:schemeClr val="bg1"/>
                </a:solidFill>
              </a:rPr>
              <a:t>Lúc cầu khấn Chúa, nguyện Chúa đáp lời con, xin Ngài dủ thương. Vì hồn này vẫn tìm Tôn Nhan, xin Ngài chớ ẩn mặt.</a:t>
            </a:r>
            <a:endParaRPr lang="en-US" sz="6000" dirty="0">
              <a:solidFill>
                <a:schemeClr val="bg1"/>
              </a:solidFill>
            </a:endParaRPr>
          </a:p>
        </p:txBody>
      </p:sp>
    </p:spTree>
    <p:extLst>
      <p:ext uri="{BB962C8B-B14F-4D97-AF65-F5344CB8AC3E}">
        <p14:creationId xmlns:p14="http://schemas.microsoft.com/office/powerpoint/2010/main" val="47098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8000" b="0" dirty="0" err="1">
                <a:solidFill>
                  <a:srgbClr val="FFFF00"/>
                </a:solidFill>
                <a:effectLst/>
                <a:latin typeface="+mj-lt"/>
              </a:rPr>
              <a:t>Ca</a:t>
            </a:r>
            <a:r>
              <a:rPr lang="en-US" sz="8000" b="0" dirty="0">
                <a:solidFill>
                  <a:srgbClr val="FFFF00"/>
                </a:solidFill>
                <a:effectLst/>
                <a:latin typeface="+mj-lt"/>
              </a:rPr>
              <a:t> </a:t>
            </a:r>
            <a:r>
              <a:rPr lang="en-US" sz="8000" b="0" dirty="0" err="1">
                <a:solidFill>
                  <a:srgbClr val="FFFF00"/>
                </a:solidFill>
                <a:effectLst/>
                <a:latin typeface="+mj-lt"/>
              </a:rPr>
              <a:t>Nhập</a:t>
            </a:r>
            <a:r>
              <a:rPr lang="en-US" sz="8000" b="0" dirty="0">
                <a:solidFill>
                  <a:srgbClr val="FFFF00"/>
                </a:solidFill>
                <a:effectLst/>
                <a:latin typeface="+mj-lt"/>
              </a:rPr>
              <a:t> </a:t>
            </a:r>
            <a:r>
              <a:rPr lang="en-US" sz="8000" b="0" dirty="0" err="1">
                <a:solidFill>
                  <a:srgbClr val="FFFF00"/>
                </a:solidFill>
                <a:effectLst/>
                <a:latin typeface="+mj-lt"/>
              </a:rPr>
              <a:t>Lễ</a:t>
            </a:r>
            <a:br>
              <a:rPr lang="en-US" sz="8000" b="0" dirty="0">
                <a:solidFill>
                  <a:srgbClr val="FFFF00"/>
                </a:solidFill>
                <a:effectLst/>
                <a:latin typeface="+mj-lt"/>
              </a:rPr>
            </a:br>
            <a:r>
              <a:rPr lang="en-US" sz="6600" dirty="0" err="1">
                <a:solidFill>
                  <a:srgbClr val="FFFF00"/>
                </a:solidFill>
              </a:rPr>
              <a:t>Cửa</a:t>
            </a:r>
            <a:r>
              <a:rPr lang="en-US" sz="6600" dirty="0">
                <a:solidFill>
                  <a:srgbClr val="FFFF00"/>
                </a:solidFill>
              </a:rPr>
              <a:t> </a:t>
            </a:r>
            <a:r>
              <a:rPr lang="en-US" sz="6600" dirty="0" err="1">
                <a:solidFill>
                  <a:srgbClr val="FFFF00"/>
                </a:solidFill>
              </a:rPr>
              <a:t>Công</a:t>
            </a:r>
            <a:r>
              <a:rPr lang="en-US" sz="6600" dirty="0">
                <a:solidFill>
                  <a:srgbClr val="FFFF00"/>
                </a:solidFill>
              </a:rPr>
              <a:t> </a:t>
            </a:r>
            <a:r>
              <a:rPr lang="en-US" sz="6600" dirty="0" err="1">
                <a:solidFill>
                  <a:srgbClr val="FFFF00"/>
                </a:solidFill>
              </a:rPr>
              <a:t>Chính</a:t>
            </a:r>
            <a:br>
              <a:rPr lang="en-US" sz="6600" dirty="0">
                <a:solidFill>
                  <a:srgbClr val="FFFF00"/>
                </a:solidFill>
              </a:rPr>
            </a:br>
            <a:r>
              <a:rPr lang="en-US" sz="5400" i="1" dirty="0">
                <a:solidFill>
                  <a:schemeClr val="bg1"/>
                </a:solidFill>
              </a:rPr>
              <a:t>Lm. Kim Long</a:t>
            </a:r>
            <a:endParaRPr lang="en-US" sz="6000" b="0" i="1" dirty="0">
              <a:solidFill>
                <a:schemeClr val="bg1"/>
              </a:solidFill>
              <a:effectLst/>
            </a:endParaRPr>
          </a:p>
        </p:txBody>
      </p:sp>
    </p:spTree>
    <p:extLst>
      <p:ext uri="{BB962C8B-B14F-4D97-AF65-F5344CB8AC3E}">
        <p14:creationId xmlns:p14="http://schemas.microsoft.com/office/powerpoint/2010/main" val="1148415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8000" u="sng" dirty="0">
                <a:solidFill>
                  <a:srgbClr val="FFFF00"/>
                </a:solidFill>
              </a:rPr>
              <a:t>Đk:</a:t>
            </a:r>
            <a:r>
              <a:rPr lang="en-US" sz="8000" dirty="0">
                <a:solidFill>
                  <a:schemeClr val="bg1"/>
                </a:solidFill>
              </a:rPr>
              <a:t> </a:t>
            </a:r>
            <a:r>
              <a:rPr lang="vi-VN" sz="8000" dirty="0">
                <a:solidFill>
                  <a:schemeClr val="bg1"/>
                </a:solidFill>
              </a:rPr>
              <a:t>Tôi tin rằng sẽ được nhìn xem ơn lành của Chúa trong miền đất nhân sinh.</a:t>
            </a:r>
          </a:p>
        </p:txBody>
      </p:sp>
    </p:spTree>
    <p:extLst>
      <p:ext uri="{BB962C8B-B14F-4D97-AF65-F5344CB8AC3E}">
        <p14:creationId xmlns:p14="http://schemas.microsoft.com/office/powerpoint/2010/main" val="15339196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6000" u="sng" dirty="0">
                <a:solidFill>
                  <a:srgbClr val="FFFF00"/>
                </a:solidFill>
              </a:rPr>
              <a:t>Tk4:</a:t>
            </a:r>
            <a:r>
              <a:rPr lang="en-US" sz="6000" dirty="0">
                <a:solidFill>
                  <a:schemeClr val="bg1"/>
                </a:solidFill>
              </a:rPr>
              <a:t> </a:t>
            </a:r>
            <a:r>
              <a:rPr lang="vi-VN" sz="6000" dirty="0">
                <a:solidFill>
                  <a:schemeClr val="bg1"/>
                </a:solidFill>
              </a:rPr>
              <a:t>Tin rằng sẽ thấy lộc phúc Chúa tặng ban trong miền kẻ sống. Cậy nhờ vào Chúa mạnh bạo lên, can trường vững tin Ngài.</a:t>
            </a:r>
            <a:endParaRPr lang="en-US" sz="6000" dirty="0">
              <a:solidFill>
                <a:schemeClr val="bg1"/>
              </a:solidFill>
            </a:endParaRPr>
          </a:p>
        </p:txBody>
      </p:sp>
    </p:spTree>
    <p:extLst>
      <p:ext uri="{BB962C8B-B14F-4D97-AF65-F5344CB8AC3E}">
        <p14:creationId xmlns:p14="http://schemas.microsoft.com/office/powerpoint/2010/main" val="25048890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8000" u="sng" dirty="0">
                <a:solidFill>
                  <a:srgbClr val="FFFF00"/>
                </a:solidFill>
              </a:rPr>
              <a:t>Đk:</a:t>
            </a:r>
            <a:r>
              <a:rPr lang="en-US" sz="8000" dirty="0">
                <a:solidFill>
                  <a:schemeClr val="bg1"/>
                </a:solidFill>
              </a:rPr>
              <a:t> </a:t>
            </a:r>
            <a:r>
              <a:rPr lang="vi-VN" sz="8000" dirty="0">
                <a:solidFill>
                  <a:schemeClr val="bg1"/>
                </a:solidFill>
              </a:rPr>
              <a:t>Tôi tin rằng sẽ được nhìn xem ơn lành của Chúa trong miền đất nhân sinh.</a:t>
            </a:r>
          </a:p>
        </p:txBody>
      </p:sp>
    </p:spTree>
    <p:extLst>
      <p:ext uri="{BB962C8B-B14F-4D97-AF65-F5344CB8AC3E}">
        <p14:creationId xmlns:p14="http://schemas.microsoft.com/office/powerpoint/2010/main" val="945951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book with purple text&#10;&#10;Description automatically generated">
            <a:extLst>
              <a:ext uri="{FF2B5EF4-FFF2-40B4-BE49-F238E27FC236}">
                <a16:creationId xmlns:a16="http://schemas.microsoft.com/office/drawing/2014/main" id="{89AA765A-A211-4299-BD9B-1F45ED2704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4059495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BA891D1-7148-0C6B-A8DB-35EDCFB7A80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CA4BF5A-BA5A-17B1-F1CB-F4C451CA25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67"/>
            <a:ext cx="9144000" cy="5140766"/>
          </a:xfrm>
          <a:prstGeom prst="rect">
            <a:avLst/>
          </a:prstGeom>
        </p:spPr>
      </p:pic>
    </p:spTree>
    <p:extLst>
      <p:ext uri="{BB962C8B-B14F-4D97-AF65-F5344CB8AC3E}">
        <p14:creationId xmlns:p14="http://schemas.microsoft.com/office/powerpoint/2010/main" val="41381610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5400" dirty="0">
                <a:solidFill>
                  <a:schemeClr val="bg1"/>
                </a:solidFill>
              </a:rPr>
              <a:t>Chúa nói: Ý muốn của Cha Tôi là hết những ai tin vào Tôi sẽ được sống muôn đời, và ngày sau hết tôi sẽ cho họ phục sinh.</a:t>
            </a:r>
            <a:endParaRPr lang="en-US" sz="5400" dirty="0">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00"/>
                </a:solidFill>
                <a:effectLst/>
                <a:uLnTx/>
                <a:uFillTx/>
                <a:latin typeface="UTM American Sans"/>
                <a:ea typeface="+mn-ea"/>
                <a:cs typeface="+mn-cs"/>
              </a:rPr>
              <a:t>Alleluia - Alleluia:</a:t>
            </a:r>
          </a:p>
        </p:txBody>
      </p:sp>
      <p:sp>
        <p:nvSpPr>
          <p:cNvPr id="4" name="Rectangle 3"/>
          <p:cNvSpPr/>
          <p:nvPr/>
        </p:nvSpPr>
        <p:spPr>
          <a:xfrm>
            <a:off x="6477000" y="4497169"/>
            <a:ext cx="1643399"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00"/>
                </a:solidFill>
                <a:effectLst/>
                <a:uLnTx/>
                <a:uFillTx/>
                <a:latin typeface="UTM American Sans"/>
                <a:ea typeface="+mn-ea"/>
                <a:cs typeface="+mn-cs"/>
              </a:rPr>
              <a:t>Alleluia.</a:t>
            </a:r>
          </a:p>
        </p:txBody>
      </p:sp>
    </p:spTree>
    <p:extLst>
      <p:ext uri="{BB962C8B-B14F-4D97-AF65-F5344CB8AC3E}">
        <p14:creationId xmlns:p14="http://schemas.microsoft.com/office/powerpoint/2010/main" val="15256182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004595-7EE7-498E-BE13-20D3DD2CB19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5197166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D388055-EAE6-97F8-DA4D-ABDB2C425642}"/>
            </a:ext>
          </a:extLst>
        </p:cNvPr>
        <p:cNvGrpSpPr/>
        <p:nvPr/>
      </p:nvGrpSpPr>
      <p:grpSpPr>
        <a:xfrm>
          <a:off x="0" y="0"/>
          <a:ext cx="0" cy="0"/>
          <a:chOff x="0" y="0"/>
          <a:chExt cx="0" cy="0"/>
        </a:xfrm>
      </p:grpSpPr>
    </p:spTree>
    <p:extLst>
      <p:ext uri="{BB962C8B-B14F-4D97-AF65-F5344CB8AC3E}">
        <p14:creationId xmlns:p14="http://schemas.microsoft.com/office/powerpoint/2010/main" val="28588947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547665C-9265-CA69-CE0A-A0C8D91A6A2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FE1DDE6-55CC-B1FD-9CC7-2BA3C737BC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3391889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book with purple text&#10;&#10;Description automatically generated">
            <a:extLst>
              <a:ext uri="{FF2B5EF4-FFF2-40B4-BE49-F238E27FC236}">
                <a16:creationId xmlns:a16="http://schemas.microsoft.com/office/drawing/2014/main" id="{417C94A4-BF46-4696-A1E8-A42821C03A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824402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200" b="0" u="sng" dirty="0" err="1">
                <a:solidFill>
                  <a:srgbClr val="FFFF00"/>
                </a:solidFill>
                <a:effectLst/>
                <a:latin typeface="+mj-lt"/>
              </a:rPr>
              <a:t>Đk</a:t>
            </a:r>
            <a:r>
              <a:rPr lang="vi-VN" sz="5200" b="0" u="sng" dirty="0">
                <a:solidFill>
                  <a:srgbClr val="FFFF00"/>
                </a:solidFill>
                <a:effectLst/>
                <a:latin typeface="+mj-lt"/>
              </a:rPr>
              <a:t>:</a:t>
            </a:r>
            <a:r>
              <a:rPr lang="en-US" sz="5200" dirty="0">
                <a:solidFill>
                  <a:schemeClr val="bg1"/>
                </a:solidFill>
                <a:latin typeface="+mj-lt"/>
              </a:rPr>
              <a:t> </a:t>
            </a:r>
            <a:r>
              <a:rPr lang="vi-VN" sz="5200" dirty="0">
                <a:solidFill>
                  <a:schemeClr val="bg1"/>
                </a:solidFill>
                <a:latin typeface="+mj-lt"/>
              </a:rPr>
              <a:t>Cửa công chính hãy mở cho tôi vào. Cho tôi vào tạ ơn Chúa nơi cung điện ngợp quang vinh. Chính đây là, chính đây là cửa Thiên Chúa. Hỡi người công chính hãy mau tiến vào. </a:t>
            </a:r>
          </a:p>
        </p:txBody>
      </p:sp>
    </p:spTree>
    <p:extLst>
      <p:ext uri="{BB962C8B-B14F-4D97-AF65-F5344CB8AC3E}">
        <p14:creationId xmlns:p14="http://schemas.microsoft.com/office/powerpoint/2010/main" val="2315032721"/>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301BA23-DED1-24D1-562E-E4C1B92BC15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E6E209B-1FC0-E3EB-D1F9-9776842AA0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03"/>
            <a:ext cx="9144000" cy="5137693"/>
          </a:xfrm>
          <a:prstGeom prst="rect">
            <a:avLst/>
          </a:prstGeom>
        </p:spPr>
      </p:pic>
    </p:spTree>
    <p:extLst>
      <p:ext uri="{BB962C8B-B14F-4D97-AF65-F5344CB8AC3E}">
        <p14:creationId xmlns:p14="http://schemas.microsoft.com/office/powerpoint/2010/main" val="22811342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lstStyle/>
          <a:p>
            <a:r>
              <a:rPr lang="en-US" dirty="0">
                <a:solidFill>
                  <a:srgbClr val="FFFF00"/>
                </a:solidFill>
              </a:rPr>
              <a:t>Thánh </a:t>
            </a:r>
            <a:r>
              <a:rPr lang="en-US" dirty="0" err="1">
                <a:solidFill>
                  <a:srgbClr val="FFFF00"/>
                </a:solidFill>
              </a:rPr>
              <a:t>Vịnh</a:t>
            </a:r>
            <a:r>
              <a:rPr lang="en-US" dirty="0">
                <a:solidFill>
                  <a:srgbClr val="FFFF00"/>
                </a:solidFill>
              </a:rPr>
              <a:t> 24</a:t>
            </a:r>
            <a:br>
              <a:rPr lang="en-US" dirty="0">
                <a:solidFill>
                  <a:srgbClr val="FFFF00"/>
                </a:solidFill>
              </a:rPr>
            </a:br>
            <a:r>
              <a:rPr lang="en-US" sz="4000" dirty="0">
                <a:solidFill>
                  <a:srgbClr val="FFFF00"/>
                </a:solidFill>
              </a:rPr>
              <a:t>LỄ CÁC ĐẲNG LINH HỒN</a:t>
            </a:r>
            <a:br>
              <a:rPr lang="en-US" sz="4000" dirty="0">
                <a:solidFill>
                  <a:srgbClr val="FFFF00"/>
                </a:solidFill>
              </a:rPr>
            </a:br>
            <a:r>
              <a:rPr lang="en-US" i="1" dirty="0">
                <a:solidFill>
                  <a:schemeClr val="bg1"/>
                </a:solidFill>
              </a:rPr>
              <a:t>Lm. Kim Long</a:t>
            </a:r>
            <a:br>
              <a:rPr lang="en-US" i="1" dirty="0">
                <a:solidFill>
                  <a:schemeClr val="bg1"/>
                </a:solidFill>
              </a:rPr>
            </a:br>
            <a:r>
              <a:rPr lang="en-US" i="1" dirty="0">
                <a:solidFill>
                  <a:schemeClr val="bg1"/>
                </a:solidFill>
              </a:rPr>
              <a:t>05 </a:t>
            </a:r>
            <a:r>
              <a:rPr lang="en-US" i="1" dirty="0" err="1">
                <a:solidFill>
                  <a:schemeClr val="bg1"/>
                </a:solidFill>
              </a:rPr>
              <a:t>Câu</a:t>
            </a:r>
            <a:endParaRPr lang="en-US" i="1" dirty="0">
              <a:solidFill>
                <a:schemeClr val="bg1"/>
              </a:solidFill>
            </a:endParaRPr>
          </a:p>
        </p:txBody>
      </p:sp>
    </p:spTree>
    <p:extLst>
      <p:ext uri="{BB962C8B-B14F-4D97-AF65-F5344CB8AC3E}">
        <p14:creationId xmlns:p14="http://schemas.microsoft.com/office/powerpoint/2010/main" val="42629413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8000" u="sng" dirty="0">
                <a:solidFill>
                  <a:srgbClr val="FFFF00"/>
                </a:solidFill>
              </a:rPr>
              <a:t>Đk:</a:t>
            </a:r>
            <a:r>
              <a:rPr lang="en-US" sz="8000" dirty="0">
                <a:solidFill>
                  <a:schemeClr val="bg1"/>
                </a:solidFill>
              </a:rPr>
              <a:t> </a:t>
            </a:r>
            <a:r>
              <a:rPr lang="vi-VN" sz="8000" dirty="0">
                <a:solidFill>
                  <a:schemeClr val="bg1"/>
                </a:solidFill>
              </a:rPr>
              <a:t>Lạy Chúa, ai trông cậy Chúa đâu phải hổ ngươi thất vọng</a:t>
            </a:r>
            <a:r>
              <a:rPr lang="en-US" sz="8000" dirty="0">
                <a:solidFill>
                  <a:schemeClr val="bg1"/>
                </a:solidFill>
              </a:rPr>
              <a:t>.</a:t>
            </a:r>
            <a:endParaRPr lang="vi-VN" sz="8000" dirty="0">
              <a:solidFill>
                <a:schemeClr val="bg1"/>
              </a:solidFill>
            </a:endParaRPr>
          </a:p>
        </p:txBody>
      </p:sp>
    </p:spTree>
    <p:extLst>
      <p:ext uri="{BB962C8B-B14F-4D97-AF65-F5344CB8AC3E}">
        <p14:creationId xmlns:p14="http://schemas.microsoft.com/office/powerpoint/2010/main" val="3884782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dirty="0">
                <a:solidFill>
                  <a:srgbClr val="FFFF00"/>
                </a:solidFill>
              </a:rPr>
              <a:t>Tk1:</a:t>
            </a:r>
            <a:r>
              <a:rPr lang="en-US" sz="5400" dirty="0">
                <a:solidFill>
                  <a:schemeClr val="bg1"/>
                </a:solidFill>
              </a:rPr>
              <a:t> </a:t>
            </a:r>
            <a:r>
              <a:rPr lang="vi-VN" sz="5400" dirty="0">
                <a:solidFill>
                  <a:schemeClr val="bg1"/>
                </a:solidFill>
              </a:rPr>
              <a:t>Xin dủ lòng thương nhớ tình nghĩa cũ, Ngài đã ban qua muôn thuở muôn đời. Tội tình của tuổi thơ Chúa đừng ghi tâm, mà xin luôn nhớ con vì ân nghĩa Ngài.</a:t>
            </a:r>
            <a:endParaRPr lang="en-US" sz="5400" dirty="0">
              <a:solidFill>
                <a:schemeClr val="bg1"/>
              </a:solidFill>
            </a:endParaRPr>
          </a:p>
        </p:txBody>
      </p:sp>
    </p:spTree>
    <p:extLst>
      <p:ext uri="{BB962C8B-B14F-4D97-AF65-F5344CB8AC3E}">
        <p14:creationId xmlns:p14="http://schemas.microsoft.com/office/powerpoint/2010/main" val="676337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8000" u="sng" dirty="0">
                <a:solidFill>
                  <a:srgbClr val="FFFF00"/>
                </a:solidFill>
              </a:rPr>
              <a:t>Đk:</a:t>
            </a:r>
            <a:r>
              <a:rPr lang="en-US" sz="8000" dirty="0">
                <a:solidFill>
                  <a:schemeClr val="bg1"/>
                </a:solidFill>
              </a:rPr>
              <a:t> </a:t>
            </a:r>
            <a:r>
              <a:rPr lang="vi-VN" sz="8000" dirty="0">
                <a:solidFill>
                  <a:schemeClr val="bg1"/>
                </a:solidFill>
              </a:rPr>
              <a:t>Lạy Chúa, ai trông cậy Chúa đâu phải hổ ngươi thất vọng</a:t>
            </a:r>
            <a:r>
              <a:rPr lang="en-US" sz="8000" dirty="0">
                <a:solidFill>
                  <a:schemeClr val="bg1"/>
                </a:solidFill>
              </a:rPr>
              <a:t>.</a:t>
            </a:r>
            <a:endParaRPr lang="vi-VN" sz="8000" dirty="0">
              <a:solidFill>
                <a:schemeClr val="bg1"/>
              </a:solidFill>
            </a:endParaRPr>
          </a:p>
        </p:txBody>
      </p:sp>
    </p:spTree>
    <p:extLst>
      <p:ext uri="{BB962C8B-B14F-4D97-AF65-F5344CB8AC3E}">
        <p14:creationId xmlns:p14="http://schemas.microsoft.com/office/powerpoint/2010/main" val="42940987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5400" u="sng" dirty="0">
                <a:solidFill>
                  <a:srgbClr val="FFFF00"/>
                </a:solidFill>
              </a:rPr>
              <a:t>Tk2:</a:t>
            </a:r>
            <a:r>
              <a:rPr lang="en-US" sz="5400" dirty="0">
                <a:solidFill>
                  <a:schemeClr val="bg1"/>
                </a:solidFill>
              </a:rPr>
              <a:t> </a:t>
            </a:r>
            <a:r>
              <a:rPr lang="vi-VN" sz="5400" dirty="0">
                <a:solidFill>
                  <a:schemeClr val="bg1"/>
                </a:solidFill>
              </a:rPr>
              <a:t>Xin hãy ủi an cõi lòng héo hắt và cứu con cho qua bước cơ cùng. Ngài nhìn cảnh lầm than khốn cực con đây mà thương tha thứ cho ngàn muôn lỗi lầm.</a:t>
            </a:r>
            <a:endParaRPr lang="en-US" sz="5400" dirty="0">
              <a:solidFill>
                <a:schemeClr val="bg1"/>
              </a:solidFill>
            </a:endParaRPr>
          </a:p>
        </p:txBody>
      </p:sp>
    </p:spTree>
    <p:extLst>
      <p:ext uri="{BB962C8B-B14F-4D97-AF65-F5344CB8AC3E}">
        <p14:creationId xmlns:p14="http://schemas.microsoft.com/office/powerpoint/2010/main" val="13527777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8000" u="sng" dirty="0">
                <a:solidFill>
                  <a:srgbClr val="FFFF00"/>
                </a:solidFill>
              </a:rPr>
              <a:t>Đk:</a:t>
            </a:r>
            <a:r>
              <a:rPr lang="en-US" sz="8000" dirty="0">
                <a:solidFill>
                  <a:schemeClr val="bg1"/>
                </a:solidFill>
              </a:rPr>
              <a:t> </a:t>
            </a:r>
            <a:r>
              <a:rPr lang="vi-VN" sz="8000" dirty="0">
                <a:solidFill>
                  <a:schemeClr val="bg1"/>
                </a:solidFill>
              </a:rPr>
              <a:t>Lạy Chúa, ai trông cậy Chúa đâu phải hổ ngươi thất vọng</a:t>
            </a:r>
            <a:r>
              <a:rPr lang="en-US" sz="8000" dirty="0">
                <a:solidFill>
                  <a:schemeClr val="bg1"/>
                </a:solidFill>
              </a:rPr>
              <a:t>.</a:t>
            </a:r>
            <a:endParaRPr lang="vi-VN" sz="8000" dirty="0">
              <a:solidFill>
                <a:schemeClr val="bg1"/>
              </a:solidFill>
            </a:endParaRPr>
          </a:p>
        </p:txBody>
      </p:sp>
    </p:spTree>
    <p:extLst>
      <p:ext uri="{BB962C8B-B14F-4D97-AF65-F5344CB8AC3E}">
        <p14:creationId xmlns:p14="http://schemas.microsoft.com/office/powerpoint/2010/main" val="9330728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5400" u="sng" dirty="0">
                <a:solidFill>
                  <a:srgbClr val="FFFF00"/>
                </a:solidFill>
              </a:rPr>
              <a:t>Tk3:</a:t>
            </a:r>
            <a:r>
              <a:rPr lang="en-US" sz="5400" dirty="0">
                <a:solidFill>
                  <a:schemeClr val="bg1"/>
                </a:solidFill>
              </a:rPr>
              <a:t> </a:t>
            </a:r>
            <a:r>
              <a:rPr lang="vi-VN" sz="5400" dirty="0">
                <a:solidFill>
                  <a:schemeClr val="bg1"/>
                </a:solidFill>
              </a:rPr>
              <a:t>Xin bảo toàn con, xin hãy cứu thoát khỏi hổ ngươi khi nương náu bên Ngài. Lòng này nguyện sạch trong, chính trực khôn ngơi, cậy trông nơi Chúa luôn, Ngài thương giữ gìn</a:t>
            </a:r>
            <a:endParaRPr lang="en-US" sz="5400" dirty="0">
              <a:solidFill>
                <a:schemeClr val="bg1"/>
              </a:solidFill>
            </a:endParaRPr>
          </a:p>
        </p:txBody>
      </p:sp>
    </p:spTree>
    <p:extLst>
      <p:ext uri="{BB962C8B-B14F-4D97-AF65-F5344CB8AC3E}">
        <p14:creationId xmlns:p14="http://schemas.microsoft.com/office/powerpoint/2010/main" val="11427731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8000" u="sng" dirty="0">
                <a:solidFill>
                  <a:srgbClr val="FFFF00"/>
                </a:solidFill>
              </a:rPr>
              <a:t>Đk:</a:t>
            </a:r>
            <a:r>
              <a:rPr lang="en-US" sz="8000" dirty="0">
                <a:solidFill>
                  <a:schemeClr val="bg1"/>
                </a:solidFill>
              </a:rPr>
              <a:t> </a:t>
            </a:r>
            <a:r>
              <a:rPr lang="vi-VN" sz="8000" dirty="0">
                <a:solidFill>
                  <a:schemeClr val="bg1"/>
                </a:solidFill>
              </a:rPr>
              <a:t>Lạy Chúa, ai trông cậy Chúa đâu phải hổ ngươi thất vọng</a:t>
            </a:r>
            <a:r>
              <a:rPr lang="en-US" sz="8000" dirty="0">
                <a:solidFill>
                  <a:schemeClr val="bg1"/>
                </a:solidFill>
              </a:rPr>
              <a:t>.</a:t>
            </a:r>
            <a:endParaRPr lang="vi-VN" sz="8000" dirty="0">
              <a:solidFill>
                <a:schemeClr val="bg1"/>
              </a:solidFill>
            </a:endParaRPr>
          </a:p>
        </p:txBody>
      </p:sp>
    </p:spTree>
    <p:extLst>
      <p:ext uri="{BB962C8B-B14F-4D97-AF65-F5344CB8AC3E}">
        <p14:creationId xmlns:p14="http://schemas.microsoft.com/office/powerpoint/2010/main" val="19795554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A book with purple pages&#10;&#10;Description automatically generated">
            <a:extLst>
              <a:ext uri="{FF2B5EF4-FFF2-40B4-BE49-F238E27FC236}">
                <a16:creationId xmlns:a16="http://schemas.microsoft.com/office/drawing/2014/main" id="{676BC484-F6A6-4B2D-8BC9-1D36664CB3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976744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7200" b="0" u="sng" dirty="0">
                <a:solidFill>
                  <a:srgbClr val="FFFF00"/>
                </a:solidFill>
                <a:effectLst/>
                <a:latin typeface="+mj-lt"/>
              </a:rPr>
              <a:t>Tk1</a:t>
            </a:r>
            <a:r>
              <a:rPr lang="vi-VN" sz="7200" b="0" u="sng" dirty="0">
                <a:solidFill>
                  <a:srgbClr val="FFFF00"/>
                </a:solidFill>
                <a:effectLst/>
                <a:latin typeface="+mj-lt"/>
              </a:rPr>
              <a:t>:</a:t>
            </a:r>
            <a:r>
              <a:rPr lang="vi-VN" sz="7200" b="0" dirty="0">
                <a:solidFill>
                  <a:schemeClr val="bg1"/>
                </a:solidFill>
                <a:effectLst/>
                <a:latin typeface="+mj-lt"/>
              </a:rPr>
              <a:t> </a:t>
            </a:r>
            <a:r>
              <a:rPr lang="vi-VN" sz="7200" dirty="0">
                <a:solidFill>
                  <a:schemeClr val="bg1"/>
                </a:solidFill>
                <a:latin typeface="+mj-lt"/>
              </a:rPr>
              <a:t>Hãy cảm tạ Chúa, vì Chúa nhân từ, vì tình Người yêu thương ta bền vững muôn đời.</a:t>
            </a:r>
          </a:p>
        </p:txBody>
      </p:sp>
    </p:spTree>
    <p:extLst>
      <p:ext uri="{BB962C8B-B14F-4D97-AF65-F5344CB8AC3E}">
        <p14:creationId xmlns:p14="http://schemas.microsoft.com/office/powerpoint/2010/main" val="1519906175"/>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592F72F-6619-1AB5-FB3C-809D40614C6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D80F74F-F0A1-6339-CAB6-D1FCF43D91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03"/>
            <a:ext cx="9144000" cy="5137693"/>
          </a:xfrm>
          <a:prstGeom prst="rect">
            <a:avLst/>
          </a:prstGeom>
        </p:spPr>
      </p:pic>
    </p:spTree>
    <p:extLst>
      <p:ext uri="{BB962C8B-B14F-4D97-AF65-F5344CB8AC3E}">
        <p14:creationId xmlns:p14="http://schemas.microsoft.com/office/powerpoint/2010/main" val="10183081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5400" dirty="0">
                <a:solidFill>
                  <a:schemeClr val="bg1"/>
                </a:solidFill>
              </a:rPr>
              <a:t>Chúa phán: Hỡi những người Cha Ta chúc phúc, hãy đến lãnh nhận Nước Trời đã chuẩn bị cho các ngươi từ khi tạo dựng vũ trụ.</a:t>
            </a:r>
            <a:endParaRPr lang="en-US" sz="5400" dirty="0">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dirty="0">
                <a:solidFill>
                  <a:srgbClr val="FFFF00"/>
                </a:solidFill>
              </a:rPr>
              <a:t>Alleluia - Alleluia:</a:t>
            </a:r>
          </a:p>
        </p:txBody>
      </p:sp>
      <p:sp>
        <p:nvSpPr>
          <p:cNvPr id="4" name="Rectangle 3"/>
          <p:cNvSpPr/>
          <p:nvPr/>
        </p:nvSpPr>
        <p:spPr>
          <a:xfrm>
            <a:off x="6477000" y="4497169"/>
            <a:ext cx="1643399" cy="646331"/>
          </a:xfrm>
          <a:prstGeom prst="rect">
            <a:avLst/>
          </a:prstGeom>
        </p:spPr>
        <p:txBody>
          <a:bodyPr wrap="none">
            <a:spAutoFit/>
          </a:bodyPr>
          <a:lstStyle/>
          <a:p>
            <a:r>
              <a:rPr lang="en-US" sz="3600" dirty="0">
                <a:solidFill>
                  <a:srgbClr val="FFFF00"/>
                </a:solidFill>
              </a:rPr>
              <a:t>Alleluia.</a:t>
            </a:r>
          </a:p>
        </p:txBody>
      </p:sp>
    </p:spTree>
    <p:extLst>
      <p:ext uri="{BB962C8B-B14F-4D97-AF65-F5344CB8AC3E}">
        <p14:creationId xmlns:p14="http://schemas.microsoft.com/office/powerpoint/2010/main" val="27013600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religious image of a person holding a cross and a person holding a cross&#10;&#10;Description automatically generated">
            <a:extLst>
              <a:ext uri="{FF2B5EF4-FFF2-40B4-BE49-F238E27FC236}">
                <a16:creationId xmlns:a16="http://schemas.microsoft.com/office/drawing/2014/main" id="{C736E301-F243-4042-A157-70EBC402AA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1291346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79745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7656B40-5E39-208A-70E5-0278A2F09C1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ADA8FC3-89B1-5C1E-81D6-6E9E0024A9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6467163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book with purple text&#10;&#10;Description automatically generated">
            <a:extLst>
              <a:ext uri="{FF2B5EF4-FFF2-40B4-BE49-F238E27FC236}">
                <a16:creationId xmlns:a16="http://schemas.microsoft.com/office/drawing/2014/main" id="{48A9BB0C-2679-4AD2-B903-3BE97D92DF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5140795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2D9C6DC-E078-E2DD-F127-FDD2D022E9D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3EBB35E-6289-7104-A333-405D586B4F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03"/>
            <a:ext cx="9144000" cy="5137693"/>
          </a:xfrm>
          <a:prstGeom prst="rect">
            <a:avLst/>
          </a:prstGeom>
        </p:spPr>
      </p:pic>
    </p:spTree>
    <p:extLst>
      <p:ext uri="{BB962C8B-B14F-4D97-AF65-F5344CB8AC3E}">
        <p14:creationId xmlns:p14="http://schemas.microsoft.com/office/powerpoint/2010/main" val="19547001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lstStyle/>
          <a:p>
            <a:r>
              <a:rPr lang="en-US" dirty="0">
                <a:solidFill>
                  <a:srgbClr val="FFFF00"/>
                </a:solidFill>
              </a:rPr>
              <a:t>Thánh </a:t>
            </a:r>
            <a:r>
              <a:rPr lang="en-US" dirty="0" err="1">
                <a:solidFill>
                  <a:srgbClr val="FFFF00"/>
                </a:solidFill>
              </a:rPr>
              <a:t>Vịnh</a:t>
            </a:r>
            <a:r>
              <a:rPr lang="en-US" dirty="0">
                <a:solidFill>
                  <a:srgbClr val="FFFF00"/>
                </a:solidFill>
              </a:rPr>
              <a:t> 41</a:t>
            </a:r>
            <a:br>
              <a:rPr lang="en-US" dirty="0">
                <a:solidFill>
                  <a:srgbClr val="FFFF00"/>
                </a:solidFill>
              </a:rPr>
            </a:br>
            <a:r>
              <a:rPr lang="en-US" sz="4000" dirty="0">
                <a:solidFill>
                  <a:srgbClr val="FFFF00"/>
                </a:solidFill>
              </a:rPr>
              <a:t>LỄ CÁC ĐẲNG LINH HỒN</a:t>
            </a:r>
            <a:br>
              <a:rPr lang="en-US" sz="4000" dirty="0">
                <a:solidFill>
                  <a:srgbClr val="FFFF00"/>
                </a:solidFill>
              </a:rPr>
            </a:br>
            <a:r>
              <a:rPr lang="en-US" i="1" dirty="0">
                <a:solidFill>
                  <a:schemeClr val="bg1"/>
                </a:solidFill>
              </a:rPr>
              <a:t>Lm. Kim Long</a:t>
            </a:r>
            <a:br>
              <a:rPr lang="en-US" i="1" dirty="0">
                <a:solidFill>
                  <a:schemeClr val="bg1"/>
                </a:solidFill>
              </a:rPr>
            </a:br>
            <a:r>
              <a:rPr lang="en-US" i="1" dirty="0">
                <a:solidFill>
                  <a:schemeClr val="bg1"/>
                </a:solidFill>
              </a:rPr>
              <a:t>06 </a:t>
            </a:r>
            <a:r>
              <a:rPr lang="en-US" i="1" dirty="0" err="1">
                <a:solidFill>
                  <a:schemeClr val="bg1"/>
                </a:solidFill>
              </a:rPr>
              <a:t>Câu</a:t>
            </a:r>
            <a:endParaRPr lang="en-US" i="1" dirty="0">
              <a:solidFill>
                <a:schemeClr val="bg1"/>
              </a:solidFill>
            </a:endParaRPr>
          </a:p>
        </p:txBody>
      </p:sp>
    </p:spTree>
    <p:extLst>
      <p:ext uri="{BB962C8B-B14F-4D97-AF65-F5344CB8AC3E}">
        <p14:creationId xmlns:p14="http://schemas.microsoft.com/office/powerpoint/2010/main" val="33094818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8000" u="sng" dirty="0">
                <a:solidFill>
                  <a:srgbClr val="FFFF00"/>
                </a:solidFill>
              </a:rPr>
              <a:t>Đk:</a:t>
            </a:r>
            <a:r>
              <a:rPr lang="en-US" sz="8000" dirty="0">
                <a:solidFill>
                  <a:schemeClr val="bg1"/>
                </a:solidFill>
              </a:rPr>
              <a:t> </a:t>
            </a:r>
            <a:r>
              <a:rPr lang="vi-VN" sz="8000" dirty="0">
                <a:solidFill>
                  <a:schemeClr val="bg1"/>
                </a:solidFill>
              </a:rPr>
              <a:t>Linh hồn con khao khát Thiên Chúa trường sinh.</a:t>
            </a:r>
          </a:p>
        </p:txBody>
      </p:sp>
    </p:spTree>
    <p:extLst>
      <p:ext uri="{BB962C8B-B14F-4D97-AF65-F5344CB8AC3E}">
        <p14:creationId xmlns:p14="http://schemas.microsoft.com/office/powerpoint/2010/main" val="9723935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u="sng" dirty="0">
                <a:solidFill>
                  <a:srgbClr val="FFFF00"/>
                </a:solidFill>
              </a:rPr>
              <a:t>Tk1:</a:t>
            </a:r>
            <a:r>
              <a:rPr lang="en-US" sz="6000" dirty="0">
                <a:solidFill>
                  <a:schemeClr val="bg1"/>
                </a:solidFill>
              </a:rPr>
              <a:t> </a:t>
            </a:r>
            <a:r>
              <a:rPr lang="vi-VN" sz="6000" dirty="0">
                <a:solidFill>
                  <a:schemeClr val="bg1"/>
                </a:solidFill>
              </a:rPr>
              <a:t>Như nai rừng mong mỏi tìm về suối nước trong, Hồn con cũng trông mong được gần Ngài, lạy Thiên Chúa con thờ.</a:t>
            </a:r>
            <a:endParaRPr lang="en-US" sz="6000" dirty="0">
              <a:solidFill>
                <a:schemeClr val="bg1"/>
              </a:solidFill>
            </a:endParaRPr>
          </a:p>
        </p:txBody>
      </p:sp>
    </p:spTree>
    <p:extLst>
      <p:ext uri="{BB962C8B-B14F-4D97-AF65-F5344CB8AC3E}">
        <p14:creationId xmlns:p14="http://schemas.microsoft.com/office/powerpoint/2010/main" val="431348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200" b="0" u="sng" dirty="0" err="1">
                <a:solidFill>
                  <a:srgbClr val="FFFF00"/>
                </a:solidFill>
                <a:effectLst/>
                <a:latin typeface="+mj-lt"/>
              </a:rPr>
              <a:t>Đk</a:t>
            </a:r>
            <a:r>
              <a:rPr lang="vi-VN" sz="5200" b="0" u="sng" dirty="0">
                <a:solidFill>
                  <a:srgbClr val="FFFF00"/>
                </a:solidFill>
                <a:effectLst/>
                <a:latin typeface="+mj-lt"/>
              </a:rPr>
              <a:t>:</a:t>
            </a:r>
            <a:r>
              <a:rPr lang="en-US" sz="5200" dirty="0">
                <a:solidFill>
                  <a:schemeClr val="bg1"/>
                </a:solidFill>
                <a:latin typeface="+mj-lt"/>
              </a:rPr>
              <a:t> </a:t>
            </a:r>
            <a:r>
              <a:rPr lang="vi-VN" sz="5200" dirty="0">
                <a:solidFill>
                  <a:schemeClr val="bg1"/>
                </a:solidFill>
                <a:latin typeface="+mj-lt"/>
              </a:rPr>
              <a:t>Cửa công chính hãy mở cho tôi vào. Cho tôi vào tạ ơn Chúa nơi cung điện ngợp quang vinh. Chính đây là, chính đây là cửa Thiên Chúa. Hỡi người công chính hãy mau tiến vào. </a:t>
            </a:r>
          </a:p>
        </p:txBody>
      </p:sp>
    </p:spTree>
    <p:extLst>
      <p:ext uri="{BB962C8B-B14F-4D97-AF65-F5344CB8AC3E}">
        <p14:creationId xmlns:p14="http://schemas.microsoft.com/office/powerpoint/2010/main" val="2478322516"/>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6400" u="sng" dirty="0">
                <a:solidFill>
                  <a:srgbClr val="FFFF00"/>
                </a:solidFill>
              </a:rPr>
              <a:t>Tk2:</a:t>
            </a:r>
            <a:r>
              <a:rPr lang="en-US" sz="6400" dirty="0">
                <a:solidFill>
                  <a:schemeClr val="bg1"/>
                </a:solidFill>
              </a:rPr>
              <a:t> </a:t>
            </a:r>
            <a:r>
              <a:rPr lang="vi-VN" sz="6400" dirty="0">
                <a:solidFill>
                  <a:schemeClr val="bg1"/>
                </a:solidFill>
              </a:rPr>
              <a:t>Những khát khao Chúa Trời, thật là Chúa vĩnh sinh, Hồn con tới khi nao được tìm về, được ra trước nhan Ngài.</a:t>
            </a:r>
            <a:endParaRPr lang="en-US" sz="6400" dirty="0">
              <a:solidFill>
                <a:schemeClr val="bg1"/>
              </a:solidFill>
            </a:endParaRPr>
          </a:p>
        </p:txBody>
      </p:sp>
    </p:spTree>
    <p:extLst>
      <p:ext uri="{BB962C8B-B14F-4D97-AF65-F5344CB8AC3E}">
        <p14:creationId xmlns:p14="http://schemas.microsoft.com/office/powerpoint/2010/main" val="28383744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6600" u="sng" dirty="0">
                <a:solidFill>
                  <a:srgbClr val="FFFF00"/>
                </a:solidFill>
              </a:rPr>
              <a:t>Tk3:</a:t>
            </a:r>
            <a:r>
              <a:rPr lang="en-US" sz="6600" dirty="0">
                <a:solidFill>
                  <a:schemeClr val="bg1"/>
                </a:solidFill>
              </a:rPr>
              <a:t> </a:t>
            </a:r>
            <a:r>
              <a:rPr lang="vi-VN" sz="6600" dirty="0">
                <a:solidFill>
                  <a:schemeClr val="bg1"/>
                </a:solidFill>
              </a:rPr>
              <a:t>Nhớ những khi trẩy hội về đền thánh Chúa xưa, Hoà muôn tiếng reo vui, từng đoàn người cùng nao nức tưng bừng.</a:t>
            </a:r>
            <a:endParaRPr lang="en-US" sz="6600" dirty="0">
              <a:solidFill>
                <a:schemeClr val="bg1"/>
              </a:solidFill>
            </a:endParaRPr>
          </a:p>
        </p:txBody>
      </p:sp>
    </p:spTree>
    <p:extLst>
      <p:ext uri="{BB962C8B-B14F-4D97-AF65-F5344CB8AC3E}">
        <p14:creationId xmlns:p14="http://schemas.microsoft.com/office/powerpoint/2010/main" val="30967729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6600" u="sng" dirty="0">
                <a:solidFill>
                  <a:srgbClr val="FFFF00"/>
                </a:solidFill>
              </a:rPr>
              <a:t>Tk4:</a:t>
            </a:r>
            <a:r>
              <a:rPr lang="en-US" sz="6600" dirty="0">
                <a:solidFill>
                  <a:schemeClr val="bg1"/>
                </a:solidFill>
              </a:rPr>
              <a:t> </a:t>
            </a:r>
            <a:r>
              <a:rPr lang="vi-VN" sz="6600" dirty="0">
                <a:solidFill>
                  <a:schemeClr val="bg1"/>
                </a:solidFill>
              </a:rPr>
              <a:t>Chúa đoái thương phái gửi sự thật với ánh quang, Hầu soi dẫn con đi về đền thờ và lên núi thánh Ngài.</a:t>
            </a:r>
            <a:endParaRPr lang="en-US" sz="6600" dirty="0">
              <a:solidFill>
                <a:schemeClr val="bg1"/>
              </a:solidFill>
            </a:endParaRPr>
          </a:p>
        </p:txBody>
      </p:sp>
    </p:spTree>
    <p:extLst>
      <p:ext uri="{BB962C8B-B14F-4D97-AF65-F5344CB8AC3E}">
        <p14:creationId xmlns:p14="http://schemas.microsoft.com/office/powerpoint/2010/main" val="39483382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6400" u="sng" dirty="0">
                <a:solidFill>
                  <a:srgbClr val="FFFF00"/>
                </a:solidFill>
              </a:rPr>
              <a:t>Tk5:</a:t>
            </a:r>
            <a:r>
              <a:rPr lang="en-US" sz="6400" dirty="0">
                <a:solidFill>
                  <a:schemeClr val="bg1"/>
                </a:solidFill>
              </a:rPr>
              <a:t> </a:t>
            </a:r>
            <a:r>
              <a:rPr lang="vi-VN" sz="6400" dirty="0">
                <a:solidFill>
                  <a:schemeClr val="bg1"/>
                </a:solidFill>
              </a:rPr>
              <a:t>Tiến bước lên tế đàn, được gần Chúa xiết vui, </a:t>
            </a:r>
            <a:br>
              <a:rPr lang="vi-VN" sz="6400" dirty="0">
                <a:solidFill>
                  <a:schemeClr val="bg1"/>
                </a:solidFill>
              </a:rPr>
            </a:br>
            <a:r>
              <a:rPr lang="vi-VN" sz="6400" dirty="0">
                <a:solidFill>
                  <a:schemeClr val="bg1"/>
                </a:solidFill>
              </a:rPr>
              <a:t>Đàn lên, xướng ca lên cảm tạ Ngài là Thiên Chúa con thờ</a:t>
            </a:r>
            <a:r>
              <a:rPr lang="en-US" sz="6400" dirty="0">
                <a:solidFill>
                  <a:schemeClr val="bg1"/>
                </a:solidFill>
              </a:rPr>
              <a:t>.</a:t>
            </a:r>
          </a:p>
        </p:txBody>
      </p:sp>
    </p:spTree>
    <p:extLst>
      <p:ext uri="{BB962C8B-B14F-4D97-AF65-F5344CB8AC3E}">
        <p14:creationId xmlns:p14="http://schemas.microsoft.com/office/powerpoint/2010/main" val="3176180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6400" u="sng" dirty="0">
                <a:solidFill>
                  <a:srgbClr val="FFFF00"/>
                </a:solidFill>
              </a:rPr>
              <a:t>Tk6:</a:t>
            </a:r>
            <a:r>
              <a:rPr lang="en-US" sz="6400" dirty="0">
                <a:solidFill>
                  <a:schemeClr val="bg1"/>
                </a:solidFill>
              </a:rPr>
              <a:t> </a:t>
            </a:r>
            <a:r>
              <a:rPr lang="vi-VN" sz="6400" dirty="0">
                <a:solidFill>
                  <a:schemeClr val="bg1"/>
                </a:solidFill>
              </a:rPr>
              <a:t>Bối rối chi, hỡi hồn, phận mình chớ xót xa, </a:t>
            </a:r>
            <a:br>
              <a:rPr lang="vi-VN" sz="6400" dirty="0">
                <a:solidFill>
                  <a:schemeClr val="bg1"/>
                </a:solidFill>
              </a:rPr>
            </a:br>
            <a:r>
              <a:rPr lang="vi-VN" sz="6400" dirty="0">
                <a:solidFill>
                  <a:schemeClr val="bg1"/>
                </a:solidFill>
              </a:rPr>
              <a:t>Cậy trông Chúa luôn đi, tụng mừng Ngài là Thiên Chúa cứu độ.</a:t>
            </a:r>
            <a:endParaRPr lang="en-US" sz="6400" dirty="0">
              <a:solidFill>
                <a:schemeClr val="bg1"/>
              </a:solidFill>
            </a:endParaRPr>
          </a:p>
        </p:txBody>
      </p:sp>
    </p:spTree>
    <p:extLst>
      <p:ext uri="{BB962C8B-B14F-4D97-AF65-F5344CB8AC3E}">
        <p14:creationId xmlns:p14="http://schemas.microsoft.com/office/powerpoint/2010/main" val="27558709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book with purple text&#10;&#10;Description automatically generated">
            <a:extLst>
              <a:ext uri="{FF2B5EF4-FFF2-40B4-BE49-F238E27FC236}">
                <a16:creationId xmlns:a16="http://schemas.microsoft.com/office/drawing/2014/main" id="{909BD5BD-D34E-47ED-9977-B5ED0C67DA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2811803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7D8D68F-7C3B-D319-A081-15C3543F5DC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107D7A1-F6DF-4D19-4C7F-A72BFE98CB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67"/>
            <a:ext cx="9144000" cy="5140766"/>
          </a:xfrm>
          <a:prstGeom prst="rect">
            <a:avLst/>
          </a:prstGeom>
        </p:spPr>
      </p:pic>
    </p:spTree>
    <p:extLst>
      <p:ext uri="{BB962C8B-B14F-4D97-AF65-F5344CB8AC3E}">
        <p14:creationId xmlns:p14="http://schemas.microsoft.com/office/powerpoint/2010/main" val="33389612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6000" dirty="0">
                <a:solidFill>
                  <a:schemeClr val="bg1"/>
                </a:solidFill>
              </a:rPr>
              <a:t>Lạy Cha là Chúa trời đất, chúc tụng Cha vì đã mặc khải mầu nhiệm Nước Trời cho những kẻ bé mọn. </a:t>
            </a:r>
            <a:endParaRPr lang="en-US" sz="6000" dirty="0">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00"/>
                </a:solidFill>
                <a:effectLst/>
                <a:uLnTx/>
                <a:uFillTx/>
                <a:latin typeface="UTM American Sans"/>
                <a:ea typeface="+mn-ea"/>
                <a:cs typeface="+mn-cs"/>
              </a:rPr>
              <a:t>Alleluia - Alleluia:</a:t>
            </a:r>
          </a:p>
        </p:txBody>
      </p:sp>
      <p:sp>
        <p:nvSpPr>
          <p:cNvPr id="4" name="Rectangle 3"/>
          <p:cNvSpPr/>
          <p:nvPr/>
        </p:nvSpPr>
        <p:spPr>
          <a:xfrm>
            <a:off x="6477000" y="4497169"/>
            <a:ext cx="1643399"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00"/>
                </a:solidFill>
                <a:effectLst/>
                <a:uLnTx/>
                <a:uFillTx/>
                <a:latin typeface="UTM American Sans"/>
                <a:ea typeface="+mn-ea"/>
                <a:cs typeface="+mn-cs"/>
              </a:rPr>
              <a:t>Alleluia.</a:t>
            </a:r>
          </a:p>
        </p:txBody>
      </p:sp>
    </p:spTree>
    <p:extLst>
      <p:ext uri="{BB962C8B-B14F-4D97-AF65-F5344CB8AC3E}">
        <p14:creationId xmlns:p14="http://schemas.microsoft.com/office/powerpoint/2010/main" val="29228804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US" dirty="0">
              <a:solidFill>
                <a:schemeClr val="bg1"/>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6687535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88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21676741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7200" b="0" u="sng" dirty="0">
                <a:solidFill>
                  <a:srgbClr val="FFFF00"/>
                </a:solidFill>
                <a:effectLst/>
                <a:latin typeface="+mj-lt"/>
              </a:rPr>
              <a:t>Tk2</a:t>
            </a:r>
            <a:r>
              <a:rPr lang="vi-VN" sz="7200" b="0" u="sng" dirty="0">
                <a:solidFill>
                  <a:srgbClr val="FFFF00"/>
                </a:solidFill>
                <a:effectLst/>
                <a:latin typeface="+mj-lt"/>
              </a:rPr>
              <a:t>:</a:t>
            </a:r>
            <a:r>
              <a:rPr lang="en-US" sz="7200" dirty="0">
                <a:solidFill>
                  <a:schemeClr val="bg1"/>
                </a:solidFill>
                <a:latin typeface="+mj-lt"/>
              </a:rPr>
              <a:t> </a:t>
            </a:r>
            <a:r>
              <a:rPr lang="vi-VN" sz="7200" dirty="0">
                <a:solidFill>
                  <a:schemeClr val="bg1"/>
                </a:solidFill>
                <a:latin typeface="+mj-lt"/>
              </a:rPr>
              <a:t>Hãy chúc tụng Chúa, nào khắp nhân trần, vì tình Người yêu thương ta bền vững muôn đời.</a:t>
            </a:r>
          </a:p>
        </p:txBody>
      </p:sp>
    </p:spTree>
    <p:extLst>
      <p:ext uri="{BB962C8B-B14F-4D97-AF65-F5344CB8AC3E}">
        <p14:creationId xmlns:p14="http://schemas.microsoft.com/office/powerpoint/2010/main" val="2805845330"/>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vi-VN" sz="6600" b="0" dirty="0">
                <a:solidFill>
                  <a:schemeClr val="bg1"/>
                </a:solidFill>
                <a:effectLst/>
                <a:latin typeface="+mj-lt"/>
                <a:cs typeface="Times New Roman" pitchFamily="18" charset="0"/>
              </a:rPr>
              <a:t>Tôi tin kính một Thiên Chúa là Cha toàn năng, Đấng tạo thành trời đất, muôn vật hữu hình và vô hình.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5383653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6600" b="0" dirty="0" err="1">
                <a:solidFill>
                  <a:schemeClr val="bg1"/>
                </a:solidFill>
                <a:effectLst/>
                <a:latin typeface="+mj-lt"/>
                <a:cs typeface="Times New Roman" pitchFamily="18" charset="0"/>
              </a:rPr>
              <a:t>Tôi</a:t>
            </a:r>
            <a:r>
              <a:rPr lang="en-US" sz="6600" b="0" dirty="0">
                <a:solidFill>
                  <a:schemeClr val="bg1"/>
                </a:solidFill>
                <a:effectLst/>
                <a:latin typeface="+mj-lt"/>
                <a:cs typeface="Times New Roman" pitchFamily="18" charset="0"/>
              </a:rPr>
              <a:t> tin </a:t>
            </a:r>
            <a:r>
              <a:rPr lang="en-US" sz="6600" b="0" dirty="0" err="1">
                <a:solidFill>
                  <a:schemeClr val="bg1"/>
                </a:solidFill>
                <a:effectLst/>
                <a:latin typeface="+mj-lt"/>
                <a:cs typeface="Times New Roman" pitchFamily="18" charset="0"/>
              </a:rPr>
              <a:t>kính</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Giêsu</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Kitô</a:t>
            </a:r>
            <a:r>
              <a:rPr lang="en-US" sz="6600" b="0" dirty="0">
                <a:solidFill>
                  <a:schemeClr val="bg1"/>
                </a:solidFill>
                <a:effectLst/>
                <a:latin typeface="+mj-lt"/>
                <a:cs typeface="Times New Roman" pitchFamily="18" charset="0"/>
              </a:rPr>
              <a:t>, Con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Sinh bởi Đức Chúa Cha từ trước muôn đời.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15146224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vi-VN" sz="6600" b="0" dirty="0">
                <a:solidFill>
                  <a:schemeClr val="bg1"/>
                </a:solidFill>
                <a:effectLst/>
                <a:latin typeface="+mj-lt"/>
                <a:cs typeface="Times New Roman" pitchFamily="18" charset="0"/>
              </a:rPr>
              <a:t>Người là Thiên Chúa bởi Thiên Chúa, Ánh Sáng bởi Ánh Sáng,</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bởi</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a:t>
            </a:r>
          </a:p>
        </p:txBody>
      </p:sp>
    </p:spTree>
    <p:extLst>
      <p:ext uri="{BB962C8B-B14F-4D97-AF65-F5344CB8AC3E}">
        <p14:creationId xmlns:p14="http://schemas.microsoft.com/office/powerpoint/2010/main" val="34628242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vi-VN" sz="6000" b="0" dirty="0">
                <a:solidFill>
                  <a:schemeClr val="bg1"/>
                </a:solidFill>
                <a:effectLst/>
                <a:latin typeface="+mj-lt"/>
              </a:rPr>
              <a:t>được sinh ra mà không phải được tạo thành, đồng bản thể với Đức Chúa Cha: nhờ Người mà muôn vật được tạo thành.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7498260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vi-VN" sz="8000" b="0" dirty="0">
                <a:solidFill>
                  <a:schemeClr val="bg1"/>
                </a:solidFill>
                <a:effectLst/>
                <a:latin typeface="+mj-lt"/>
              </a:rPr>
              <a:t>Vì loài người chúng ta và để cứu độ chúng ta,</a:t>
            </a:r>
            <a:r>
              <a:rPr lang="en-US" sz="8000" b="0" dirty="0">
                <a:solidFill>
                  <a:schemeClr val="bg1"/>
                </a:solidFill>
                <a:effectLst/>
                <a:latin typeface="+mj-lt"/>
              </a:rPr>
              <a:t> </a:t>
            </a:r>
            <a:r>
              <a:rPr lang="vi-VN" sz="8000" b="0" dirty="0">
                <a:solidFill>
                  <a:schemeClr val="bg1"/>
                </a:solidFill>
                <a:effectLst/>
                <a:latin typeface="+mj-lt"/>
                <a:cs typeface="Times New Roman" pitchFamily="18" charset="0"/>
              </a:rPr>
              <a:t>Người đã từ trời xuống thế. </a:t>
            </a:r>
            <a:endParaRPr lang="en-US" sz="8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2096890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bIns="274320">
            <a:noAutofit/>
          </a:bodyPr>
          <a:lstStyle/>
          <a:p>
            <a:pPr algn="just"/>
            <a:r>
              <a:rPr lang="vi-VN" sz="6600" b="0" dirty="0">
                <a:solidFill>
                  <a:srgbClr val="FFFF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24691704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400" b="0" dirty="0">
                <a:solidFill>
                  <a:schemeClr val="bg1"/>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6930725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bIns="182880">
            <a:noAutofit/>
          </a:bodyPr>
          <a:lstStyle/>
          <a:p>
            <a:pPr algn="just"/>
            <a:r>
              <a:rPr lang="vi-VN" sz="5500" b="0" dirty="0">
                <a:solidFill>
                  <a:schemeClr val="bg1"/>
                </a:solidFill>
                <a:effectLst/>
                <a:latin typeface="+mj-lt"/>
              </a:rPr>
              <a:t>Người lên trời, ngự bên hữu Đức Chúa Cha, và Người sẽ lại đến trong vinh quang để phán xét kẻ sống và kẻ chết, Nước Người sẽ không bao giờ cùng.</a:t>
            </a:r>
            <a:endParaRPr lang="en-US" sz="55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3653889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vi-VN" sz="6000" b="0" dirty="0">
                <a:solidFill>
                  <a:schemeClr val="bg1"/>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5785143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vi-VN" sz="6000" b="0" dirty="0">
                <a:solidFill>
                  <a:schemeClr val="bg1"/>
                </a:solidFill>
                <a:effectLst/>
                <a:latin typeface="+mj-lt"/>
              </a:rPr>
              <a:t>Người được phụng thờ và tôn vinh cùng với Đức Chúa Cha và Đức Chúa Con: Người đã dùng các tiên tri mà phán dạy.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9214653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200" b="0" u="sng" dirty="0" err="1">
                <a:solidFill>
                  <a:srgbClr val="FFFF00"/>
                </a:solidFill>
                <a:effectLst/>
                <a:latin typeface="+mj-lt"/>
              </a:rPr>
              <a:t>Đk</a:t>
            </a:r>
            <a:r>
              <a:rPr lang="vi-VN" sz="5200" b="0" u="sng" dirty="0">
                <a:solidFill>
                  <a:srgbClr val="FFFF00"/>
                </a:solidFill>
                <a:effectLst/>
                <a:latin typeface="+mj-lt"/>
              </a:rPr>
              <a:t>:</a:t>
            </a:r>
            <a:r>
              <a:rPr lang="en-US" sz="5200" dirty="0">
                <a:solidFill>
                  <a:schemeClr val="bg1"/>
                </a:solidFill>
                <a:latin typeface="+mj-lt"/>
              </a:rPr>
              <a:t> </a:t>
            </a:r>
            <a:r>
              <a:rPr lang="vi-VN" sz="5200" dirty="0">
                <a:solidFill>
                  <a:schemeClr val="bg1"/>
                </a:solidFill>
                <a:latin typeface="+mj-lt"/>
              </a:rPr>
              <a:t>Cửa công chính hãy mở cho tôi vào. Cho tôi vào tạ ơn Chúa nơi cung điện ngợp quang vinh. Chính đây là, chính đây là cửa Thiên Chúa. Hỡi người công chính hãy mau tiến vào. </a:t>
            </a:r>
          </a:p>
        </p:txBody>
      </p:sp>
    </p:spTree>
    <p:extLst>
      <p:ext uri="{BB962C8B-B14F-4D97-AF65-F5344CB8AC3E}">
        <p14:creationId xmlns:p14="http://schemas.microsoft.com/office/powerpoint/2010/main" val="2478322516"/>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vi-VN" sz="8000" b="0" dirty="0">
                <a:solidFill>
                  <a:schemeClr val="bg1"/>
                </a:solidFill>
                <a:effectLst/>
                <a:latin typeface="+mj-lt"/>
              </a:rPr>
              <a:t>Tôi tin Hội Thánh duy nhất thánh thiện công giáo và tông truyền.</a:t>
            </a:r>
            <a:endParaRPr lang="en-US" sz="8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22137230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vi-VN" sz="6600" b="0" dirty="0">
                <a:solidFill>
                  <a:schemeClr val="bg1"/>
                </a:solidFill>
                <a:effectLst/>
                <a:latin typeface="+mj-lt"/>
                <a:cs typeface="Times New Roman" pitchFamily="18" charset="0"/>
              </a:rPr>
              <a:t>Tôi tuyên xưng có một Phép Rửa để tha tội. Tôi trông đợi kẻ chết sống lại và sự</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sống đời sau. </a:t>
            </a:r>
            <a:r>
              <a:rPr lang="vi-VN" sz="6600" b="0" u="sng" dirty="0">
                <a:solidFill>
                  <a:srgbClr val="FFFF00"/>
                </a:solidFill>
                <a:effectLst/>
                <a:latin typeface="+mj-lt"/>
                <a:cs typeface="Times New Roman" pitchFamily="18" charset="0"/>
              </a:rPr>
              <a:t>Amen.</a:t>
            </a:r>
            <a:endParaRPr lang="en-US" sz="6600" b="0"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134703692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US" dirty="0">
              <a:solidFill>
                <a:schemeClr val="bg1"/>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73273888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4267200" y="2038350"/>
            <a:ext cx="4751832" cy="1323439"/>
          </a:xfrm>
          <a:prstGeom prst="rect">
            <a:avLst/>
          </a:prstGeom>
        </p:spPr>
        <p:txBody>
          <a:bodyPr wrap="square">
            <a:spAutoFit/>
          </a:bodyPr>
          <a:lstStyle/>
          <a:p>
            <a:pPr algn="ctr"/>
            <a:r>
              <a:rPr lang="en-US" sz="4000" b="1" dirty="0">
                <a:solidFill>
                  <a:srgbClr val="FFFF00"/>
                </a:solidFill>
              </a:rPr>
              <a:t>Lời Chân Thành</a:t>
            </a:r>
          </a:p>
          <a:p>
            <a:pPr algn="ctr"/>
            <a:r>
              <a:rPr lang="en-US" sz="4000" b="1" i="1" dirty="0">
                <a:solidFill>
                  <a:schemeClr val="bg1"/>
                </a:solidFill>
              </a:rPr>
              <a:t>Lm. Kim Long</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0688" y="285750"/>
            <a:ext cx="4243637" cy="4705350"/>
          </a:xfrm>
          <a:prstGeom prst="rect">
            <a:avLst/>
          </a:prstGeom>
        </p:spPr>
      </p:pic>
      <p:sp>
        <p:nvSpPr>
          <p:cNvPr id="7" name="Rectangle 6"/>
          <p:cNvSpPr/>
          <p:nvPr/>
        </p:nvSpPr>
        <p:spPr>
          <a:xfrm>
            <a:off x="4191000" y="895350"/>
            <a:ext cx="4572000" cy="1015663"/>
          </a:xfrm>
          <a:prstGeom prst="rect">
            <a:avLst/>
          </a:prstGeom>
        </p:spPr>
        <p:txBody>
          <a:bodyPr>
            <a:spAutoFit/>
          </a:bodyPr>
          <a:lstStyle/>
          <a:p>
            <a:pPr algn="ctr"/>
            <a:r>
              <a:rPr lang="en-US" sz="6000" dirty="0" err="1">
                <a:solidFill>
                  <a:srgbClr val="FFFF00"/>
                </a:solidFill>
              </a:rPr>
              <a:t>Ca</a:t>
            </a:r>
            <a:r>
              <a:rPr lang="en-US" sz="6000" dirty="0">
                <a:solidFill>
                  <a:srgbClr val="FFFF00"/>
                </a:solidFill>
              </a:rPr>
              <a:t> </a:t>
            </a:r>
            <a:r>
              <a:rPr lang="en-US" sz="6000" dirty="0" err="1">
                <a:solidFill>
                  <a:srgbClr val="FFFF00"/>
                </a:solidFill>
              </a:rPr>
              <a:t>Dâng</a:t>
            </a:r>
            <a:r>
              <a:rPr lang="en-US" sz="6000" dirty="0">
                <a:solidFill>
                  <a:srgbClr val="FFFF00"/>
                </a:solidFill>
              </a:rPr>
              <a:t> </a:t>
            </a:r>
            <a:r>
              <a:rPr lang="en-US" sz="6000" dirty="0" err="1">
                <a:solidFill>
                  <a:srgbClr val="FFFF00"/>
                </a:solidFill>
              </a:rPr>
              <a:t>Lễ</a:t>
            </a:r>
            <a:endParaRPr lang="en-US" sz="6000" dirty="0">
              <a:solidFill>
                <a:srgbClr val="FFFF00"/>
              </a:solidFill>
            </a:endParaRPr>
          </a:p>
        </p:txBody>
      </p:sp>
    </p:spTree>
    <p:extLst>
      <p:ext uri="{BB962C8B-B14F-4D97-AF65-F5344CB8AC3E}">
        <p14:creationId xmlns:p14="http://schemas.microsoft.com/office/powerpoint/2010/main" val="12358554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u="sng" dirty="0" err="1">
                <a:solidFill>
                  <a:srgbClr val="FFFF00"/>
                </a:solidFill>
              </a:rPr>
              <a:t>Đk</a:t>
            </a:r>
            <a:r>
              <a:rPr lang="en-US" sz="6000" u="sng" dirty="0">
                <a:solidFill>
                  <a:srgbClr val="FFFF00"/>
                </a:solidFill>
              </a:rPr>
              <a:t>:</a:t>
            </a:r>
            <a:r>
              <a:rPr lang="en-US" sz="6000" dirty="0">
                <a:solidFill>
                  <a:schemeClr val="bg1"/>
                </a:solidFill>
              </a:rPr>
              <a:t> </a:t>
            </a:r>
            <a:r>
              <a:rPr lang="en-US" sz="6000" dirty="0" err="1">
                <a:solidFill>
                  <a:schemeClr val="bg1"/>
                </a:solidFill>
              </a:rPr>
              <a:t>Lời</a:t>
            </a:r>
            <a:r>
              <a:rPr lang="en-US" sz="6000" dirty="0">
                <a:solidFill>
                  <a:schemeClr val="bg1"/>
                </a:solidFill>
              </a:rPr>
              <a:t> chân thành dâng tiến như hương trầm bay tới trời cao. Nguyện Chúa Cha nhân từ nhận lễ </a:t>
            </a:r>
            <a:r>
              <a:rPr lang="en-US" sz="6000" dirty="0" err="1">
                <a:solidFill>
                  <a:schemeClr val="bg1"/>
                </a:solidFill>
              </a:rPr>
              <a:t>hy</a:t>
            </a:r>
            <a:r>
              <a:rPr lang="en-US" sz="6000" dirty="0">
                <a:solidFill>
                  <a:schemeClr val="bg1"/>
                </a:solidFill>
              </a:rPr>
              <a:t> sinh trên bàn thờ. </a:t>
            </a:r>
            <a:endParaRPr lang="en-US" sz="6000" b="0" dirty="0">
              <a:solidFill>
                <a:schemeClr val="bg1"/>
              </a:solidFill>
              <a:effectLst/>
            </a:endParaRPr>
          </a:p>
        </p:txBody>
      </p:sp>
    </p:spTree>
    <p:extLst>
      <p:ext uri="{BB962C8B-B14F-4D97-AF65-F5344CB8AC3E}">
        <p14:creationId xmlns:p14="http://schemas.microsoft.com/office/powerpoint/2010/main" val="220090980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600" b="0" u="sng" dirty="0">
                <a:solidFill>
                  <a:srgbClr val="FFFF00"/>
                </a:solidFill>
                <a:effectLst/>
              </a:rPr>
              <a:t>Tk1:</a:t>
            </a:r>
            <a:r>
              <a:rPr lang="en-US" sz="6600" b="0" dirty="0">
                <a:solidFill>
                  <a:schemeClr val="bg1"/>
                </a:solidFill>
                <a:effectLst/>
              </a:rPr>
              <a:t> </a:t>
            </a:r>
            <a:r>
              <a:rPr lang="en-US" sz="6600" dirty="0">
                <a:solidFill>
                  <a:schemeClr val="bg1"/>
                </a:solidFill>
              </a:rPr>
              <a:t>Tưởng nhớ Con Chúa đã chịu chết khổ hình. Và cuộc Người phục sinh cùng lên trời vinh sáng. </a:t>
            </a:r>
            <a:endParaRPr lang="vi-VN" sz="6600" dirty="0">
              <a:solidFill>
                <a:schemeClr val="bg1"/>
              </a:solidFill>
            </a:endParaRPr>
          </a:p>
        </p:txBody>
      </p:sp>
    </p:spTree>
    <p:extLst>
      <p:ext uri="{BB962C8B-B14F-4D97-AF65-F5344CB8AC3E}">
        <p14:creationId xmlns:p14="http://schemas.microsoft.com/office/powerpoint/2010/main" val="219970942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u="sng" dirty="0" err="1">
                <a:solidFill>
                  <a:srgbClr val="FFFF00"/>
                </a:solidFill>
              </a:rPr>
              <a:t>Đk</a:t>
            </a:r>
            <a:r>
              <a:rPr lang="en-US" sz="6000" u="sng" dirty="0">
                <a:solidFill>
                  <a:srgbClr val="FFFF00"/>
                </a:solidFill>
              </a:rPr>
              <a:t>:</a:t>
            </a:r>
            <a:r>
              <a:rPr lang="en-US" sz="6000" dirty="0">
                <a:solidFill>
                  <a:schemeClr val="bg1"/>
                </a:solidFill>
              </a:rPr>
              <a:t> </a:t>
            </a:r>
            <a:r>
              <a:rPr lang="en-US" sz="6000" dirty="0" err="1">
                <a:solidFill>
                  <a:schemeClr val="bg1"/>
                </a:solidFill>
              </a:rPr>
              <a:t>Lời</a:t>
            </a:r>
            <a:r>
              <a:rPr lang="en-US" sz="6000" dirty="0">
                <a:solidFill>
                  <a:schemeClr val="bg1"/>
                </a:solidFill>
              </a:rPr>
              <a:t> chân thành dâng tiến như hương trầm bay tới trời cao. Nguyện Chúa Cha nhân từ nhận lễ </a:t>
            </a:r>
            <a:r>
              <a:rPr lang="en-US" sz="6000" dirty="0" err="1">
                <a:solidFill>
                  <a:schemeClr val="bg1"/>
                </a:solidFill>
              </a:rPr>
              <a:t>hy</a:t>
            </a:r>
            <a:r>
              <a:rPr lang="en-US" sz="6000" dirty="0">
                <a:solidFill>
                  <a:schemeClr val="bg1"/>
                </a:solidFill>
              </a:rPr>
              <a:t> sinh trên bàn thờ. </a:t>
            </a:r>
            <a:endParaRPr lang="en-US" sz="6000" b="0" dirty="0">
              <a:solidFill>
                <a:schemeClr val="bg1"/>
              </a:solidFill>
              <a:effectLst/>
            </a:endParaRPr>
          </a:p>
        </p:txBody>
      </p:sp>
    </p:spTree>
    <p:extLst>
      <p:ext uri="{BB962C8B-B14F-4D97-AF65-F5344CB8AC3E}">
        <p14:creationId xmlns:p14="http://schemas.microsoft.com/office/powerpoint/2010/main" val="339278061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400" b="0" u="sng" dirty="0">
                <a:solidFill>
                  <a:srgbClr val="FFFF00"/>
                </a:solidFill>
                <a:effectLst/>
              </a:rPr>
              <a:t>Tk4:</a:t>
            </a:r>
            <a:r>
              <a:rPr lang="en-US" sz="6400" b="0" dirty="0">
                <a:solidFill>
                  <a:schemeClr val="bg1"/>
                </a:solidFill>
                <a:effectLst/>
              </a:rPr>
              <a:t> </a:t>
            </a:r>
            <a:r>
              <a:rPr lang="en-US" sz="6400" dirty="0">
                <a:solidFill>
                  <a:schemeClr val="bg1"/>
                </a:solidFill>
              </a:rPr>
              <a:t>Nguyện Chúa thương đoái những người đã ly trần. Dìu về trời quang vinh tụng ca tình yêu Chúa. </a:t>
            </a:r>
            <a:endParaRPr lang="vi-VN" sz="6400" dirty="0">
              <a:solidFill>
                <a:schemeClr val="bg1"/>
              </a:solidFill>
            </a:endParaRPr>
          </a:p>
        </p:txBody>
      </p:sp>
    </p:spTree>
    <p:extLst>
      <p:ext uri="{BB962C8B-B14F-4D97-AF65-F5344CB8AC3E}">
        <p14:creationId xmlns:p14="http://schemas.microsoft.com/office/powerpoint/2010/main" val="185816878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u="sng" dirty="0" err="1">
                <a:solidFill>
                  <a:srgbClr val="FFFF00"/>
                </a:solidFill>
              </a:rPr>
              <a:t>Đk</a:t>
            </a:r>
            <a:r>
              <a:rPr lang="en-US" sz="6000" u="sng" dirty="0">
                <a:solidFill>
                  <a:srgbClr val="FFFF00"/>
                </a:solidFill>
              </a:rPr>
              <a:t>:</a:t>
            </a:r>
            <a:r>
              <a:rPr lang="en-US" sz="6000" dirty="0">
                <a:solidFill>
                  <a:schemeClr val="bg1"/>
                </a:solidFill>
              </a:rPr>
              <a:t> </a:t>
            </a:r>
            <a:r>
              <a:rPr lang="en-US" sz="6000" dirty="0" err="1">
                <a:solidFill>
                  <a:schemeClr val="bg1"/>
                </a:solidFill>
              </a:rPr>
              <a:t>Lời</a:t>
            </a:r>
            <a:r>
              <a:rPr lang="en-US" sz="6000" dirty="0">
                <a:solidFill>
                  <a:schemeClr val="bg1"/>
                </a:solidFill>
              </a:rPr>
              <a:t> chân thành dâng tiến như hương trầm bay tới trời cao. Nguyện Chúa Cha nhân từ nhận lễ </a:t>
            </a:r>
            <a:r>
              <a:rPr lang="en-US" sz="6000" dirty="0" err="1">
                <a:solidFill>
                  <a:schemeClr val="bg1"/>
                </a:solidFill>
              </a:rPr>
              <a:t>hy</a:t>
            </a:r>
            <a:r>
              <a:rPr lang="en-US" sz="6000" dirty="0">
                <a:solidFill>
                  <a:schemeClr val="bg1"/>
                </a:solidFill>
              </a:rPr>
              <a:t> sinh trên bàn thờ. </a:t>
            </a:r>
            <a:endParaRPr lang="en-US" sz="6000" b="0" dirty="0">
              <a:solidFill>
                <a:schemeClr val="bg1"/>
              </a:solidFill>
              <a:effectLst/>
            </a:endParaRPr>
          </a:p>
        </p:txBody>
      </p:sp>
    </p:spTree>
    <p:extLst>
      <p:ext uri="{BB962C8B-B14F-4D97-AF65-F5344CB8AC3E}">
        <p14:creationId xmlns:p14="http://schemas.microsoft.com/office/powerpoint/2010/main" val="122247933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b="0" u="sng" dirty="0">
                <a:solidFill>
                  <a:srgbClr val="FFFF00"/>
                </a:solidFill>
                <a:effectLst/>
              </a:rPr>
              <a:t>Tk5:</a:t>
            </a:r>
            <a:r>
              <a:rPr lang="en-US" sz="6000" b="0" dirty="0">
                <a:solidFill>
                  <a:schemeClr val="bg1"/>
                </a:solidFill>
                <a:effectLst/>
              </a:rPr>
              <a:t> </a:t>
            </a:r>
            <a:r>
              <a:rPr lang="en-US" sz="6000" dirty="0">
                <a:solidFill>
                  <a:schemeClr val="bg1"/>
                </a:solidFill>
              </a:rPr>
              <a:t>Nguyện Chúa thương đến tấm lòng rất chân thành. Đoàn người hiệp nhau đây cùng chung niềm tin kính. </a:t>
            </a:r>
            <a:endParaRPr lang="vi-VN" sz="6000" dirty="0">
              <a:solidFill>
                <a:schemeClr val="bg1"/>
              </a:solidFill>
            </a:endParaRPr>
          </a:p>
        </p:txBody>
      </p:sp>
    </p:spTree>
    <p:extLst>
      <p:ext uri="{BB962C8B-B14F-4D97-AF65-F5344CB8AC3E}">
        <p14:creationId xmlns:p14="http://schemas.microsoft.com/office/powerpoint/2010/main" val="2035776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600" b="0" u="sng" dirty="0">
                <a:solidFill>
                  <a:srgbClr val="FFFF00"/>
                </a:solidFill>
                <a:effectLst/>
                <a:latin typeface="+mj-lt"/>
              </a:rPr>
              <a:t>Tk3</a:t>
            </a:r>
            <a:r>
              <a:rPr lang="vi-VN" sz="6600" b="0" u="sng" dirty="0">
                <a:solidFill>
                  <a:srgbClr val="FFFF00"/>
                </a:solidFill>
                <a:effectLst/>
                <a:latin typeface="+mj-lt"/>
              </a:rPr>
              <a:t>:</a:t>
            </a:r>
            <a:r>
              <a:rPr lang="en-US" sz="6600" dirty="0">
                <a:solidFill>
                  <a:schemeClr val="bg1"/>
                </a:solidFill>
                <a:latin typeface="+mj-lt"/>
              </a:rPr>
              <a:t> </a:t>
            </a:r>
            <a:r>
              <a:rPr lang="vi-VN" sz="6600" dirty="0">
                <a:solidFill>
                  <a:schemeClr val="bg1"/>
                </a:solidFill>
                <a:latin typeface="+mj-lt"/>
              </a:rPr>
              <a:t>Trong lúc sầu thương, hằng vững tin Người. Và bền lòng tôi kêu xin, Người sẽ nghe lời.</a:t>
            </a:r>
          </a:p>
        </p:txBody>
      </p:sp>
    </p:spTree>
    <p:extLst>
      <p:ext uri="{BB962C8B-B14F-4D97-AF65-F5344CB8AC3E}">
        <p14:creationId xmlns:p14="http://schemas.microsoft.com/office/powerpoint/2010/main" val="1986062930"/>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u="sng" dirty="0" err="1">
                <a:solidFill>
                  <a:srgbClr val="FFFF00"/>
                </a:solidFill>
              </a:rPr>
              <a:t>Đk</a:t>
            </a:r>
            <a:r>
              <a:rPr lang="en-US" sz="6000" u="sng" dirty="0">
                <a:solidFill>
                  <a:srgbClr val="FFFF00"/>
                </a:solidFill>
              </a:rPr>
              <a:t>:</a:t>
            </a:r>
            <a:r>
              <a:rPr lang="en-US" sz="6000" dirty="0">
                <a:solidFill>
                  <a:schemeClr val="bg1"/>
                </a:solidFill>
              </a:rPr>
              <a:t> </a:t>
            </a:r>
            <a:r>
              <a:rPr lang="en-US" sz="6000" dirty="0" err="1">
                <a:solidFill>
                  <a:schemeClr val="bg1"/>
                </a:solidFill>
              </a:rPr>
              <a:t>Lời</a:t>
            </a:r>
            <a:r>
              <a:rPr lang="en-US" sz="6000" dirty="0">
                <a:solidFill>
                  <a:schemeClr val="bg1"/>
                </a:solidFill>
              </a:rPr>
              <a:t> chân thành dâng tiến như hương trầm bay tới trời cao. Nguyện Chúa Cha nhân từ nhận lễ </a:t>
            </a:r>
            <a:r>
              <a:rPr lang="en-US" sz="6000" dirty="0" err="1">
                <a:solidFill>
                  <a:schemeClr val="bg1"/>
                </a:solidFill>
              </a:rPr>
              <a:t>hy</a:t>
            </a:r>
            <a:r>
              <a:rPr lang="en-US" sz="6000" dirty="0">
                <a:solidFill>
                  <a:schemeClr val="bg1"/>
                </a:solidFill>
              </a:rPr>
              <a:t> sinh trên bàn thờ. </a:t>
            </a:r>
            <a:endParaRPr lang="en-US" sz="6000" b="0" dirty="0">
              <a:solidFill>
                <a:schemeClr val="bg1"/>
              </a:solidFill>
              <a:effectLst/>
            </a:endParaRPr>
          </a:p>
        </p:txBody>
      </p:sp>
    </p:spTree>
    <p:extLst>
      <p:ext uri="{BB962C8B-B14F-4D97-AF65-F5344CB8AC3E}">
        <p14:creationId xmlns:p14="http://schemas.microsoft.com/office/powerpoint/2010/main" val="327905423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US" dirty="0">
              <a:solidFill>
                <a:schemeClr val="bg1"/>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59024749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5400" b="0" dirty="0">
                <a:solidFill>
                  <a:srgbClr val="FFFF00"/>
                </a:solidFill>
                <a:effectLst/>
                <a:latin typeface="+mj-lt"/>
              </a:rPr>
              <a:t>Ca Nguyện Hiệp Lễ</a:t>
            </a:r>
            <a:br>
              <a:rPr lang="en-US" sz="6600" b="0" dirty="0">
                <a:solidFill>
                  <a:srgbClr val="FFFF00"/>
                </a:solidFill>
                <a:effectLst/>
                <a:latin typeface="+mj-lt"/>
              </a:rPr>
            </a:br>
            <a:r>
              <a:rPr lang="en-US" sz="6000" dirty="0">
                <a:solidFill>
                  <a:srgbClr val="FFFF00"/>
                </a:solidFill>
              </a:rPr>
              <a:t>Về Bên Chúa</a:t>
            </a:r>
            <a:br>
              <a:rPr lang="en-US" sz="4800" dirty="0">
                <a:solidFill>
                  <a:srgbClr val="FFFF00"/>
                </a:solidFill>
              </a:rPr>
            </a:br>
            <a:r>
              <a:rPr lang="en-US" sz="4800" i="1" dirty="0">
                <a:solidFill>
                  <a:schemeClr val="bg1"/>
                </a:solidFill>
              </a:rPr>
              <a:t>Phùng Minh Mẫn</a:t>
            </a:r>
            <a:endParaRPr lang="en-US" sz="9600" b="0" i="1" dirty="0">
              <a:solidFill>
                <a:schemeClr val="bg1"/>
              </a:solidFill>
              <a:effectLst/>
            </a:endParaRPr>
          </a:p>
        </p:txBody>
      </p:sp>
    </p:spTree>
    <p:extLst>
      <p:ext uri="{BB962C8B-B14F-4D97-AF65-F5344CB8AC3E}">
        <p14:creationId xmlns:p14="http://schemas.microsoft.com/office/powerpoint/2010/main" val="353878427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4800" b="0" u="sng" dirty="0">
                <a:solidFill>
                  <a:srgbClr val="FFFF00"/>
                </a:solidFill>
                <a:effectLst/>
              </a:rPr>
              <a:t>Tk1:</a:t>
            </a:r>
            <a:r>
              <a:rPr lang="en-US" sz="4800" b="0" dirty="0">
                <a:solidFill>
                  <a:schemeClr val="bg1"/>
                </a:solidFill>
                <a:effectLst/>
              </a:rPr>
              <a:t> </a:t>
            </a:r>
            <a:r>
              <a:rPr lang="vi-VN" sz="4800" dirty="0">
                <a:solidFill>
                  <a:schemeClr val="bg1"/>
                </a:solidFill>
              </a:rPr>
              <a:t>Như </a:t>
            </a:r>
            <a:r>
              <a:rPr lang="en-US" sz="4800" dirty="0">
                <a:solidFill>
                  <a:schemeClr val="bg1"/>
                </a:solidFill>
              </a:rPr>
              <a:t>nai rừng đang khát mong về suối trong ngọt ngào. Con mơ về quê dấu yêu dường bao. Chốn an bình thư thái có muôn phúc lộc tươi mới. Tựa vào lòng Chúa con nghỉ ngơi</a:t>
            </a:r>
            <a:r>
              <a:rPr lang="vi-VN" sz="4800" dirty="0">
                <a:solidFill>
                  <a:schemeClr val="bg1"/>
                </a:solidFill>
              </a:rPr>
              <a:t>. </a:t>
            </a:r>
            <a:endParaRPr lang="vi-VN" sz="4800" b="0" dirty="0">
              <a:solidFill>
                <a:schemeClr val="bg1"/>
              </a:solidFill>
              <a:effectLst/>
            </a:endParaRPr>
          </a:p>
        </p:txBody>
      </p:sp>
    </p:spTree>
    <p:extLst>
      <p:ext uri="{BB962C8B-B14F-4D97-AF65-F5344CB8AC3E}">
        <p14:creationId xmlns:p14="http://schemas.microsoft.com/office/powerpoint/2010/main" val="5203507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5400" dirty="0">
                <a:solidFill>
                  <a:srgbClr val="FFFF00"/>
                </a:solidFill>
              </a:rPr>
              <a:t>***:</a:t>
            </a:r>
            <a:r>
              <a:rPr lang="en-US" sz="5400" dirty="0">
                <a:solidFill>
                  <a:schemeClr val="bg1"/>
                </a:solidFill>
              </a:rPr>
              <a:t> Nơi lưu đày sầu đắng bao ngày vắng xa nụ cười. Thân nô lệ tìm thấy đâu niềm vui. Ngước trông về trời cao tiếng con xin Ngài nghe thấu. Dìu đưa con thoát xa khổ đau. </a:t>
            </a:r>
            <a:endParaRPr lang="vi-VN" sz="5400" b="0" dirty="0">
              <a:solidFill>
                <a:schemeClr val="bg1"/>
              </a:solidFill>
              <a:effectLst/>
            </a:endParaRPr>
          </a:p>
        </p:txBody>
      </p:sp>
    </p:spTree>
    <p:extLst>
      <p:ext uri="{BB962C8B-B14F-4D97-AF65-F5344CB8AC3E}">
        <p14:creationId xmlns:p14="http://schemas.microsoft.com/office/powerpoint/2010/main" val="148928400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rPr>
              <a:t>Đk</a:t>
            </a:r>
            <a:r>
              <a:rPr lang="en-US" sz="4800" b="0" u="sng" dirty="0">
                <a:solidFill>
                  <a:srgbClr val="FFFF00"/>
                </a:solidFill>
                <a:effectLst/>
              </a:rPr>
              <a:t>:</a:t>
            </a:r>
            <a:r>
              <a:rPr lang="en-US" sz="4800" dirty="0">
                <a:solidFill>
                  <a:schemeClr val="bg1"/>
                </a:solidFill>
              </a:rPr>
              <a:t> Về bên Chúa, một ngày con sướng vui nhiều hơn vạn ngày trần thế. Chính Ngài là cùng đích con đi về. Về bên Chúa niềm vui tràn ứ. Ngàn thu không hề phai úa. Có Chúa vui thỏa niềm ước mơ. </a:t>
            </a:r>
            <a:endParaRPr lang="en-US" sz="4800" b="0" dirty="0">
              <a:solidFill>
                <a:schemeClr val="bg1"/>
              </a:solidFill>
              <a:effectLst/>
            </a:endParaRPr>
          </a:p>
        </p:txBody>
      </p:sp>
    </p:spTree>
    <p:extLst>
      <p:ext uri="{BB962C8B-B14F-4D97-AF65-F5344CB8AC3E}">
        <p14:creationId xmlns:p14="http://schemas.microsoft.com/office/powerpoint/2010/main" val="171877077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5400" b="0" u="sng" dirty="0">
                <a:solidFill>
                  <a:srgbClr val="FFFF00"/>
                </a:solidFill>
                <a:effectLst/>
              </a:rPr>
              <a:t>Tk2:</a:t>
            </a:r>
            <a:r>
              <a:rPr lang="en-US" sz="5400" b="0" dirty="0">
                <a:solidFill>
                  <a:schemeClr val="bg1"/>
                </a:solidFill>
                <a:effectLst/>
              </a:rPr>
              <a:t> </a:t>
            </a:r>
            <a:r>
              <a:rPr lang="en-US" sz="5400" dirty="0">
                <a:solidFill>
                  <a:schemeClr val="bg1"/>
                </a:solidFill>
              </a:rPr>
              <a:t>Mang thân phận tội lỗi trên đường thế gian mịt mờ. Con bao lần gục ngã trong bùn nhơ. Chốn u </a:t>
            </a:r>
            <a:r>
              <a:rPr lang="en-US" sz="5400" dirty="0" err="1">
                <a:solidFill>
                  <a:schemeClr val="bg1"/>
                </a:solidFill>
              </a:rPr>
              <a:t>sàu</a:t>
            </a:r>
            <a:r>
              <a:rPr lang="en-US" sz="5400" dirty="0">
                <a:solidFill>
                  <a:schemeClr val="bg1"/>
                </a:solidFill>
              </a:rPr>
              <a:t> héo úa. Mắt con đẫm lệ chan chứa. Vạn lần đau xót cho tội xưa. </a:t>
            </a:r>
            <a:endParaRPr lang="vi-VN" sz="5400" b="0" dirty="0">
              <a:solidFill>
                <a:schemeClr val="bg1"/>
              </a:solidFill>
              <a:effectLst/>
            </a:endParaRPr>
          </a:p>
        </p:txBody>
      </p:sp>
    </p:spTree>
    <p:extLst>
      <p:ext uri="{BB962C8B-B14F-4D97-AF65-F5344CB8AC3E}">
        <p14:creationId xmlns:p14="http://schemas.microsoft.com/office/powerpoint/2010/main" val="384929238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4800" dirty="0">
                <a:solidFill>
                  <a:srgbClr val="FFFF00"/>
                </a:solidFill>
              </a:rPr>
              <a:t>***:</a:t>
            </a:r>
            <a:r>
              <a:rPr lang="en-US" sz="4800" dirty="0">
                <a:solidFill>
                  <a:schemeClr val="bg1"/>
                </a:solidFill>
              </a:rPr>
              <a:t> Ôi nhân hậu lòng Chúa như đại dương luôn dạt dào. Qua muôn đời hằng chứa chan nhường bao. Khấn xin Ngài thương xót thấm khô bao giọt nước mắt. Dìu đưa con tới quê trời cao. </a:t>
            </a:r>
            <a:endParaRPr lang="vi-VN" sz="4800" b="0" dirty="0">
              <a:solidFill>
                <a:schemeClr val="bg1"/>
              </a:solidFill>
              <a:effectLst/>
            </a:endParaRPr>
          </a:p>
        </p:txBody>
      </p:sp>
    </p:spTree>
    <p:extLst>
      <p:ext uri="{BB962C8B-B14F-4D97-AF65-F5344CB8AC3E}">
        <p14:creationId xmlns:p14="http://schemas.microsoft.com/office/powerpoint/2010/main" val="37138739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err="1">
                <a:solidFill>
                  <a:srgbClr val="FFFF00"/>
                </a:solidFill>
                <a:effectLst/>
              </a:rPr>
              <a:t>Đk</a:t>
            </a:r>
            <a:r>
              <a:rPr lang="en-US" sz="4800" b="0" u="sng" dirty="0">
                <a:solidFill>
                  <a:srgbClr val="FFFF00"/>
                </a:solidFill>
                <a:effectLst/>
              </a:rPr>
              <a:t>:</a:t>
            </a:r>
            <a:r>
              <a:rPr lang="en-US" sz="4800" dirty="0">
                <a:solidFill>
                  <a:schemeClr val="bg1"/>
                </a:solidFill>
              </a:rPr>
              <a:t> Về bên Chúa, một ngày con sướng vui nhiều hơn vạn ngày trần thế. Chính Ngài là cùng đích con đi về. Về bên Chúa niềm vui tràn ứ. Ngàn thu không hề phai úa. Có Chúa vui thỏa niềm ước mơ. </a:t>
            </a:r>
            <a:endParaRPr lang="en-US" sz="4800" b="0" dirty="0">
              <a:solidFill>
                <a:schemeClr val="bg1"/>
              </a:solidFill>
              <a:effectLst/>
            </a:endParaRPr>
          </a:p>
        </p:txBody>
      </p:sp>
    </p:spTree>
    <p:extLst>
      <p:ext uri="{BB962C8B-B14F-4D97-AF65-F5344CB8AC3E}">
        <p14:creationId xmlns:p14="http://schemas.microsoft.com/office/powerpoint/2010/main" val="1308015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200" b="0" u="sng" dirty="0" err="1">
                <a:solidFill>
                  <a:srgbClr val="FFFF00"/>
                </a:solidFill>
                <a:effectLst/>
                <a:latin typeface="+mj-lt"/>
              </a:rPr>
              <a:t>Đk</a:t>
            </a:r>
            <a:r>
              <a:rPr lang="vi-VN" sz="5200" b="0" u="sng" dirty="0">
                <a:solidFill>
                  <a:srgbClr val="FFFF00"/>
                </a:solidFill>
                <a:effectLst/>
                <a:latin typeface="+mj-lt"/>
              </a:rPr>
              <a:t>:</a:t>
            </a:r>
            <a:r>
              <a:rPr lang="en-US" sz="5200" dirty="0">
                <a:solidFill>
                  <a:schemeClr val="bg1"/>
                </a:solidFill>
                <a:latin typeface="+mj-lt"/>
              </a:rPr>
              <a:t> </a:t>
            </a:r>
            <a:r>
              <a:rPr lang="vi-VN" sz="5200" dirty="0">
                <a:solidFill>
                  <a:schemeClr val="bg1"/>
                </a:solidFill>
                <a:latin typeface="+mj-lt"/>
              </a:rPr>
              <a:t>Cửa công chính hãy mở cho tôi vào. Cho tôi vào tạ ơn Chúa nơi cung điện ngợp quang vinh. Chính đây là, chính đây là cửa Thiên Chúa. Hỡi người công chính hãy mau tiến vào. </a:t>
            </a:r>
          </a:p>
        </p:txBody>
      </p:sp>
    </p:spTree>
    <p:extLst>
      <p:ext uri="{BB962C8B-B14F-4D97-AF65-F5344CB8AC3E}">
        <p14:creationId xmlns:p14="http://schemas.microsoft.com/office/powerpoint/2010/main" val="2478322516"/>
      </p:ext>
    </p:extLst>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US" dirty="0">
              <a:solidFill>
                <a:schemeClr val="bg1"/>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59024749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150"/>
            <a:ext cx="9144000" cy="4400550"/>
          </a:xfrm>
        </p:spPr>
        <p:txBody>
          <a:bodyPr>
            <a:normAutofit/>
          </a:bodyPr>
          <a:lstStyle/>
          <a:p>
            <a:r>
              <a:rPr lang="en-US" sz="8000" b="0" dirty="0">
                <a:solidFill>
                  <a:srgbClr val="FFFF00"/>
                </a:solidFill>
                <a:effectLst/>
                <a:latin typeface="+mj-lt"/>
              </a:rPr>
              <a:t>Ca Kết Lễ</a:t>
            </a:r>
            <a:br>
              <a:rPr lang="en-US" sz="8000" b="0" dirty="0">
                <a:solidFill>
                  <a:srgbClr val="FFFF00"/>
                </a:solidFill>
                <a:effectLst/>
                <a:latin typeface="+mj-lt"/>
              </a:rPr>
            </a:br>
            <a:r>
              <a:rPr lang="en-US" sz="5400" dirty="0">
                <a:solidFill>
                  <a:srgbClr val="FFFF00"/>
                </a:solidFill>
              </a:rPr>
              <a:t>Dâng Nữ Vương Luyện Hình</a:t>
            </a:r>
            <a:r>
              <a:rPr lang="en-US" sz="5400" dirty="0">
                <a:solidFill>
                  <a:schemeClr val="bg1"/>
                </a:solidFill>
              </a:rPr>
              <a:t> </a:t>
            </a:r>
            <a:r>
              <a:rPr lang="en-US" sz="5400" i="1" dirty="0">
                <a:solidFill>
                  <a:schemeClr val="bg1"/>
                </a:solidFill>
              </a:rPr>
              <a:t>Phương Anh</a:t>
            </a:r>
            <a:endParaRPr lang="en-US" sz="6000" b="0" i="1" dirty="0">
              <a:solidFill>
                <a:schemeClr val="bg1"/>
              </a:solidFill>
              <a:effectLst/>
            </a:endParaRPr>
          </a:p>
        </p:txBody>
      </p:sp>
    </p:spTree>
    <p:extLst>
      <p:ext uri="{BB962C8B-B14F-4D97-AF65-F5344CB8AC3E}">
        <p14:creationId xmlns:p14="http://schemas.microsoft.com/office/powerpoint/2010/main" val="35085029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dirty="0">
                <a:solidFill>
                  <a:srgbClr val="FFFF00"/>
                </a:solidFill>
              </a:rPr>
              <a:t>Tk1</a:t>
            </a:r>
            <a:r>
              <a:rPr lang="en-US" sz="5400" b="0" u="sng" dirty="0">
                <a:solidFill>
                  <a:srgbClr val="FFFF00"/>
                </a:solidFill>
                <a:effectLst/>
              </a:rPr>
              <a:t>:</a:t>
            </a:r>
            <a:r>
              <a:rPr lang="en-US" sz="5400" b="0" dirty="0">
                <a:solidFill>
                  <a:schemeClr val="bg1"/>
                </a:solidFill>
                <a:effectLst/>
              </a:rPr>
              <a:t> Nơi vực sâu ngày đêm bao nung nấu, con cầu thay cho tiếng khóc linh hồn. Lời trầm dâng cùng với những </a:t>
            </a:r>
            <a:r>
              <a:rPr lang="en-US" sz="5400" b="0" dirty="0" err="1">
                <a:solidFill>
                  <a:schemeClr val="bg1"/>
                </a:solidFill>
                <a:effectLst/>
              </a:rPr>
              <a:t>hy</a:t>
            </a:r>
            <a:r>
              <a:rPr lang="en-US" sz="5400" b="0" dirty="0">
                <a:solidFill>
                  <a:schemeClr val="bg1"/>
                </a:solidFill>
                <a:effectLst/>
              </a:rPr>
              <a:t> sinh, ngàn lời kinh dâng Nữ Vương luyện hình.</a:t>
            </a:r>
            <a:endParaRPr lang="vi-VN" sz="5400" b="0" dirty="0">
              <a:solidFill>
                <a:schemeClr val="bg1"/>
              </a:solidFill>
              <a:effectLst/>
            </a:endParaRPr>
          </a:p>
        </p:txBody>
      </p:sp>
    </p:spTree>
    <p:extLst>
      <p:ext uri="{BB962C8B-B14F-4D97-AF65-F5344CB8AC3E}">
        <p14:creationId xmlns:p14="http://schemas.microsoft.com/office/powerpoint/2010/main" val="427835381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dirty="0" err="1">
                <a:solidFill>
                  <a:srgbClr val="FFFF00"/>
                </a:solidFill>
              </a:rPr>
              <a:t>Đk</a:t>
            </a:r>
            <a:r>
              <a:rPr lang="en-US" sz="5400" b="0" u="sng" dirty="0">
                <a:solidFill>
                  <a:srgbClr val="FFFF00"/>
                </a:solidFill>
                <a:effectLst/>
              </a:rPr>
              <a:t>:</a:t>
            </a:r>
            <a:r>
              <a:rPr lang="en-US" sz="5400" b="0" dirty="0">
                <a:solidFill>
                  <a:schemeClr val="bg1"/>
                </a:solidFill>
                <a:effectLst/>
              </a:rPr>
              <a:t> </a:t>
            </a:r>
            <a:r>
              <a:rPr lang="en-US" sz="5400" dirty="0">
                <a:solidFill>
                  <a:schemeClr val="bg1"/>
                </a:solidFill>
              </a:rPr>
              <a:t>Mẹ! Mẹ ơi, muôn </a:t>
            </a:r>
            <a:r>
              <a:rPr lang="en-US" sz="5400" dirty="0" err="1">
                <a:solidFill>
                  <a:schemeClr val="bg1"/>
                </a:solidFill>
              </a:rPr>
              <a:t>muôn</a:t>
            </a:r>
            <a:r>
              <a:rPr lang="en-US" sz="5400" dirty="0">
                <a:solidFill>
                  <a:schemeClr val="bg1"/>
                </a:solidFill>
              </a:rPr>
              <a:t> ngàn thương đau chốn thẳm sâu con tha thiết kêu cầu! Nguyện Mẹ thương cưu mang và sinh </a:t>
            </a:r>
            <a:r>
              <a:rPr lang="en-US" sz="5400" dirty="0" err="1">
                <a:solidFill>
                  <a:schemeClr val="bg1"/>
                </a:solidFill>
              </a:rPr>
              <a:t>ra.</a:t>
            </a:r>
            <a:r>
              <a:rPr lang="en-US" sz="5400" dirty="0">
                <a:solidFill>
                  <a:schemeClr val="bg1"/>
                </a:solidFill>
              </a:rPr>
              <a:t> Chốn thiên đường những đứa con tình thương. </a:t>
            </a:r>
            <a:endParaRPr lang="en-US" sz="5400" b="0" dirty="0">
              <a:solidFill>
                <a:schemeClr val="bg1"/>
              </a:solidFill>
              <a:effectLst/>
            </a:endParaRPr>
          </a:p>
        </p:txBody>
      </p:sp>
    </p:spTree>
    <p:extLst>
      <p:ext uri="{BB962C8B-B14F-4D97-AF65-F5344CB8AC3E}">
        <p14:creationId xmlns:p14="http://schemas.microsoft.com/office/powerpoint/2010/main" val="102460123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u="sng" dirty="0">
                <a:solidFill>
                  <a:srgbClr val="FFFF00"/>
                </a:solidFill>
              </a:rPr>
              <a:t>Tk</a:t>
            </a:r>
            <a:r>
              <a:rPr lang="en-US" sz="6000" b="0" u="sng" dirty="0">
                <a:solidFill>
                  <a:srgbClr val="FFFF00"/>
                </a:solidFill>
                <a:effectLst/>
              </a:rPr>
              <a:t>1:</a:t>
            </a:r>
            <a:r>
              <a:rPr lang="en-US" sz="6000" dirty="0">
                <a:solidFill>
                  <a:schemeClr val="bg1"/>
                </a:solidFill>
              </a:rPr>
              <a:t> </a:t>
            </a:r>
            <a:r>
              <a:rPr lang="vi-VN" sz="6000" dirty="0">
                <a:solidFill>
                  <a:schemeClr val="bg1"/>
                </a:solidFill>
              </a:rPr>
              <a:t>Nhớ chiều xưa, chiều hoang sơ thân bơ vơ Mẹ đứng lệ nhoà. Trông Con yêu chết vì tội con Mẹ ơi thương cứu con.</a:t>
            </a:r>
            <a:endParaRPr lang="en-US" sz="6000" b="0" dirty="0">
              <a:solidFill>
                <a:schemeClr val="bg1"/>
              </a:solidFill>
              <a:effectLst/>
            </a:endParaRPr>
          </a:p>
        </p:txBody>
      </p:sp>
    </p:spTree>
    <p:extLst>
      <p:ext uri="{BB962C8B-B14F-4D97-AF65-F5344CB8AC3E}">
        <p14:creationId xmlns:p14="http://schemas.microsoft.com/office/powerpoint/2010/main" val="281753161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dirty="0" err="1">
                <a:solidFill>
                  <a:srgbClr val="FFFF00"/>
                </a:solidFill>
              </a:rPr>
              <a:t>Đk</a:t>
            </a:r>
            <a:r>
              <a:rPr lang="en-US" sz="5400" b="0" u="sng" dirty="0">
                <a:solidFill>
                  <a:srgbClr val="FFFF00"/>
                </a:solidFill>
                <a:effectLst/>
              </a:rPr>
              <a:t>:</a:t>
            </a:r>
            <a:r>
              <a:rPr lang="en-US" sz="5400" b="0" dirty="0">
                <a:solidFill>
                  <a:schemeClr val="bg1"/>
                </a:solidFill>
                <a:effectLst/>
              </a:rPr>
              <a:t> </a:t>
            </a:r>
            <a:r>
              <a:rPr lang="en-US" sz="5400" dirty="0">
                <a:solidFill>
                  <a:schemeClr val="bg1"/>
                </a:solidFill>
              </a:rPr>
              <a:t>Mẹ! Mẹ ơi, muôn </a:t>
            </a:r>
            <a:r>
              <a:rPr lang="en-US" sz="5400" dirty="0" err="1">
                <a:solidFill>
                  <a:schemeClr val="bg1"/>
                </a:solidFill>
              </a:rPr>
              <a:t>muôn</a:t>
            </a:r>
            <a:r>
              <a:rPr lang="en-US" sz="5400" dirty="0">
                <a:solidFill>
                  <a:schemeClr val="bg1"/>
                </a:solidFill>
              </a:rPr>
              <a:t> ngàn thương đau chốn thẳm sâu con tha thiết kêu cầu! Nguyện Mẹ thương cưu mang và sinh </a:t>
            </a:r>
            <a:r>
              <a:rPr lang="en-US" sz="5400" dirty="0" err="1">
                <a:solidFill>
                  <a:schemeClr val="bg1"/>
                </a:solidFill>
              </a:rPr>
              <a:t>ra.</a:t>
            </a:r>
            <a:r>
              <a:rPr lang="en-US" sz="5400" dirty="0">
                <a:solidFill>
                  <a:schemeClr val="bg1"/>
                </a:solidFill>
              </a:rPr>
              <a:t> Chốn thiên đường những đứa con tình thương. </a:t>
            </a:r>
            <a:endParaRPr lang="en-US" sz="5400" b="0" dirty="0">
              <a:solidFill>
                <a:schemeClr val="bg1"/>
              </a:solidFill>
              <a:effectLst/>
            </a:endParaRPr>
          </a:p>
        </p:txBody>
      </p:sp>
    </p:spTree>
    <p:extLst>
      <p:ext uri="{BB962C8B-B14F-4D97-AF65-F5344CB8AC3E}">
        <p14:creationId xmlns:p14="http://schemas.microsoft.com/office/powerpoint/2010/main" val="177274889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A religious image of a person holding a flag&#10;&#10;Description automatically generated">
            <a:extLst>
              <a:ext uri="{FF2B5EF4-FFF2-40B4-BE49-F238E27FC236}">
                <a16:creationId xmlns:a16="http://schemas.microsoft.com/office/drawing/2014/main" id="{41AD3A0F-A438-4CF9-90E3-C30CD53A2A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5902474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1575</TotalTime>
  <Words>1939</Words>
  <Application>Microsoft Office PowerPoint</Application>
  <PresentationFormat>On-screen Show (16:9)</PresentationFormat>
  <Paragraphs>78</Paragraphs>
  <Slides>96</Slides>
  <Notes>0</Notes>
  <HiddenSlides>0</HiddenSlides>
  <MMClips>0</MMClips>
  <ScaleCrop>false</ScaleCrop>
  <HeadingPairs>
    <vt:vector size="6" baseType="variant">
      <vt:variant>
        <vt:lpstr>Fonts Used</vt:lpstr>
      </vt:variant>
      <vt:variant>
        <vt:i4>3</vt:i4>
      </vt:variant>
      <vt:variant>
        <vt:lpstr>Theme</vt:lpstr>
      </vt:variant>
      <vt:variant>
        <vt:i4>12</vt:i4>
      </vt:variant>
      <vt:variant>
        <vt:lpstr>Slide Titles</vt:lpstr>
      </vt:variant>
      <vt:variant>
        <vt:i4>96</vt:i4>
      </vt:variant>
    </vt:vector>
  </HeadingPairs>
  <TitlesOfParts>
    <vt:vector size="111" baseType="lpstr">
      <vt:lpstr>Arial</vt:lpstr>
      <vt:lpstr>Calibri</vt:lpstr>
      <vt:lpstr>UTM American Sans</vt:lpstr>
      <vt:lpstr>Office Theme</vt:lpstr>
      <vt:lpstr>6_Office Theme</vt:lpstr>
      <vt:lpstr>1_Office Theme</vt:lpstr>
      <vt:lpstr>3_Office Theme</vt:lpstr>
      <vt:lpstr>8_Office Theme</vt:lpstr>
      <vt:lpstr>9_Office Theme</vt:lpstr>
      <vt:lpstr>18_Office Theme</vt:lpstr>
      <vt:lpstr>10_Office Theme</vt:lpstr>
      <vt:lpstr>14_Office Theme</vt:lpstr>
      <vt:lpstr>38_Default Design</vt:lpstr>
      <vt:lpstr>11_Office Theme</vt:lpstr>
      <vt:lpstr>12_Office Theme</vt:lpstr>
      <vt:lpstr>PowerPoint Presentation</vt:lpstr>
      <vt:lpstr>Ca Nhập Lễ Cửa Công Chính Lm. Kim Long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Thánh Vịnh 26 LỄ CÁC ĐẲNG LINH HỒN Lm. Kim Long 04 Câu</vt:lpstr>
      <vt:lpstr>Đk: Tôi tin rằng sẽ được nhìn xem ơn lành của Chúa trong miền đất nhân sinh.</vt:lpstr>
      <vt:lpstr>Tk1: Chúa là ánh sáng, là Đấng cứu độ tôi, tôi còn sợ ai? Ngài là thành lũy bảo vệ tôi, tôi còn phải lo gì?</vt:lpstr>
      <vt:lpstr>Đk: Tôi tin rằng sẽ được nhìn xem ơn lành của Chúa trong miền đất nhân sinh.</vt:lpstr>
      <vt:lpstr>Tk2: Kiếm tìm khấn ước được sớm tối ẩn thân trong đền thờ Chúa. Để được nhìn ngắm Ngài cao sang, trong đền thánh huy hoàng.</vt:lpstr>
      <vt:lpstr>Đk: Tôi tin rằng sẽ được nhìn xem ơn lành của Chúa trong miền đất nhân sinh.</vt:lpstr>
      <vt:lpstr>Tk3: Lúc cầu khấn Chúa, nguyện Chúa đáp lời con, xin Ngài dủ thương. Vì hồn này vẫn tìm Tôn Nhan, xin Ngài chớ ẩn mặt.</vt:lpstr>
      <vt:lpstr>Đk: Tôi tin rằng sẽ được nhìn xem ơn lành của Chúa trong miền đất nhân sinh.</vt:lpstr>
      <vt:lpstr>Tk4: Tin rằng sẽ thấy lộc phúc Chúa tặng ban trong miền kẻ sống. Cậy nhờ vào Chúa mạnh bạo lên, can trường vững tin Ngài.</vt:lpstr>
      <vt:lpstr>Đk: Tôi tin rằng sẽ được nhìn xem ơn lành của Chúa trong miền đất nhân sinh.</vt:lpstr>
      <vt:lpstr>PowerPoint Presentation</vt:lpstr>
      <vt:lpstr>PowerPoint Presentation</vt:lpstr>
      <vt:lpstr>Chúa nói: Ý muốn của Cha Tôi là hết những ai tin vào Tôi sẽ được sống muôn đời, và ngày sau hết tôi sẽ cho họ phục sinh.</vt:lpstr>
      <vt:lpstr>PowerPoint Presentation</vt:lpstr>
      <vt:lpstr>PowerPoint Presentation</vt:lpstr>
      <vt:lpstr>PowerPoint Presentation</vt:lpstr>
      <vt:lpstr>PowerPoint Presentation</vt:lpstr>
      <vt:lpstr>PowerPoint Presentation</vt:lpstr>
      <vt:lpstr>Thánh Vịnh 24 LỄ CÁC ĐẲNG LINH HỒN Lm. Kim Long 05 Câu</vt:lpstr>
      <vt:lpstr>Đk: Lạy Chúa, ai trông cậy Chúa đâu phải hổ ngươi thất vọng.</vt:lpstr>
      <vt:lpstr>Tk1: Xin dủ lòng thương nhớ tình nghĩa cũ, Ngài đã ban qua muôn thuở muôn đời. Tội tình của tuổi thơ Chúa đừng ghi tâm, mà xin luôn nhớ con vì ân nghĩa Ngài.</vt:lpstr>
      <vt:lpstr>Đk: Lạy Chúa, ai trông cậy Chúa đâu phải hổ ngươi thất vọng.</vt:lpstr>
      <vt:lpstr>Tk2: Xin hãy ủi an cõi lòng héo hắt và cứu con cho qua bước cơ cùng. Ngài nhìn cảnh lầm than khốn cực con đây mà thương tha thứ cho ngàn muôn lỗi lầm.</vt:lpstr>
      <vt:lpstr>Đk: Lạy Chúa, ai trông cậy Chúa đâu phải hổ ngươi thất vọng.</vt:lpstr>
      <vt:lpstr>Tk3: Xin bảo toàn con, xin hãy cứu thoát khỏi hổ ngươi khi nương náu bên Ngài. Lòng này nguyện sạch trong, chính trực khôn ngơi, cậy trông nơi Chúa luôn, Ngài thương giữ gìn</vt:lpstr>
      <vt:lpstr>Đk: Lạy Chúa, ai trông cậy Chúa đâu phải hổ ngươi thất vọng.</vt:lpstr>
      <vt:lpstr>PowerPoint Presentation</vt:lpstr>
      <vt:lpstr>PowerPoint Presentation</vt:lpstr>
      <vt:lpstr>Chúa phán: Hỡi những người Cha Ta chúc phúc, hãy đến lãnh nhận Nước Trời đã chuẩn bị cho các ngươi từ khi tạo dựng vũ trụ.</vt:lpstr>
      <vt:lpstr>PowerPoint Presentation</vt:lpstr>
      <vt:lpstr>PowerPoint Presentation</vt:lpstr>
      <vt:lpstr>PowerPoint Presentation</vt:lpstr>
      <vt:lpstr>PowerPoint Presentation</vt:lpstr>
      <vt:lpstr>PowerPoint Presentation</vt:lpstr>
      <vt:lpstr>Thánh Vịnh 41 LỄ CÁC ĐẲNG LINH HỒN Lm. Kim Long 06 Câu</vt:lpstr>
      <vt:lpstr>Đk: Linh hồn con khao khát Thiên Chúa trường sinh.</vt:lpstr>
      <vt:lpstr>Tk1: Như nai rừng mong mỏi tìm về suối nước trong, Hồn con cũng trông mong được gần Ngài, lạy Thiên Chúa con thờ.</vt:lpstr>
      <vt:lpstr>Tk2: Những khát khao Chúa Trời, thật là Chúa vĩnh sinh, Hồn con tới khi nao được tìm về, được ra trước nhan Ngài.</vt:lpstr>
      <vt:lpstr>Tk3: Nhớ những khi trẩy hội về đền thánh Chúa xưa, Hoà muôn tiếng reo vui, từng đoàn người cùng nao nức tưng bừng.</vt:lpstr>
      <vt:lpstr>Tk4: Chúa đoái thương phái gửi sự thật với ánh quang, Hầu soi dẫn con đi về đền thờ và lên núi thánh Ngài.</vt:lpstr>
      <vt:lpstr>Tk5: Tiến bước lên tế đàn, được gần Chúa xiết vui,  Đàn lên, xướng ca lên cảm tạ Ngài là Thiên Chúa con thờ.</vt:lpstr>
      <vt:lpstr>Tk6: Bối rối chi, hỡi hồn, phận mình chớ xót xa,  Cậy trông Chúa luôn đi, tụng mừng Ngài là Thiên Chúa cứu độ.</vt:lpstr>
      <vt:lpstr>PowerPoint Presentation</vt:lpstr>
      <vt:lpstr>PowerPoint Presentation</vt:lpstr>
      <vt:lpstr>Lạy Cha là Chúa trời đất, chúc tụng Cha vì đã mặc khải mầu nhiệm Nước Trời cho những kẻ bé mọn. </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PowerPoint Presentation</vt:lpstr>
      <vt:lpstr>PowerPoint Presentation</vt:lpstr>
      <vt:lpstr>Đk: Lời chân thành dâng tiến như hương trầm bay tới trời cao. Nguyện Chúa Cha nhân từ nhận lễ hy sinh trên bàn thờ. </vt:lpstr>
      <vt:lpstr>Tk1: Tưởng nhớ Con Chúa đã chịu chết khổ hình. Và cuộc Người phục sinh cùng lên trời vinh sáng. </vt:lpstr>
      <vt:lpstr>Đk: Lời chân thành dâng tiến như hương trầm bay tới trời cao. Nguyện Chúa Cha nhân từ nhận lễ hy sinh trên bàn thờ. </vt:lpstr>
      <vt:lpstr>Tk4: Nguyện Chúa thương đoái những người đã ly trần. Dìu về trời quang vinh tụng ca tình yêu Chúa. </vt:lpstr>
      <vt:lpstr>Đk: Lời chân thành dâng tiến như hương trầm bay tới trời cao. Nguyện Chúa Cha nhân từ nhận lễ hy sinh trên bàn thờ. </vt:lpstr>
      <vt:lpstr>Tk5: Nguyện Chúa thương đến tấm lòng rất chân thành. Đoàn người hiệp nhau đây cùng chung niềm tin kính. </vt:lpstr>
      <vt:lpstr>Đk: Lời chân thành dâng tiến như hương trầm bay tới trời cao. Nguyện Chúa Cha nhân từ nhận lễ hy sinh trên bàn thờ. </vt:lpstr>
      <vt:lpstr>PowerPoint Presentation</vt:lpstr>
      <vt:lpstr>PowerPoint Presentation</vt:lpstr>
      <vt:lpstr>Ca Nguyện Hiệp Lễ Về Bên Chúa Phùng Minh Mẫn</vt:lpstr>
      <vt:lpstr>Tk1: Như nai rừng đang khát mong về suối trong ngọt ngào. Con mơ về quê dấu yêu dường bao. Chốn an bình thư thái có muôn phúc lộc tươi mới. Tựa vào lòng Chúa con nghỉ ngơi. </vt:lpstr>
      <vt:lpstr>***: Nơi lưu đày sầu đắng bao ngày vắng xa nụ cười. Thân nô lệ tìm thấy đâu niềm vui. Ngước trông về trời cao tiếng con xin Ngài nghe thấu. Dìu đưa con thoát xa khổ đau. </vt:lpstr>
      <vt:lpstr>Đk: Về bên Chúa, một ngày con sướng vui nhiều hơn vạn ngày trần thế. Chính Ngài là cùng đích con đi về. Về bên Chúa niềm vui tràn ứ. Ngàn thu không hề phai úa. Có Chúa vui thỏa niềm ước mơ. </vt:lpstr>
      <vt:lpstr>Tk2: Mang thân phận tội lỗi trên đường thế gian mịt mờ. Con bao lần gục ngã trong bùn nhơ. Chốn u sàu héo úa. Mắt con đẫm lệ chan chứa. Vạn lần đau xót cho tội xưa. </vt:lpstr>
      <vt:lpstr>***: Ôi nhân hậu lòng Chúa như đại dương luôn dạt dào. Qua muôn đời hằng chứa chan nhường bao. Khấn xin Ngài thương xót thấm khô bao giọt nước mắt. Dìu đưa con tới quê trời cao. </vt:lpstr>
      <vt:lpstr>Đk: Về bên Chúa, một ngày con sướng vui nhiều hơn vạn ngày trần thế. Chính Ngài là cùng đích con đi về. Về bên Chúa niềm vui tràn ứ. Ngàn thu không hề phai úa. Có Chúa vui thỏa niềm ước mơ. </vt:lpstr>
      <vt:lpstr>PowerPoint Presentation</vt:lpstr>
      <vt:lpstr>Ca Kết Lễ Dâng Nữ Vương Luyện Hình Phương Anh</vt:lpstr>
      <vt:lpstr>Tk1: Nơi vực sâu ngày đêm bao nung nấu, con cầu thay cho tiếng khóc linh hồn. Lời trầm dâng cùng với những hy sinh, ngàn lời kinh dâng Nữ Vương luyện hình.</vt:lpstr>
      <vt:lpstr>Đk: Mẹ! Mẹ ơi, muôn muôn ngàn thương đau chốn thẳm sâu con tha thiết kêu cầu! Nguyện Mẹ thương cưu mang và sinh ra. Chốn thiên đường những đứa con tình thương. </vt:lpstr>
      <vt:lpstr>Tk1: Nhớ chiều xưa, chiều hoang sơ thân bơ vơ Mẹ đứng lệ nhoà. Trông Con yêu chết vì tội con Mẹ ơi thương cứu con.</vt:lpstr>
      <vt:lpstr>Đk: Mẹ! Mẹ ơi, muôn muôn ngàn thương đau chốn thẳm sâu con tha thiết kêu cầu! Nguyện Mẹ thương cưu mang và sinh ra. Chốn thiên đường những đứa con tình thương.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Nam Hung</cp:lastModifiedBy>
  <cp:revision>192</cp:revision>
  <dcterms:created xsi:type="dcterms:W3CDTF">2023-05-21T07:25:42Z</dcterms:created>
  <dcterms:modified xsi:type="dcterms:W3CDTF">2026-09-06T22:36:50Z</dcterms:modified>
</cp:coreProperties>
</file>