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84" r:id="rId3"/>
    <p:sldMasterId id="2147483692" r:id="rId4"/>
    <p:sldMasterId id="2147483704" r:id="rId5"/>
    <p:sldMasterId id="2147484228" r:id="rId6"/>
    <p:sldMasterId id="2147484396" r:id="rId7"/>
    <p:sldMasterId id="2147484408" r:id="rId8"/>
    <p:sldMasterId id="2147484444" r:id="rId9"/>
    <p:sldMasterId id="2147484540" r:id="rId10"/>
    <p:sldMasterId id="2147484552" r:id="rId11"/>
    <p:sldMasterId id="2147484564" r:id="rId12"/>
    <p:sldMasterId id="2147484576" r:id="rId13"/>
    <p:sldMasterId id="2147484588" r:id="rId14"/>
  </p:sldMasterIdLst>
  <p:notesMasterIdLst>
    <p:notesMasterId r:id="rId96"/>
  </p:notesMasterIdLst>
  <p:sldIdLst>
    <p:sldId id="872" r:id="rId15"/>
    <p:sldId id="376" r:id="rId16"/>
    <p:sldId id="910" r:id="rId17"/>
    <p:sldId id="911" r:id="rId18"/>
    <p:sldId id="873" r:id="rId19"/>
    <p:sldId id="826" r:id="rId20"/>
    <p:sldId id="886" r:id="rId21"/>
    <p:sldId id="887" r:id="rId22"/>
    <p:sldId id="827" r:id="rId23"/>
    <p:sldId id="840" r:id="rId24"/>
    <p:sldId id="885" r:id="rId25"/>
    <p:sldId id="829" r:id="rId26"/>
    <p:sldId id="888" r:id="rId27"/>
    <p:sldId id="889" r:id="rId28"/>
    <p:sldId id="874" r:id="rId29"/>
    <p:sldId id="384" r:id="rId30"/>
    <p:sldId id="386" r:id="rId31"/>
    <p:sldId id="387" r:id="rId32"/>
    <p:sldId id="388" r:id="rId33"/>
    <p:sldId id="389" r:id="rId34"/>
    <p:sldId id="390" r:id="rId35"/>
    <p:sldId id="391" r:id="rId36"/>
    <p:sldId id="875" r:id="rId37"/>
    <p:sldId id="876" r:id="rId38"/>
    <p:sldId id="731" r:id="rId39"/>
    <p:sldId id="732" r:id="rId40"/>
    <p:sldId id="733" r:id="rId41"/>
    <p:sldId id="890" r:id="rId42"/>
    <p:sldId id="891" r:id="rId43"/>
    <p:sldId id="892" r:id="rId44"/>
    <p:sldId id="893" r:id="rId45"/>
    <p:sldId id="894" r:id="rId46"/>
    <p:sldId id="877" r:id="rId47"/>
    <p:sldId id="736" r:id="rId48"/>
    <p:sldId id="878" r:id="rId49"/>
    <p:sldId id="879" r:id="rId50"/>
    <p:sldId id="400" r:id="rId51"/>
    <p:sldId id="401" r:id="rId52"/>
    <p:sldId id="402" r:id="rId53"/>
    <p:sldId id="403" r:id="rId54"/>
    <p:sldId id="404" r:id="rId55"/>
    <p:sldId id="405" r:id="rId56"/>
    <p:sldId id="406" r:id="rId57"/>
    <p:sldId id="407" r:id="rId58"/>
    <p:sldId id="408" r:id="rId59"/>
    <p:sldId id="409" r:id="rId60"/>
    <p:sldId id="410" r:id="rId61"/>
    <p:sldId id="412" r:id="rId62"/>
    <p:sldId id="550" r:id="rId63"/>
    <p:sldId id="785" r:id="rId64"/>
    <p:sldId id="895" r:id="rId65"/>
    <p:sldId id="787" r:id="rId66"/>
    <p:sldId id="789" r:id="rId67"/>
    <p:sldId id="896" r:id="rId68"/>
    <p:sldId id="897" r:id="rId69"/>
    <p:sldId id="276" r:id="rId70"/>
    <p:sldId id="870" r:id="rId71"/>
    <p:sldId id="871" r:id="rId72"/>
    <p:sldId id="880" r:id="rId73"/>
    <p:sldId id="791" r:id="rId74"/>
    <p:sldId id="898" r:id="rId75"/>
    <p:sldId id="793" r:id="rId76"/>
    <p:sldId id="899" r:id="rId77"/>
    <p:sldId id="798" r:id="rId78"/>
    <p:sldId id="900" r:id="rId79"/>
    <p:sldId id="903" r:id="rId80"/>
    <p:sldId id="902" r:id="rId81"/>
    <p:sldId id="904" r:id="rId82"/>
    <p:sldId id="906" r:id="rId83"/>
    <p:sldId id="905" r:id="rId84"/>
    <p:sldId id="907" r:id="rId85"/>
    <p:sldId id="909" r:id="rId86"/>
    <p:sldId id="908" r:id="rId87"/>
    <p:sldId id="881" r:id="rId88"/>
    <p:sldId id="777" r:id="rId89"/>
    <p:sldId id="883" r:id="rId90"/>
    <p:sldId id="778" r:id="rId91"/>
    <p:sldId id="784" r:id="rId92"/>
    <p:sldId id="780" r:id="rId93"/>
    <p:sldId id="884" r:id="rId94"/>
    <p:sldId id="882" r:id="rId95"/>
  </p:sldIdLst>
  <p:sldSz cx="9144000" cy="5143500" type="screen16x9"/>
  <p:notesSz cx="6858000" cy="9144000"/>
  <p:embeddedFontLst>
    <p:embeddedFont>
      <p:font typeface="UTM American Sans" panose="02040603050506020204" pitchFamily="18" charset="0"/>
      <p:regular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3CC33"/>
    <a:srgbClr val="000066"/>
    <a:srgbClr val="000099"/>
    <a:srgbClr val="A50021"/>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75" autoAdjust="0"/>
    <p:restoredTop sz="94651" autoAdjust="0"/>
  </p:normalViewPr>
  <p:slideViewPr>
    <p:cSldViewPr>
      <p:cViewPr varScale="1">
        <p:scale>
          <a:sx n="175" d="100"/>
          <a:sy n="175" d="100"/>
        </p:scale>
        <p:origin x="1278" y="126"/>
      </p:cViewPr>
      <p:guideLst>
        <p:guide orient="horz" pos="1620"/>
        <p:guide pos="2880"/>
      </p:guideLst>
    </p:cSldViewPr>
  </p:slideViewPr>
  <p:outlineViewPr>
    <p:cViewPr>
      <p:scale>
        <a:sx n="33" d="100"/>
        <a:sy n="33" d="100"/>
      </p:scale>
      <p:origin x="0" y="-393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2.xml"/><Relationship Id="rId21" Type="http://schemas.openxmlformats.org/officeDocument/2006/relationships/slide" Target="slides/slide7.xml"/><Relationship Id="rId42" Type="http://schemas.openxmlformats.org/officeDocument/2006/relationships/slide" Target="slides/slide28.xml"/><Relationship Id="rId47" Type="http://schemas.openxmlformats.org/officeDocument/2006/relationships/slide" Target="slides/slide33.xml"/><Relationship Id="rId63" Type="http://schemas.openxmlformats.org/officeDocument/2006/relationships/slide" Target="slides/slide49.xml"/><Relationship Id="rId68" Type="http://schemas.openxmlformats.org/officeDocument/2006/relationships/slide" Target="slides/slide54.xml"/><Relationship Id="rId84" Type="http://schemas.openxmlformats.org/officeDocument/2006/relationships/slide" Target="slides/slide70.xml"/><Relationship Id="rId89" Type="http://schemas.openxmlformats.org/officeDocument/2006/relationships/slide" Target="slides/slide75.xml"/><Relationship Id="rId16" Type="http://schemas.openxmlformats.org/officeDocument/2006/relationships/slide" Target="slides/slide2.xml"/><Relationship Id="rId11" Type="http://schemas.openxmlformats.org/officeDocument/2006/relationships/slideMaster" Target="slideMasters/slideMaster11.xml"/><Relationship Id="rId32" Type="http://schemas.openxmlformats.org/officeDocument/2006/relationships/slide" Target="slides/slide18.xml"/><Relationship Id="rId37" Type="http://schemas.openxmlformats.org/officeDocument/2006/relationships/slide" Target="slides/slide23.xml"/><Relationship Id="rId53" Type="http://schemas.openxmlformats.org/officeDocument/2006/relationships/slide" Target="slides/slide39.xml"/><Relationship Id="rId58" Type="http://schemas.openxmlformats.org/officeDocument/2006/relationships/slide" Target="slides/slide44.xml"/><Relationship Id="rId74" Type="http://schemas.openxmlformats.org/officeDocument/2006/relationships/slide" Target="slides/slide60.xml"/><Relationship Id="rId79" Type="http://schemas.openxmlformats.org/officeDocument/2006/relationships/slide" Target="slides/slide65.xml"/><Relationship Id="rId5" Type="http://schemas.openxmlformats.org/officeDocument/2006/relationships/slideMaster" Target="slideMasters/slideMaster5.xml"/><Relationship Id="rId90" Type="http://schemas.openxmlformats.org/officeDocument/2006/relationships/slide" Target="slides/slide76.xml"/><Relationship Id="rId95" Type="http://schemas.openxmlformats.org/officeDocument/2006/relationships/slide" Target="slides/slide81.xml"/><Relationship Id="rId22" Type="http://schemas.openxmlformats.org/officeDocument/2006/relationships/slide" Target="slides/slide8.xml"/><Relationship Id="rId27" Type="http://schemas.openxmlformats.org/officeDocument/2006/relationships/slide" Target="slides/slide13.xml"/><Relationship Id="rId43" Type="http://schemas.openxmlformats.org/officeDocument/2006/relationships/slide" Target="slides/slide29.xml"/><Relationship Id="rId48" Type="http://schemas.openxmlformats.org/officeDocument/2006/relationships/slide" Target="slides/slide34.xml"/><Relationship Id="rId64" Type="http://schemas.openxmlformats.org/officeDocument/2006/relationships/slide" Target="slides/slide50.xml"/><Relationship Id="rId69" Type="http://schemas.openxmlformats.org/officeDocument/2006/relationships/slide" Target="slides/slide55.xml"/><Relationship Id="rId80" Type="http://schemas.openxmlformats.org/officeDocument/2006/relationships/slide" Target="slides/slide66.xml"/><Relationship Id="rId85" Type="http://schemas.openxmlformats.org/officeDocument/2006/relationships/slide" Target="slides/slide71.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slide" Target="slides/slide45.xml"/><Relationship Id="rId67" Type="http://schemas.openxmlformats.org/officeDocument/2006/relationships/slide" Target="slides/slide53.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62" Type="http://schemas.openxmlformats.org/officeDocument/2006/relationships/slide" Target="slides/slide48.xml"/><Relationship Id="rId70" Type="http://schemas.openxmlformats.org/officeDocument/2006/relationships/slide" Target="slides/slide56.xml"/><Relationship Id="rId75" Type="http://schemas.openxmlformats.org/officeDocument/2006/relationships/slide" Target="slides/slide61.xml"/><Relationship Id="rId83" Type="http://schemas.openxmlformats.org/officeDocument/2006/relationships/slide" Target="slides/slide69.xml"/><Relationship Id="rId88" Type="http://schemas.openxmlformats.org/officeDocument/2006/relationships/slide" Target="slides/slide74.xml"/><Relationship Id="rId91" Type="http://schemas.openxmlformats.org/officeDocument/2006/relationships/slide" Target="slides/slide77.xml"/><Relationship Id="rId96"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slide" Target="slides/slide43.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 Id="rId60" Type="http://schemas.openxmlformats.org/officeDocument/2006/relationships/slide" Target="slides/slide46.xml"/><Relationship Id="rId65" Type="http://schemas.openxmlformats.org/officeDocument/2006/relationships/slide" Target="slides/slide51.xml"/><Relationship Id="rId73" Type="http://schemas.openxmlformats.org/officeDocument/2006/relationships/slide" Target="slides/slide59.xml"/><Relationship Id="rId78" Type="http://schemas.openxmlformats.org/officeDocument/2006/relationships/slide" Target="slides/slide64.xml"/><Relationship Id="rId81" Type="http://schemas.openxmlformats.org/officeDocument/2006/relationships/slide" Target="slides/slide67.xml"/><Relationship Id="rId86" Type="http://schemas.openxmlformats.org/officeDocument/2006/relationships/slide" Target="slides/slide72.xml"/><Relationship Id="rId94" Type="http://schemas.openxmlformats.org/officeDocument/2006/relationships/slide" Target="slides/slide80.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4.xml"/><Relationship Id="rId39" Type="http://schemas.openxmlformats.org/officeDocument/2006/relationships/slide" Target="slides/slide25.xml"/><Relationship Id="rId34" Type="http://schemas.openxmlformats.org/officeDocument/2006/relationships/slide" Target="slides/slide20.xml"/><Relationship Id="rId50" Type="http://schemas.openxmlformats.org/officeDocument/2006/relationships/slide" Target="slides/slide36.xml"/><Relationship Id="rId55" Type="http://schemas.openxmlformats.org/officeDocument/2006/relationships/slide" Target="slides/slide41.xml"/><Relationship Id="rId76" Type="http://schemas.openxmlformats.org/officeDocument/2006/relationships/slide" Target="slides/slide62.xml"/><Relationship Id="rId97" Type="http://schemas.openxmlformats.org/officeDocument/2006/relationships/font" Target="fonts/font1.fntdata"/><Relationship Id="rId7" Type="http://schemas.openxmlformats.org/officeDocument/2006/relationships/slideMaster" Target="slideMasters/slideMaster7.xml"/><Relationship Id="rId71" Type="http://schemas.openxmlformats.org/officeDocument/2006/relationships/slide" Target="slides/slide57.xml"/><Relationship Id="rId92" Type="http://schemas.openxmlformats.org/officeDocument/2006/relationships/slide" Target="slides/slide78.xml"/><Relationship Id="rId2" Type="http://schemas.openxmlformats.org/officeDocument/2006/relationships/slideMaster" Target="slideMasters/slideMaster2.xml"/><Relationship Id="rId29" Type="http://schemas.openxmlformats.org/officeDocument/2006/relationships/slide" Target="slides/slide15.xml"/><Relationship Id="rId24" Type="http://schemas.openxmlformats.org/officeDocument/2006/relationships/slide" Target="slides/slide10.xml"/><Relationship Id="rId40" Type="http://schemas.openxmlformats.org/officeDocument/2006/relationships/slide" Target="slides/slide26.xml"/><Relationship Id="rId45" Type="http://schemas.openxmlformats.org/officeDocument/2006/relationships/slide" Target="slides/slide31.xml"/><Relationship Id="rId66" Type="http://schemas.openxmlformats.org/officeDocument/2006/relationships/slide" Target="slides/slide52.xml"/><Relationship Id="rId87" Type="http://schemas.openxmlformats.org/officeDocument/2006/relationships/slide" Target="slides/slide73.xml"/><Relationship Id="rId61" Type="http://schemas.openxmlformats.org/officeDocument/2006/relationships/slide" Target="slides/slide47.xml"/><Relationship Id="rId82" Type="http://schemas.openxmlformats.org/officeDocument/2006/relationships/slide" Target="slides/slide68.xml"/><Relationship Id="rId19" Type="http://schemas.openxmlformats.org/officeDocument/2006/relationships/slide" Target="slides/slide5.xml"/><Relationship Id="rId14" Type="http://schemas.openxmlformats.org/officeDocument/2006/relationships/slideMaster" Target="slideMasters/slideMaster14.xml"/><Relationship Id="rId30" Type="http://schemas.openxmlformats.org/officeDocument/2006/relationships/slide" Target="slides/slide16.xml"/><Relationship Id="rId35" Type="http://schemas.openxmlformats.org/officeDocument/2006/relationships/slide" Target="slides/slide21.xml"/><Relationship Id="rId56" Type="http://schemas.openxmlformats.org/officeDocument/2006/relationships/slide" Target="slides/slide42.xml"/><Relationship Id="rId77" Type="http://schemas.openxmlformats.org/officeDocument/2006/relationships/slide" Target="slides/slide63.xml"/><Relationship Id="rId100"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7.xml"/><Relationship Id="rId72" Type="http://schemas.openxmlformats.org/officeDocument/2006/relationships/slide" Target="slides/slide58.xml"/><Relationship Id="rId93" Type="http://schemas.openxmlformats.org/officeDocument/2006/relationships/slide" Target="slides/slide79.xml"/><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3C0324E-2BF0-4F5E-8572-1634D72B40AD}" type="datetimeFigureOut">
              <a:rPr lang="en-US" smtClean="0"/>
              <a:t>10/14/2026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FEB0A7-AB1D-4D04-B523-39A6F4B83193}" type="slidenum">
              <a:rPr lang="en-US" smtClean="0"/>
              <a:t>‹#›</a:t>
            </a:fld>
            <a:endParaRPr lang="en-US"/>
          </a:p>
        </p:txBody>
      </p:sp>
    </p:spTree>
    <p:extLst>
      <p:ext uri="{BB962C8B-B14F-4D97-AF65-F5344CB8AC3E}">
        <p14:creationId xmlns:p14="http://schemas.microsoft.com/office/powerpoint/2010/main" val="550365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08122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62836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30641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858378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26435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026576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6234946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1964426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273544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3716180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B58B6E9-FDE9-4331-BD41-48738A3DE83E}" type="slidenum">
              <a:rPr lang="en-US" smtClean="0"/>
              <a:t>‹#›</a:t>
            </a:fld>
            <a:endParaRPr lang="en-US"/>
          </a:p>
        </p:txBody>
      </p:sp>
    </p:spTree>
    <p:extLst>
      <p:ext uri="{BB962C8B-B14F-4D97-AF65-F5344CB8AC3E}">
        <p14:creationId xmlns:p14="http://schemas.microsoft.com/office/powerpoint/2010/main" val="21464772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15526643"/>
      </p:ext>
    </p:extLst>
  </p:cSld>
  <p:clrMapOvr>
    <a:masterClrMapping/>
  </p:clrMapOvr>
  <p:transition spd="slow"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1319383"/>
      </p:ext>
    </p:extLst>
  </p:cSld>
  <p:clrMapOvr>
    <a:masterClrMapping/>
  </p:clrMapOvr>
  <p:transition spd="slow" advClick="0"/>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9365108"/>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0193730"/>
      </p:ext>
    </p:extLst>
  </p:cSld>
  <p:clrMapOvr>
    <a:masterClrMapping/>
  </p:clrMapOvr>
  <p:transition spd="slow" advClick="0"/>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60216233"/>
      </p:ext>
    </p:extLst>
  </p:cSld>
  <p:clrMapOvr>
    <a:masterClrMapping/>
  </p:clrMapOvr>
  <p:transition spd="slow" advClick="0"/>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806212"/>
      </p:ext>
    </p:extLst>
  </p:cSld>
  <p:clrMapOvr>
    <a:masterClrMapping/>
  </p:clrMapOvr>
  <p:transition spd="slow" advClick="0"/>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819458"/>
      </p:ext>
    </p:extLst>
  </p:cSld>
  <p:clrMapOvr>
    <a:masterClrMapping/>
  </p:clrMapOvr>
  <p:transition spd="slow" advClick="0"/>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87205029"/>
      </p:ext>
    </p:extLst>
  </p:cSld>
  <p:clrMapOvr>
    <a:masterClrMapping/>
  </p:clrMapOvr>
  <p:transition spd="slow" advClick="0"/>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08986"/>
      </p:ext>
    </p:extLst>
  </p:cSld>
  <p:clrMapOvr>
    <a:masterClrMapping/>
  </p:clrMapOvr>
  <p:transition spd="slow" advClick="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5039423"/>
      </p:ext>
    </p:extLst>
  </p:cSld>
  <p:clrMapOvr>
    <a:masterClrMapping/>
  </p:clrMapOvr>
  <p:transition spd="slow" advClick="0"/>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7237270"/>
      </p:ext>
    </p:extLst>
  </p:cSld>
  <p:clrMapOvr>
    <a:masterClrMapping/>
  </p:clrMapOvr>
  <p:transition spd="slow" advClick="0"/>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241344305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246565057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1334417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58032719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41544624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118576382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5137380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4044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6297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948684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9030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9526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06102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7857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82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96830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3465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055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33427019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92764624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31022885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42964688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4838796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8879676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27196069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7587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784420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9549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71711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298728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2782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864925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906302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8915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4037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4171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003583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69983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90267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65521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6513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564852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13080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7116325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930770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63228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2542000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65467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682041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830684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559357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7585934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78625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3028716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55177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657290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405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123949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5120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187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56857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0408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81302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89938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70887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1064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35241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6390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92706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7512028"/>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0341877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056857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5104084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48130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6989938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757088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01064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35241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663908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492706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22017285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41501162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24165926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94136145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8"/>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24199207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8"/>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3841563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8"/>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3008916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4074986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79508105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36453177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29003572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9371053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9164073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72330578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6469736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8"/>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84758454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8"/>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3710744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8"/>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31534012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9310701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66201347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4143213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43489206"/>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8826271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7743431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49878593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42221273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8"/>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26852289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8"/>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44598287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8"/>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687895599"/>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62623202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2446780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06193279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5423192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89728938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10778966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99491582"/>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05994131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7" y="1151335"/>
            <a:ext cx="4041775" cy="479822"/>
          </a:xfrm>
        </p:spPr>
        <p:txBody>
          <a:bodyPr anchor="b"/>
          <a:lstStyle>
            <a:lvl1pPr marL="0" indent="0">
              <a:buNone/>
              <a:defRPr sz="2400" b="1"/>
            </a:lvl1pPr>
            <a:lvl2pPr marL="457189" indent="0">
              <a:buNone/>
              <a:defRPr sz="2000" b="1"/>
            </a:lvl2pPr>
            <a:lvl3pPr marL="914378" indent="0">
              <a:buNone/>
              <a:defRPr sz="1800" b="1"/>
            </a:lvl3pPr>
            <a:lvl4pPr marL="1371566" indent="0">
              <a:buNone/>
              <a:defRPr sz="1600" b="1"/>
            </a:lvl4pPr>
            <a:lvl5pPr marL="1828754" indent="0">
              <a:buNone/>
              <a:defRPr sz="1600" b="1"/>
            </a:lvl5pPr>
            <a:lvl6pPr marL="2285943" indent="0">
              <a:buNone/>
              <a:defRPr sz="1600" b="1"/>
            </a:lvl6pPr>
            <a:lvl7pPr marL="2743132"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defTabSz="914378"/>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973467049"/>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defTabSz="914378"/>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470585320"/>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defTabSz="914378"/>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655237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860468479"/>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8" indent="0">
              <a:buNone/>
              <a:defRPr sz="2400"/>
            </a:lvl3pPr>
            <a:lvl4pPr marL="1371566" indent="0">
              <a:buNone/>
              <a:defRPr sz="2000"/>
            </a:lvl4pPr>
            <a:lvl5pPr marL="1828754" indent="0">
              <a:buNone/>
              <a:defRPr sz="2000"/>
            </a:lvl5pPr>
            <a:lvl6pPr marL="2285943" indent="0">
              <a:buNone/>
              <a:defRPr sz="2000"/>
            </a:lvl6pPr>
            <a:lvl7pPr marL="2743132"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8" indent="0">
              <a:buNone/>
              <a:defRPr sz="1000"/>
            </a:lvl3pPr>
            <a:lvl4pPr marL="1371566" indent="0">
              <a:buNone/>
              <a:defRPr sz="900"/>
            </a:lvl4pPr>
            <a:lvl5pPr marL="1828754" indent="0">
              <a:buNone/>
              <a:defRPr sz="900"/>
            </a:lvl5pPr>
            <a:lvl6pPr marL="2285943" indent="0">
              <a:buNone/>
              <a:defRPr sz="900"/>
            </a:lvl6pPr>
            <a:lvl7pPr marL="2743132"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defTabSz="914378"/>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68392581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40476912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defTabSz="914378"/>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855375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1.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1.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1.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1.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image" Target="../media/image1.jpg"/><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jp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2.jp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2.jp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2.jp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2.jp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t>10/14/2026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t>‹#›</a:t>
            </a:fld>
            <a:endParaRPr lang="en-US"/>
          </a:p>
        </p:txBody>
      </p:sp>
    </p:spTree>
    <p:extLst>
      <p:ext uri="{BB962C8B-B14F-4D97-AF65-F5344CB8AC3E}">
        <p14:creationId xmlns:p14="http://schemas.microsoft.com/office/powerpoint/2010/main" val="20223431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35489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492057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09015726"/>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1683493516"/>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133ACE7-4E4E-45DC-ACC2-E4D9C78A23A2}"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A0D9471-2E9F-44F4-BFC3-9D0E7EC9AC9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66509030"/>
      </p:ext>
    </p:extLst>
  </p:cSld>
  <p:clrMap bg1="lt1" tx1="dk1" bg2="lt2" tx2="dk2" accent1="accent1" accent2="accent2" accent3="accent3" accent4="accent4" accent5="accent5" accent6="accent6" hlink="hlink" folHlink="folHlink"/>
  <p:sldLayoutIdLst>
    <p:sldLayoutId id="2147484229" r:id="rId1"/>
    <p:sldLayoutId id="2147484230" r:id="rId2"/>
    <p:sldLayoutId id="2147484231" r:id="rId3"/>
    <p:sldLayoutId id="2147484232" r:id="rId4"/>
    <p:sldLayoutId id="2147484233" r:id="rId5"/>
    <p:sldLayoutId id="2147484234" r:id="rId6"/>
    <p:sldLayoutId id="2147484235" r:id="rId7"/>
    <p:sldLayoutId id="2147484236" r:id="rId8"/>
    <p:sldLayoutId id="2147484237" r:id="rId9"/>
    <p:sldLayoutId id="2147484238" r:id="rId10"/>
    <p:sldLayoutId id="21474842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9969895"/>
      </p:ext>
    </p:extLst>
  </p:cSld>
  <p:clrMap bg1="lt1" tx1="dk1" bg2="lt2" tx2="dk2" accent1="accent1" accent2="accent2" accent3="accent3" accent4="accent4" accent5="accent5" accent6="accent6" hlink="hlink" folHlink="folHlink"/>
  <p:sldLayoutIdLst>
    <p:sldLayoutId id="2147484397" r:id="rId1"/>
    <p:sldLayoutId id="2147484398" r:id="rId2"/>
    <p:sldLayoutId id="2147484399" r:id="rId3"/>
    <p:sldLayoutId id="2147484400" r:id="rId4"/>
    <p:sldLayoutId id="2147484401" r:id="rId5"/>
    <p:sldLayoutId id="2147484402" r:id="rId6"/>
    <p:sldLayoutId id="2147484403" r:id="rId7"/>
    <p:sldLayoutId id="2147484404" r:id="rId8"/>
    <p:sldLayoutId id="2147484405" r:id="rId9"/>
    <p:sldLayoutId id="2147484406" r:id="rId10"/>
    <p:sldLayoutId id="21474844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37001247"/>
      </p:ext>
    </p:extLst>
  </p:cSld>
  <p:clrMap bg1="lt1" tx1="dk1" bg2="lt2" tx2="dk2" accent1="accent1" accent2="accent2" accent3="accent3" accent4="accent4" accent5="accent5" accent6="accent6" hlink="hlink" folHlink="folHlink"/>
  <p:sldLayoutIdLst>
    <p:sldLayoutId id="2147484409" r:id="rId1"/>
    <p:sldLayoutId id="2147484410" r:id="rId2"/>
    <p:sldLayoutId id="2147484411" r:id="rId3"/>
    <p:sldLayoutId id="2147484412" r:id="rId4"/>
    <p:sldLayoutId id="2147484413" r:id="rId5"/>
    <p:sldLayoutId id="2147484414" r:id="rId6"/>
    <p:sldLayoutId id="2147484415" r:id="rId7"/>
    <p:sldLayoutId id="2147484416" r:id="rId8"/>
    <p:sldLayoutId id="2147484417" r:id="rId9"/>
    <p:sldLayoutId id="2147484418" r:id="rId10"/>
    <p:sldLayoutId id="21474844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6183711"/>
      </p:ext>
    </p:extLst>
  </p:cSld>
  <p:clrMap bg1="lt1" tx1="dk1" bg2="lt2" tx2="dk2" accent1="accent1" accent2="accent2" accent3="accent3" accent4="accent4" accent5="accent5" accent6="accent6"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86183711"/>
      </p:ext>
    </p:extLst>
  </p:cSld>
  <p:clrMap bg1="lt1" tx1="dk1" bg2="lt2" tx2="dk2" accent1="accent1" accent2="accent2" accent3="accent3" accent4="accent4" accent5="accent5" accent6="accent6" hlink="hlink" folHlink="folHlink"/>
  <p:sldLayoutIdLst>
    <p:sldLayoutId id="2147484541" r:id="rId1"/>
    <p:sldLayoutId id="2147484542" r:id="rId2"/>
    <p:sldLayoutId id="2147484543" r:id="rId3"/>
    <p:sldLayoutId id="2147484544" r:id="rId4"/>
    <p:sldLayoutId id="2147484545" r:id="rId5"/>
    <p:sldLayoutId id="2147484546" r:id="rId6"/>
    <p:sldLayoutId id="2147484547" r:id="rId7"/>
    <p:sldLayoutId id="2147484548" r:id="rId8"/>
    <p:sldLayoutId id="2147484549" r:id="rId9"/>
    <p:sldLayoutId id="2147484550" r:id="rId10"/>
    <p:sldLayoutId id="214748455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2968380288"/>
      </p:ext>
    </p:extLst>
  </p:cSld>
  <p:clrMap bg1="lt1" tx1="dk1" bg2="lt2" tx2="dk2" accent1="accent1" accent2="accent2" accent3="accent3" accent4="accent4" accent5="accent5" accent6="accent6" hlink="hlink" folHlink="folHlink"/>
  <p:sldLayoutIdLst>
    <p:sldLayoutId id="2147484553" r:id="rId1"/>
    <p:sldLayoutId id="2147484554" r:id="rId2"/>
    <p:sldLayoutId id="2147484555" r:id="rId3"/>
    <p:sldLayoutId id="2147484556" r:id="rId4"/>
    <p:sldLayoutId id="2147484557" r:id="rId5"/>
    <p:sldLayoutId id="2147484558" r:id="rId6"/>
    <p:sldLayoutId id="2147484559" r:id="rId7"/>
    <p:sldLayoutId id="2147484560" r:id="rId8"/>
    <p:sldLayoutId id="2147484561" r:id="rId9"/>
    <p:sldLayoutId id="2147484562" r:id="rId10"/>
    <p:sldLayoutId id="2147484563"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3700451310"/>
      </p:ext>
    </p:extLst>
  </p:cSld>
  <p:clrMap bg1="lt1" tx1="dk1" bg2="lt2" tx2="dk2" accent1="accent1" accent2="accent2" accent3="accent3" accent4="accent4" accent5="accent5" accent6="accent6" hlink="hlink" folHlink="folHlink"/>
  <p:sldLayoutIdLst>
    <p:sldLayoutId id="2147484565" r:id="rId1"/>
    <p:sldLayoutId id="2147484566" r:id="rId2"/>
    <p:sldLayoutId id="2147484567" r:id="rId3"/>
    <p:sldLayoutId id="2147484568" r:id="rId4"/>
    <p:sldLayoutId id="2147484569" r:id="rId5"/>
    <p:sldLayoutId id="2147484570" r:id="rId6"/>
    <p:sldLayoutId id="2147484571" r:id="rId7"/>
    <p:sldLayoutId id="2147484572" r:id="rId8"/>
    <p:sldLayoutId id="2147484573" r:id="rId9"/>
    <p:sldLayoutId id="2147484574" r:id="rId10"/>
    <p:sldLayoutId id="2147484575"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831654295"/>
      </p:ext>
    </p:extLst>
  </p:cSld>
  <p:clrMap bg1="lt1" tx1="dk1" bg2="lt2" tx2="dk2" accent1="accent1" accent2="accent2" accent3="accent3" accent4="accent4" accent5="accent5" accent6="accent6" hlink="hlink" folHlink="folHlink"/>
  <p:sldLayoutIdLst>
    <p:sldLayoutId id="2147484577" r:id="rId1"/>
    <p:sldLayoutId id="2147484578" r:id="rId2"/>
    <p:sldLayoutId id="2147484579" r:id="rId3"/>
    <p:sldLayoutId id="2147484580" r:id="rId4"/>
    <p:sldLayoutId id="2147484581" r:id="rId5"/>
    <p:sldLayoutId id="2147484582" r:id="rId6"/>
    <p:sldLayoutId id="2147484583" r:id="rId7"/>
    <p:sldLayoutId id="2147484584" r:id="rId8"/>
    <p:sldLayoutId id="2147484585" r:id="rId9"/>
    <p:sldLayoutId id="2147484586" r:id="rId10"/>
    <p:sldLayoutId id="2147484587"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8"/>
            <a:fld id="{0839A25E-7F15-44F1-94F4-2A12B1BB4C41}" type="datetimeFigureOut">
              <a:rPr lang="en-US" smtClean="0">
                <a:solidFill>
                  <a:prstClr val="black">
                    <a:tint val="75000"/>
                  </a:prstClr>
                </a:solidFill>
              </a:rPr>
              <a:pPr defTabSz="914378"/>
              <a:t>10/14/2026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8"/>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8"/>
            <a:fld id="{78E1B59D-EAE0-479E-86E9-837E6345171E}" type="slidenum">
              <a:rPr lang="en-US" smtClean="0">
                <a:solidFill>
                  <a:prstClr val="black">
                    <a:tint val="75000"/>
                  </a:prstClr>
                </a:solidFill>
              </a:rPr>
              <a:pPr defTabSz="914378"/>
              <a:t>‹#›</a:t>
            </a:fld>
            <a:endParaRPr lang="en-US">
              <a:solidFill>
                <a:prstClr val="black">
                  <a:tint val="75000"/>
                </a:prstClr>
              </a:solidFill>
            </a:endParaRPr>
          </a:p>
        </p:txBody>
      </p:sp>
    </p:spTree>
    <p:extLst>
      <p:ext uri="{BB962C8B-B14F-4D97-AF65-F5344CB8AC3E}">
        <p14:creationId xmlns:p14="http://schemas.microsoft.com/office/powerpoint/2010/main" val="1234156733"/>
      </p:ext>
    </p:extLst>
  </p:cSld>
  <p:clrMap bg1="lt1" tx1="dk1" bg2="lt2" tx2="dk2" accent1="accent1" accent2="accent2" accent3="accent3" accent4="accent4" accent5="accent5" accent6="accent6" hlink="hlink" folHlink="folHlink"/>
  <p:sldLayoutIdLst>
    <p:sldLayoutId id="2147484589" r:id="rId1"/>
    <p:sldLayoutId id="2147484590" r:id="rId2"/>
    <p:sldLayoutId id="2147484591" r:id="rId3"/>
    <p:sldLayoutId id="2147484592" r:id="rId4"/>
    <p:sldLayoutId id="2147484593" r:id="rId5"/>
    <p:sldLayoutId id="2147484594" r:id="rId6"/>
    <p:sldLayoutId id="2147484595" r:id="rId7"/>
    <p:sldLayoutId id="2147484596" r:id="rId8"/>
    <p:sldLayoutId id="2147484597" r:id="rId9"/>
    <p:sldLayoutId id="2147484598" r:id="rId10"/>
    <p:sldLayoutId id="2147484599" r:id="rId11"/>
  </p:sldLayoutIdLst>
  <p:txStyles>
    <p:titleStyle>
      <a:lvl1pPr algn="ctr" defTabSz="914378" rtl="0" eaLnBrk="1" latinLnBrk="0" hangingPunct="1">
        <a:spcBef>
          <a:spcPct val="0"/>
        </a:spcBef>
        <a:buNone/>
        <a:defRPr sz="4400" kern="1200">
          <a:solidFill>
            <a:schemeClr val="tx1"/>
          </a:solidFill>
          <a:latin typeface="+mj-lt"/>
          <a:ea typeface="+mj-ea"/>
          <a:cs typeface="+mj-cs"/>
        </a:defRPr>
      </a:lvl1pPr>
    </p:titleStyle>
    <p:bodyStyle>
      <a:lvl1pPr marL="342892" indent="-342892" algn="l" defTabSz="914378"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31" indent="-285743" algn="l" defTabSz="914378"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72" indent="-228594" algn="l" defTabSz="914378"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160"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348"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1.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jpg"/><Relationship Id="rId1" Type="http://schemas.openxmlformats.org/officeDocument/2006/relationships/slideLayout" Target="../slideLayouts/slideLayout114.xml"/></Relationships>
</file>

<file path=ppt/slides/_rels/slide2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8.xml"/></Relationships>
</file>

<file path=ppt/slides/_rels/slide2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jpg"/><Relationship Id="rId1" Type="http://schemas.openxmlformats.org/officeDocument/2006/relationships/slideLayout" Target="../slideLayouts/slideLayout125.xml"/></Relationships>
</file>

<file path=ppt/slides/_rels/slide3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136.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36.xml"/></Relationships>
</file>

<file path=ppt/slides/_rels/slide3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3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1.xml"/></Relationships>
</file>

<file path=ppt/slides/_rels/slide4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5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5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9.xml"/></Relationships>
</file>

<file path=ppt/slides/_rels/slide5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_rels/slide6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6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0.xml"/></Relationships>
</file>

<file path=ppt/slides/_rels/slide6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_rels/slide7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2.xml"/></Relationships>
</file>

<file path=ppt/slides/_rels/slide7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2.xml"/></Relationships>
</file>

<file path=ppt/slides/_rels/slide7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2.xml"/></Relationships>
</file>

<file path=ppt/slides/_rels/slide7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92.xml"/></Relationships>
</file>

<file path=ppt/slides/_rels/slide8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0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49060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285750"/>
            <a:ext cx="9144000" cy="5143499"/>
          </a:xfrm>
        </p:spPr>
        <p:txBody>
          <a:bodyPr>
            <a:normAutofit/>
          </a:bodyPr>
          <a:lstStyle/>
          <a:p>
            <a:r>
              <a:rPr lang="vi-VN" sz="4200" b="1" dirty="0">
                <a:solidFill>
                  <a:srgbClr val="008000"/>
                </a:solidFill>
                <a:latin typeface="+mj-lt"/>
              </a:rPr>
              <a:t>Chúa Nhật 2</a:t>
            </a:r>
            <a:r>
              <a:rPr lang="en-US" sz="4200" b="1" dirty="0">
                <a:solidFill>
                  <a:srgbClr val="008000"/>
                </a:solidFill>
                <a:latin typeface="+mj-lt"/>
              </a:rPr>
              <a:t>9</a:t>
            </a:r>
            <a:r>
              <a:rPr lang="vi-VN" sz="4200" b="1" dirty="0">
                <a:solidFill>
                  <a:srgbClr val="008000"/>
                </a:solidFill>
                <a:latin typeface="+mj-lt"/>
              </a:rPr>
              <a:t> Thường Niên </a:t>
            </a:r>
            <a:r>
              <a:rPr lang="en-US" sz="4200" b="1" dirty="0">
                <a:solidFill>
                  <a:srgbClr val="008000"/>
                </a:solidFill>
                <a:latin typeface="+mj-lt"/>
              </a:rPr>
              <a:t>Năm A</a:t>
            </a:r>
            <a:br>
              <a:rPr lang="en-US" sz="4900" b="1" dirty="0">
                <a:solidFill>
                  <a:srgbClr val="FF0000"/>
                </a:solidFill>
                <a:latin typeface="+mj-lt"/>
              </a:rPr>
            </a:br>
            <a:r>
              <a:rPr lang="en-US" sz="4800" b="1" dirty="0">
                <a:solidFill>
                  <a:srgbClr val="C00000"/>
                </a:solidFill>
                <a:latin typeface="+mj-lt"/>
              </a:rPr>
              <a:t>Lễ Khánh Nhật Truyền Giáo</a:t>
            </a:r>
            <a:br>
              <a:rPr lang="vi-VN" sz="6000" b="1" dirty="0">
                <a:solidFill>
                  <a:srgbClr val="FF0000"/>
                </a:solidFill>
                <a:latin typeface="+mj-lt"/>
              </a:rPr>
            </a:br>
            <a:r>
              <a:rPr lang="vi-VN" b="1" dirty="0">
                <a:solidFill>
                  <a:srgbClr val="008000"/>
                </a:solidFill>
                <a:latin typeface="+mj-lt"/>
              </a:rPr>
              <a:t>MỜI CỘNG ĐOÀN TẬP HÁT</a:t>
            </a:r>
            <a:br>
              <a:rPr lang="vi-VN" sz="6000" b="1" dirty="0">
                <a:solidFill>
                  <a:srgbClr val="FF0000"/>
                </a:solidFill>
                <a:latin typeface="+mj-lt"/>
              </a:rPr>
            </a:br>
            <a:r>
              <a:rPr lang="vi-VN" sz="5400" b="1" dirty="0">
                <a:solidFill>
                  <a:srgbClr val="C00000"/>
                </a:solidFill>
                <a:latin typeface="+mj-lt"/>
              </a:rPr>
              <a:t>Đáp Ca </a:t>
            </a:r>
            <a:r>
              <a:rPr lang="vi-VN" sz="5400" b="1" dirty="0">
                <a:solidFill>
                  <a:srgbClr val="008000"/>
                </a:solidFill>
                <a:latin typeface="+mj-lt"/>
              </a:rPr>
              <a:t>&amp;</a:t>
            </a:r>
            <a:r>
              <a:rPr lang="vi-VN" sz="5400" b="1" dirty="0">
                <a:solidFill>
                  <a:srgbClr val="FF0000"/>
                </a:solidFill>
                <a:latin typeface="+mj-lt"/>
              </a:rPr>
              <a:t> </a:t>
            </a:r>
            <a:r>
              <a:rPr lang="vi-VN" sz="5400" b="1" dirty="0">
                <a:solidFill>
                  <a:srgbClr val="C00000"/>
                </a:solidFill>
                <a:latin typeface="+mj-lt"/>
              </a:rPr>
              <a:t>Alleluia</a:t>
            </a:r>
            <a:br>
              <a:rPr lang="vi-VN" sz="6000" dirty="0">
                <a:solidFill>
                  <a:srgbClr val="FF0000"/>
                </a:solidFill>
                <a:latin typeface="+mj-lt"/>
              </a:rPr>
            </a:br>
            <a:endParaRPr lang="en-US" sz="6000" b="0" dirty="0">
              <a:solidFill>
                <a:srgbClr val="FF0000"/>
              </a:solidFill>
              <a:effectLst/>
              <a:latin typeface="+mj-lt"/>
            </a:endParaRPr>
          </a:p>
        </p:txBody>
      </p:sp>
    </p:spTree>
    <p:extLst>
      <p:ext uri="{BB962C8B-B14F-4D97-AF65-F5344CB8AC3E}">
        <p14:creationId xmlns:p14="http://schemas.microsoft.com/office/powerpoint/2010/main" val="4105823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b="1" dirty="0">
                <a:solidFill>
                  <a:srgbClr val="C00000"/>
                </a:solidFill>
                <a:latin typeface="+mj-lt"/>
              </a:rPr>
              <a:t>ĐK: </a:t>
            </a:r>
            <a:r>
              <a:rPr lang="vi-VN" sz="6000" b="1" dirty="0">
                <a:solidFill>
                  <a:srgbClr val="0070C0"/>
                </a:solidFill>
                <a:latin typeface="+mj-lt"/>
              </a:rPr>
              <a:t>Hãy loan truyền những công việc lạ lùng của Chúa. Hãy loan truyền Thánh Danh Ngài giữa chư dân.</a:t>
            </a:r>
          </a:p>
        </p:txBody>
      </p:sp>
    </p:spTree>
    <p:extLst>
      <p:ext uri="{BB962C8B-B14F-4D97-AF65-F5344CB8AC3E}">
        <p14:creationId xmlns:p14="http://schemas.microsoft.com/office/powerpoint/2010/main" val="1218888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90550"/>
            <a:ext cx="9144000" cy="3733800"/>
          </a:xfrm>
        </p:spPr>
        <p:txBody>
          <a:bodyPr>
            <a:noAutofit/>
          </a:bodyPr>
          <a:lstStyle/>
          <a:p>
            <a:pPr algn="just"/>
            <a:r>
              <a:rPr lang="vi-VN" sz="4800" b="1" dirty="0">
                <a:solidFill>
                  <a:srgbClr val="C00000"/>
                </a:solidFill>
                <a:latin typeface="+mj-lt"/>
              </a:rPr>
              <a:t>Alleluia</a:t>
            </a:r>
            <a:r>
              <a:rPr lang="en-US" sz="4800" b="1" dirty="0">
                <a:solidFill>
                  <a:srgbClr val="C00000"/>
                </a:solidFill>
                <a:latin typeface="+mj-lt"/>
              </a:rPr>
              <a:t>..a</a:t>
            </a:r>
            <a:r>
              <a:rPr lang="vi-VN" sz="4800" b="1" dirty="0">
                <a:solidFill>
                  <a:srgbClr val="C00000"/>
                </a:solidFill>
                <a:latin typeface="+mj-lt"/>
              </a:rPr>
              <a:t>lleluia</a:t>
            </a:r>
            <a:r>
              <a:rPr lang="en-US" sz="4800" b="1" dirty="0">
                <a:solidFill>
                  <a:srgbClr val="C00000"/>
                </a:solidFill>
                <a:latin typeface="+mj-lt"/>
              </a:rPr>
              <a:t>:            </a:t>
            </a:r>
            <a:r>
              <a:rPr lang="en-US" sz="5000" b="1" dirty="0">
                <a:solidFill>
                  <a:srgbClr val="C00000"/>
                </a:solidFill>
                <a:latin typeface="+mj-lt"/>
              </a:rPr>
              <a:t>     </a:t>
            </a:r>
            <a:r>
              <a:rPr lang="vi-VN" sz="5000" b="1" dirty="0">
                <a:solidFill>
                  <a:srgbClr val="000066"/>
                </a:solidFill>
                <a:latin typeface="+mj-lt"/>
              </a:rPr>
              <a:t> </a:t>
            </a:r>
            <a:r>
              <a:rPr lang="en-US" sz="5000" b="1" dirty="0">
                <a:solidFill>
                  <a:srgbClr val="000066"/>
                </a:solidFill>
                <a:latin typeface="+mj-lt"/>
              </a:rPr>
              <a:t>    </a:t>
            </a:r>
            <a:r>
              <a:rPr lang="vi-VN" sz="5000" b="1" dirty="0">
                <a:solidFill>
                  <a:srgbClr val="0070C0"/>
                </a:solidFill>
                <a:latin typeface="+mj-lt"/>
              </a:rPr>
              <a:t>Này đây Chúa phán: "Các con hãy đi giảng dạy muôn dân: Thầy sẽ ở cùng các con mọi ngày cho đến tận thế".</a:t>
            </a:r>
            <a:r>
              <a:rPr lang="vi-VN" sz="5400" b="1" dirty="0">
                <a:solidFill>
                  <a:srgbClr val="000066"/>
                </a:solidFill>
                <a:latin typeface="+mj-lt"/>
              </a:rPr>
              <a:t>  </a:t>
            </a:r>
            <a:r>
              <a:rPr lang="en-US" sz="5400" b="1" dirty="0">
                <a:solidFill>
                  <a:srgbClr val="000066"/>
                </a:solidFill>
                <a:latin typeface="+mj-lt"/>
              </a:rPr>
              <a:t>           </a:t>
            </a:r>
            <a:r>
              <a:rPr lang="vi-VN" sz="4800" b="1" dirty="0">
                <a:solidFill>
                  <a:srgbClr val="C00000"/>
                </a:solidFill>
                <a:latin typeface="+mj-lt"/>
              </a:rPr>
              <a:t>Alleluia-</a:t>
            </a:r>
            <a:r>
              <a:rPr lang="en-US" sz="4800" b="1" dirty="0">
                <a:solidFill>
                  <a:srgbClr val="C00000"/>
                </a:solidFill>
                <a:latin typeface="+mj-lt"/>
              </a:rPr>
              <a:t>a</a:t>
            </a:r>
            <a:r>
              <a:rPr lang="vi-VN" sz="4800" b="1" dirty="0">
                <a:solidFill>
                  <a:srgbClr val="C00000"/>
                </a:solidFill>
                <a:latin typeface="+mj-lt"/>
              </a:rPr>
              <a:t>lleluia: </a:t>
            </a:r>
            <a:endParaRPr lang="en-US" sz="4800" b="1" dirty="0">
              <a:solidFill>
                <a:srgbClr val="C00000"/>
              </a:solidFill>
              <a:latin typeface="+mj-lt"/>
            </a:endParaRPr>
          </a:p>
        </p:txBody>
      </p:sp>
      <p:sp>
        <p:nvSpPr>
          <p:cNvPr id="3" name="TextBox 2"/>
          <p:cNvSpPr txBox="1"/>
          <p:nvPr/>
        </p:nvSpPr>
        <p:spPr>
          <a:xfrm>
            <a:off x="0" y="1"/>
            <a:ext cx="38862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sng" strike="noStrike" kern="1200" cap="none" spc="0" normalizeH="0" baseline="0" noProof="0" dirty="0">
                <a:ln>
                  <a:noFill/>
                </a:ln>
                <a:solidFill>
                  <a:srgbClr val="FFFF00"/>
                </a:solidFill>
                <a:effectLst/>
                <a:uLnTx/>
                <a:uFillTx/>
                <a:latin typeface="UTM American Sans"/>
                <a:ea typeface="+mn-ea"/>
                <a:cs typeface="+mn-cs"/>
              </a:rPr>
              <a:t>:</a:t>
            </a:r>
          </a:p>
        </p:txBody>
      </p:sp>
      <p:sp>
        <p:nvSpPr>
          <p:cNvPr id="4" name="Rectangle 3"/>
          <p:cNvSpPr/>
          <p:nvPr/>
        </p:nvSpPr>
        <p:spPr>
          <a:xfrm>
            <a:off x="6477001" y="4497169"/>
            <a:ext cx="99060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0" i="0" u="sng" strike="noStrike" kern="1200" cap="none" spc="0" normalizeH="0" baseline="0" noProof="0" dirty="0">
              <a:ln>
                <a:noFill/>
              </a:ln>
              <a:solidFill>
                <a:srgbClr val="FF0000"/>
              </a:solidFill>
              <a:effectLst/>
              <a:uLnTx/>
              <a:uFillTx/>
              <a:latin typeface="UTM American Sans"/>
              <a:ea typeface="+mn-ea"/>
              <a:cs typeface="+mn-cs"/>
            </a:endParaRPr>
          </a:p>
        </p:txBody>
      </p:sp>
    </p:spTree>
    <p:extLst>
      <p:ext uri="{BB962C8B-B14F-4D97-AF65-F5344CB8AC3E}">
        <p14:creationId xmlns:p14="http://schemas.microsoft.com/office/powerpoint/2010/main" val="8989671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59740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3790949"/>
          </a:xfrm>
        </p:spPr>
        <p:txBody>
          <a:bodyPr>
            <a:normAutofit/>
          </a:bodyPr>
          <a:lstStyle/>
          <a:p>
            <a:br>
              <a:rPr lang="en-US" sz="6000" dirty="0">
                <a:solidFill>
                  <a:srgbClr val="C00000"/>
                </a:solidFill>
                <a:latin typeface="+mj-lt"/>
              </a:rPr>
            </a:br>
            <a:r>
              <a:rPr lang="en-US" sz="6000" b="1" dirty="0">
                <a:solidFill>
                  <a:srgbClr val="C00000"/>
                </a:solidFill>
                <a:effectLst>
                  <a:outerShdw blurRad="38100" dist="38100" dir="2700000" algn="tl">
                    <a:srgbClr val="000000">
                      <a:alpha val="43137"/>
                    </a:srgbClr>
                  </a:outerShdw>
                </a:effectLst>
                <a:latin typeface="+mj-lt"/>
              </a:rPr>
              <a:t>Ca Nhập Lễ</a:t>
            </a:r>
            <a:br>
              <a:rPr lang="en-US" sz="6000" b="1" dirty="0">
                <a:solidFill>
                  <a:srgbClr val="C00000"/>
                </a:solidFill>
                <a:effectLst>
                  <a:outerShdw blurRad="38100" dist="38100" dir="2700000" algn="tl">
                    <a:srgbClr val="000000">
                      <a:alpha val="43137"/>
                    </a:srgbClr>
                  </a:outerShdw>
                </a:effectLst>
                <a:latin typeface="+mj-lt"/>
              </a:rPr>
            </a:br>
            <a:r>
              <a:rPr lang="en-US" sz="4900" b="1" dirty="0">
                <a:solidFill>
                  <a:srgbClr val="008000"/>
                </a:solidFill>
                <a:effectLst>
                  <a:outerShdw blurRad="38100" dist="38100" dir="2700000" algn="tl">
                    <a:srgbClr val="000000">
                      <a:alpha val="43137"/>
                    </a:srgbClr>
                  </a:outerShdw>
                </a:effectLst>
                <a:latin typeface="+mj-lt"/>
              </a:rPr>
              <a:t>TIẾN VÀO THÁNH CUNG</a:t>
            </a:r>
            <a:br>
              <a:rPr lang="en-US" sz="6000" dirty="0">
                <a:solidFill>
                  <a:srgbClr val="C00000"/>
                </a:solidFill>
                <a:latin typeface="+mj-lt"/>
              </a:rPr>
            </a:br>
            <a:r>
              <a:rPr lang="en-US" b="1" i="1" dirty="0">
                <a:solidFill>
                  <a:srgbClr val="C00000"/>
                </a:solidFill>
                <a:latin typeface="+mj-lt"/>
              </a:rPr>
              <a:t>Thế Thông &amp; Đình Diễn</a:t>
            </a:r>
          </a:p>
        </p:txBody>
      </p:sp>
      <p:sp>
        <p:nvSpPr>
          <p:cNvPr id="4" name="TextBox 3">
            <a:extLst>
              <a:ext uri="{FF2B5EF4-FFF2-40B4-BE49-F238E27FC236}">
                <a16:creationId xmlns:a16="http://schemas.microsoft.com/office/drawing/2014/main" id="{DC558DB5-25B8-5637-5865-B6F6CFCCD7DD}"/>
              </a:ext>
            </a:extLst>
          </p:cNvPr>
          <p:cNvSpPr txBox="1"/>
          <p:nvPr/>
        </p:nvSpPr>
        <p:spPr>
          <a:xfrm>
            <a:off x="2815790" y="3978106"/>
            <a:ext cx="3508810" cy="707886"/>
          </a:xfrm>
          <a:prstGeom prst="rect">
            <a:avLst/>
          </a:prstGeom>
          <a:noFill/>
        </p:spPr>
        <p:txBody>
          <a:bodyPr wrap="square" rtlCol="0">
            <a:spAutoFit/>
          </a:bodyPr>
          <a:lstStyle/>
          <a:p>
            <a:pPr algn="ctr"/>
            <a:r>
              <a:rPr lang="en-US" sz="2000" dirty="0">
                <a:solidFill>
                  <a:schemeClr val="bg1"/>
                </a:solidFill>
              </a:rPr>
              <a:t>CA ĐOÀN ?</a:t>
            </a:r>
          </a:p>
          <a:p>
            <a:pPr algn="ctr"/>
            <a:r>
              <a:rPr lang="en-US" sz="2000" dirty="0">
                <a:solidFill>
                  <a:schemeClr val="bg1"/>
                </a:solidFill>
              </a:rPr>
              <a:t>GIÁO XỨ THIÊN ÂN</a:t>
            </a:r>
          </a:p>
        </p:txBody>
      </p:sp>
    </p:spTree>
    <p:extLst>
      <p:ext uri="{BB962C8B-B14F-4D97-AF65-F5344CB8AC3E}">
        <p14:creationId xmlns:p14="http://schemas.microsoft.com/office/powerpoint/2010/main" val="883175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000" b="1" dirty="0">
                <a:solidFill>
                  <a:srgbClr val="C00000"/>
                </a:solidFill>
                <a:latin typeface="+mj-lt"/>
              </a:rPr>
              <a:t>ĐK: </a:t>
            </a:r>
            <a:r>
              <a:rPr lang="vi-VN" sz="5000" b="1" dirty="0">
                <a:solidFill>
                  <a:srgbClr val="0070C0"/>
                </a:solidFill>
                <a:latin typeface="+mj-lt"/>
              </a:rPr>
              <a:t>Tiến vào thánh cung tâm tư con nhảy mừng. </a:t>
            </a:r>
            <a:r>
              <a:rPr lang="en-US" sz="5000" b="1" dirty="0">
                <a:solidFill>
                  <a:srgbClr val="0070C0"/>
                </a:solidFill>
                <a:latin typeface="+mj-lt"/>
              </a:rPr>
              <a:t>trong</a:t>
            </a:r>
            <a:r>
              <a:rPr lang="vi-VN" sz="5000" b="1" dirty="0">
                <a:solidFill>
                  <a:srgbClr val="0070C0"/>
                </a:solidFill>
                <a:latin typeface="+mj-lt"/>
              </a:rPr>
              <a:t> Chúa (í a) nhân từ</a:t>
            </a:r>
            <a:r>
              <a:rPr lang="en-US" sz="5000" b="1" dirty="0">
                <a:solidFill>
                  <a:srgbClr val="0070C0"/>
                </a:solidFill>
                <a:latin typeface="+mj-lt"/>
              </a:rPr>
              <a:t>.</a:t>
            </a:r>
            <a:r>
              <a:rPr lang="vi-VN" sz="5000" b="1" dirty="0">
                <a:solidFill>
                  <a:srgbClr val="0070C0"/>
                </a:solidFill>
                <a:latin typeface="+mj-lt"/>
              </a:rPr>
              <a:t> tiếng hát ngợi khen. Muôn lòng </a:t>
            </a:r>
            <a:r>
              <a:rPr lang="en-US" sz="5000" b="1" dirty="0">
                <a:solidFill>
                  <a:srgbClr val="0070C0"/>
                </a:solidFill>
                <a:latin typeface="+mj-lt"/>
              </a:rPr>
              <a:t>hoan lạc dâng </a:t>
            </a:r>
            <a:r>
              <a:rPr lang="vi-VN" sz="5000" b="1" dirty="0">
                <a:solidFill>
                  <a:srgbClr val="0070C0"/>
                </a:solidFill>
                <a:latin typeface="+mj-lt"/>
              </a:rPr>
              <a:t>tiếng chúc vinh</a:t>
            </a:r>
            <a:r>
              <a:rPr lang="en-US" sz="5000" b="1" dirty="0">
                <a:solidFill>
                  <a:srgbClr val="0070C0"/>
                </a:solidFill>
                <a:latin typeface="+mj-lt"/>
              </a:rPr>
              <a:t>. suy tôn Ngài muôn đời. </a:t>
            </a:r>
            <a:r>
              <a:rPr lang="vi-VN" sz="5000" b="1" dirty="0">
                <a:solidFill>
                  <a:srgbClr val="0070C0"/>
                </a:solidFill>
                <a:latin typeface="+mj-lt"/>
              </a:rPr>
              <a:t> </a:t>
            </a:r>
            <a:endParaRPr lang="en-US" sz="5000" b="1" dirty="0">
              <a:solidFill>
                <a:srgbClr val="0070C0"/>
              </a:solidFill>
              <a:latin typeface="+mj-lt"/>
            </a:endParaRPr>
          </a:p>
        </p:txBody>
      </p:sp>
    </p:spTree>
    <p:extLst>
      <p:ext uri="{BB962C8B-B14F-4D97-AF65-F5344CB8AC3E}">
        <p14:creationId xmlns:p14="http://schemas.microsoft.com/office/powerpoint/2010/main" val="28191415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1" dirty="0">
                <a:solidFill>
                  <a:srgbClr val="C00000"/>
                </a:solidFill>
                <a:latin typeface="+mj-lt"/>
              </a:rPr>
              <a:t>&gt;&gt;</a:t>
            </a:r>
            <a:r>
              <a:rPr lang="en-US" sz="5400" b="1" dirty="0">
                <a:solidFill>
                  <a:srgbClr val="000066"/>
                </a:solidFill>
                <a:latin typeface="+mj-lt"/>
              </a:rPr>
              <a:t> </a:t>
            </a:r>
            <a:r>
              <a:rPr lang="vi-VN" sz="5400" b="1" dirty="0">
                <a:solidFill>
                  <a:srgbClr val="0070C0"/>
                </a:solidFill>
                <a:latin typeface="+mj-lt"/>
              </a:rPr>
              <a:t>Đi lên</a:t>
            </a:r>
            <a:r>
              <a:rPr lang="en-US" sz="5400" b="1" dirty="0">
                <a:solidFill>
                  <a:srgbClr val="0070C0"/>
                </a:solidFill>
                <a:latin typeface="+mj-lt"/>
              </a:rPr>
              <a:t>,</a:t>
            </a:r>
            <a:r>
              <a:rPr lang="vi-VN" sz="5400" b="1" dirty="0">
                <a:solidFill>
                  <a:srgbClr val="0070C0"/>
                </a:solidFill>
                <a:latin typeface="+mj-lt"/>
              </a:rPr>
              <a:t> Đi lên</a:t>
            </a:r>
            <a:r>
              <a:rPr lang="en-US" sz="5400" b="1" dirty="0">
                <a:solidFill>
                  <a:srgbClr val="0070C0"/>
                </a:solidFill>
                <a:latin typeface="+mj-lt"/>
              </a:rPr>
              <a:t>,</a:t>
            </a:r>
            <a:r>
              <a:rPr lang="vi-VN" sz="5400" b="1" dirty="0">
                <a:solidFill>
                  <a:srgbClr val="0070C0"/>
                </a:solidFill>
                <a:latin typeface="+mj-lt"/>
              </a:rPr>
              <a:t> </a:t>
            </a:r>
            <a:r>
              <a:rPr lang="en-US" sz="5400" b="1" dirty="0">
                <a:solidFill>
                  <a:srgbClr val="0070C0"/>
                </a:solidFill>
                <a:latin typeface="+mj-lt"/>
              </a:rPr>
              <a:t>Đi lên đền thờ Thiên Chúa, tôn vinh ngợi khen </a:t>
            </a:r>
            <a:r>
              <a:rPr lang="vi-VN" sz="5400" b="1" dirty="0">
                <a:solidFill>
                  <a:srgbClr val="0070C0"/>
                </a:solidFill>
                <a:latin typeface="+mj-lt"/>
              </a:rPr>
              <a:t>Chúa.</a:t>
            </a:r>
            <a:endParaRPr lang="en-US" sz="5400" b="1" dirty="0">
              <a:solidFill>
                <a:srgbClr val="0070C0"/>
              </a:solidFill>
              <a:latin typeface="+mj-lt"/>
            </a:endParaRPr>
          </a:p>
        </p:txBody>
      </p:sp>
    </p:spTree>
    <p:extLst>
      <p:ext uri="{BB962C8B-B14F-4D97-AF65-F5344CB8AC3E}">
        <p14:creationId xmlns:p14="http://schemas.microsoft.com/office/powerpoint/2010/main" val="1455640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b="1" dirty="0">
                <a:solidFill>
                  <a:srgbClr val="C00000"/>
                </a:solidFill>
                <a:latin typeface="+mj-lt"/>
              </a:rPr>
              <a:t>Pk1: </a:t>
            </a:r>
            <a:r>
              <a:rPr lang="vi-VN" sz="5400" b="1" dirty="0">
                <a:solidFill>
                  <a:srgbClr val="0070C0"/>
                </a:solidFill>
                <a:latin typeface="+mj-lt"/>
              </a:rPr>
              <a:t>Chúa đã làm phép l</a:t>
            </a:r>
            <a:r>
              <a:rPr lang="en-US" sz="5400" b="1" dirty="0">
                <a:solidFill>
                  <a:srgbClr val="0070C0"/>
                </a:solidFill>
                <a:latin typeface="+mj-lt"/>
              </a:rPr>
              <a:t>ạ,</a:t>
            </a:r>
            <a:r>
              <a:rPr lang="vi-VN" sz="5400" b="1" dirty="0">
                <a:solidFill>
                  <a:srgbClr val="0070C0"/>
                </a:solidFill>
                <a:latin typeface="+mj-lt"/>
              </a:rPr>
              <a:t> cho t</a:t>
            </a:r>
            <a:r>
              <a:rPr lang="en-US" sz="5400" b="1" dirty="0">
                <a:solidFill>
                  <a:srgbClr val="0070C0"/>
                </a:solidFill>
                <a:latin typeface="+mj-lt"/>
              </a:rPr>
              <a:t>uổi</a:t>
            </a:r>
            <a:r>
              <a:rPr lang="vi-VN" sz="5400" b="1" dirty="0">
                <a:solidFill>
                  <a:srgbClr val="0070C0"/>
                </a:solidFill>
                <a:latin typeface="+mj-lt"/>
              </a:rPr>
              <a:t> x</a:t>
            </a:r>
            <a:r>
              <a:rPr lang="en-US" sz="5400" b="1" dirty="0">
                <a:solidFill>
                  <a:srgbClr val="0070C0"/>
                </a:solidFill>
                <a:latin typeface="+mj-lt"/>
              </a:rPr>
              <a:t>uân</a:t>
            </a:r>
            <a:r>
              <a:rPr lang="vi-VN" sz="5400" b="1" dirty="0">
                <a:solidFill>
                  <a:srgbClr val="0070C0"/>
                </a:solidFill>
                <a:latin typeface="+mj-lt"/>
              </a:rPr>
              <a:t> con </a:t>
            </a:r>
            <a:r>
              <a:rPr lang="en-US" sz="5400" b="1" dirty="0">
                <a:solidFill>
                  <a:srgbClr val="0070C0"/>
                </a:solidFill>
                <a:latin typeface="+mj-lt"/>
              </a:rPr>
              <a:t>r</a:t>
            </a:r>
            <a:r>
              <a:rPr lang="vi-VN" sz="5400" b="1" dirty="0">
                <a:solidFill>
                  <a:srgbClr val="0070C0"/>
                </a:solidFill>
                <a:latin typeface="+mj-lt"/>
              </a:rPr>
              <a:t>eo mừng</a:t>
            </a:r>
            <a:r>
              <a:rPr lang="en-US" sz="5400" b="1" dirty="0">
                <a:solidFill>
                  <a:srgbClr val="0070C0"/>
                </a:solidFill>
                <a:latin typeface="+mj-lt"/>
              </a:rPr>
              <a:t>.</a:t>
            </a:r>
            <a:r>
              <a:rPr lang="vi-VN" sz="5400" b="1" dirty="0">
                <a:solidFill>
                  <a:srgbClr val="0070C0"/>
                </a:solidFill>
                <a:latin typeface="+mj-lt"/>
              </a:rPr>
              <a:t> </a:t>
            </a:r>
            <a:r>
              <a:rPr lang="en-US" sz="5400" b="1" dirty="0">
                <a:solidFill>
                  <a:srgbClr val="0070C0"/>
                </a:solidFill>
                <a:latin typeface="+mj-lt"/>
              </a:rPr>
              <a:t>T</a:t>
            </a:r>
            <a:r>
              <a:rPr lang="vi-VN" sz="5400" b="1" dirty="0">
                <a:solidFill>
                  <a:srgbClr val="0070C0"/>
                </a:solidFill>
                <a:latin typeface="+mj-lt"/>
              </a:rPr>
              <a:t>rên bàn </a:t>
            </a:r>
            <a:r>
              <a:rPr lang="en-US" sz="5400" b="1" dirty="0">
                <a:solidFill>
                  <a:srgbClr val="0070C0"/>
                </a:solidFill>
                <a:latin typeface="+mj-lt"/>
              </a:rPr>
              <a:t>t</a:t>
            </a:r>
            <a:r>
              <a:rPr lang="vi-VN" sz="5400" b="1" dirty="0">
                <a:solidFill>
                  <a:srgbClr val="0070C0"/>
                </a:solidFill>
                <a:latin typeface="+mj-lt"/>
              </a:rPr>
              <a:t>hờ ngày xưa</a:t>
            </a:r>
            <a:r>
              <a:rPr lang="en-US" sz="5400" b="1" dirty="0">
                <a:solidFill>
                  <a:srgbClr val="0070C0"/>
                </a:solidFill>
                <a:latin typeface="+mj-lt"/>
              </a:rPr>
              <a:t>.</a:t>
            </a:r>
            <a:r>
              <a:rPr lang="vi-VN" sz="5400" b="1" dirty="0">
                <a:solidFill>
                  <a:srgbClr val="0070C0"/>
                </a:solidFill>
                <a:latin typeface="+mj-lt"/>
              </a:rPr>
              <a:t> </a:t>
            </a:r>
            <a:r>
              <a:rPr lang="en-US" sz="5400" b="1" dirty="0">
                <a:solidFill>
                  <a:srgbClr val="0070C0"/>
                </a:solidFill>
                <a:latin typeface="+mj-lt"/>
              </a:rPr>
              <a:t>Xác </a:t>
            </a:r>
            <a:r>
              <a:rPr lang="vi-VN" sz="5400" b="1" dirty="0">
                <a:solidFill>
                  <a:srgbClr val="0070C0"/>
                </a:solidFill>
                <a:latin typeface="+mj-lt"/>
              </a:rPr>
              <a:t> hồ</a:t>
            </a:r>
            <a:r>
              <a:rPr lang="en-US" sz="5400" b="1" dirty="0">
                <a:solidFill>
                  <a:srgbClr val="0070C0"/>
                </a:solidFill>
                <a:latin typeface="+mj-lt"/>
              </a:rPr>
              <a:t>n</a:t>
            </a:r>
            <a:r>
              <a:rPr lang="vi-VN" sz="5400" b="1" dirty="0">
                <a:solidFill>
                  <a:srgbClr val="0070C0"/>
                </a:solidFill>
                <a:latin typeface="+mj-lt"/>
              </a:rPr>
              <a:t> n</a:t>
            </a:r>
            <a:r>
              <a:rPr lang="en-US" sz="5400" b="1" dirty="0">
                <a:solidFill>
                  <a:srgbClr val="0070C0"/>
                </a:solidFill>
                <a:latin typeface="+mj-lt"/>
              </a:rPr>
              <a:t>à</a:t>
            </a:r>
            <a:r>
              <a:rPr lang="vi-VN" sz="5400" b="1" dirty="0">
                <a:solidFill>
                  <a:srgbClr val="0070C0"/>
                </a:solidFill>
                <a:latin typeface="+mj-lt"/>
              </a:rPr>
              <a:t>y con </a:t>
            </a:r>
            <a:r>
              <a:rPr lang="en-US" sz="5400" b="1" dirty="0">
                <a:solidFill>
                  <a:srgbClr val="0070C0"/>
                </a:solidFill>
                <a:latin typeface="+mj-lt"/>
              </a:rPr>
              <a:t>hiến dâng.</a:t>
            </a:r>
            <a:r>
              <a:rPr lang="vi-VN" sz="5400" b="1" dirty="0">
                <a:solidFill>
                  <a:srgbClr val="0070C0"/>
                </a:solidFill>
                <a:latin typeface="+mj-lt"/>
              </a:rPr>
              <a:t> </a:t>
            </a:r>
          </a:p>
        </p:txBody>
      </p:sp>
    </p:spTree>
    <p:extLst>
      <p:ext uri="{BB962C8B-B14F-4D97-AF65-F5344CB8AC3E}">
        <p14:creationId xmlns:p14="http://schemas.microsoft.com/office/powerpoint/2010/main" val="3065021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000" b="1" dirty="0">
                <a:solidFill>
                  <a:srgbClr val="C00000"/>
                </a:solidFill>
                <a:latin typeface="+mj-lt"/>
              </a:rPr>
              <a:t>ĐK: </a:t>
            </a:r>
            <a:r>
              <a:rPr lang="vi-VN" sz="5000" b="1" dirty="0">
                <a:solidFill>
                  <a:srgbClr val="0070C0"/>
                </a:solidFill>
                <a:latin typeface="+mj-lt"/>
              </a:rPr>
              <a:t>Tiến vào thánh cung tâm tư con nhảy mừng. </a:t>
            </a:r>
            <a:r>
              <a:rPr lang="en-US" sz="5000" b="1" dirty="0">
                <a:solidFill>
                  <a:srgbClr val="0070C0"/>
                </a:solidFill>
                <a:latin typeface="+mj-lt"/>
              </a:rPr>
              <a:t>trong</a:t>
            </a:r>
            <a:r>
              <a:rPr lang="vi-VN" sz="5000" b="1" dirty="0">
                <a:solidFill>
                  <a:srgbClr val="0070C0"/>
                </a:solidFill>
                <a:latin typeface="+mj-lt"/>
              </a:rPr>
              <a:t> Chúa (í a) nhân từ</a:t>
            </a:r>
            <a:r>
              <a:rPr lang="en-US" sz="5000" b="1" dirty="0">
                <a:solidFill>
                  <a:srgbClr val="0070C0"/>
                </a:solidFill>
                <a:latin typeface="+mj-lt"/>
              </a:rPr>
              <a:t>.</a:t>
            </a:r>
            <a:r>
              <a:rPr lang="vi-VN" sz="5000" b="1" dirty="0">
                <a:solidFill>
                  <a:srgbClr val="0070C0"/>
                </a:solidFill>
                <a:latin typeface="+mj-lt"/>
              </a:rPr>
              <a:t> tiếng hát ngợi khen. Muôn lòng </a:t>
            </a:r>
            <a:r>
              <a:rPr lang="en-US" sz="5000" b="1" dirty="0">
                <a:solidFill>
                  <a:srgbClr val="0070C0"/>
                </a:solidFill>
                <a:latin typeface="+mj-lt"/>
              </a:rPr>
              <a:t>hoan lạc dâng </a:t>
            </a:r>
            <a:r>
              <a:rPr lang="vi-VN" sz="5000" b="1" dirty="0">
                <a:solidFill>
                  <a:srgbClr val="0070C0"/>
                </a:solidFill>
                <a:latin typeface="+mj-lt"/>
              </a:rPr>
              <a:t>tiếng chúc vinh</a:t>
            </a:r>
            <a:r>
              <a:rPr lang="en-US" sz="5000" b="1" dirty="0">
                <a:solidFill>
                  <a:srgbClr val="0070C0"/>
                </a:solidFill>
                <a:latin typeface="+mj-lt"/>
              </a:rPr>
              <a:t>. suy tôn Ngài muôn đời. </a:t>
            </a:r>
            <a:r>
              <a:rPr lang="vi-VN" sz="5000" b="1" dirty="0">
                <a:solidFill>
                  <a:srgbClr val="0070C0"/>
                </a:solidFill>
                <a:latin typeface="+mj-lt"/>
              </a:rPr>
              <a:t> </a:t>
            </a:r>
            <a:endParaRPr lang="en-US" sz="5000" b="1" dirty="0">
              <a:solidFill>
                <a:srgbClr val="0070C0"/>
              </a:solidFill>
              <a:latin typeface="+mj-lt"/>
            </a:endParaRPr>
          </a:p>
        </p:txBody>
      </p:sp>
    </p:spTree>
    <p:extLst>
      <p:ext uri="{BB962C8B-B14F-4D97-AF65-F5344CB8AC3E}">
        <p14:creationId xmlns:p14="http://schemas.microsoft.com/office/powerpoint/2010/main" val="35248377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1" dirty="0">
                <a:solidFill>
                  <a:srgbClr val="C00000"/>
                </a:solidFill>
                <a:latin typeface="+mj-lt"/>
              </a:rPr>
              <a:t>&gt;&gt;</a:t>
            </a:r>
            <a:r>
              <a:rPr lang="en-US" sz="5400" b="1" dirty="0">
                <a:solidFill>
                  <a:srgbClr val="000066"/>
                </a:solidFill>
                <a:latin typeface="+mj-lt"/>
              </a:rPr>
              <a:t> </a:t>
            </a:r>
            <a:r>
              <a:rPr lang="vi-VN" sz="5400" b="1" dirty="0">
                <a:solidFill>
                  <a:srgbClr val="0070C0"/>
                </a:solidFill>
                <a:latin typeface="+mj-lt"/>
              </a:rPr>
              <a:t>Đi lên</a:t>
            </a:r>
            <a:r>
              <a:rPr lang="en-US" sz="5400" b="1" dirty="0">
                <a:solidFill>
                  <a:srgbClr val="0070C0"/>
                </a:solidFill>
                <a:latin typeface="+mj-lt"/>
              </a:rPr>
              <a:t>,</a:t>
            </a:r>
            <a:r>
              <a:rPr lang="vi-VN" sz="5400" b="1" dirty="0">
                <a:solidFill>
                  <a:srgbClr val="0070C0"/>
                </a:solidFill>
                <a:latin typeface="+mj-lt"/>
              </a:rPr>
              <a:t> Đi lên</a:t>
            </a:r>
            <a:r>
              <a:rPr lang="en-US" sz="5400" b="1" dirty="0">
                <a:solidFill>
                  <a:srgbClr val="0070C0"/>
                </a:solidFill>
                <a:latin typeface="+mj-lt"/>
              </a:rPr>
              <a:t>,</a:t>
            </a:r>
            <a:r>
              <a:rPr lang="vi-VN" sz="5400" b="1" dirty="0">
                <a:solidFill>
                  <a:srgbClr val="0070C0"/>
                </a:solidFill>
                <a:latin typeface="+mj-lt"/>
              </a:rPr>
              <a:t> </a:t>
            </a:r>
            <a:r>
              <a:rPr lang="en-US" sz="5400" b="1" dirty="0">
                <a:solidFill>
                  <a:srgbClr val="0070C0"/>
                </a:solidFill>
                <a:latin typeface="+mj-lt"/>
              </a:rPr>
              <a:t>Đi lên đền thờ Thiên Chúa, tôn vinh ngợi khen </a:t>
            </a:r>
            <a:r>
              <a:rPr lang="vi-VN" sz="5400" b="1" dirty="0">
                <a:solidFill>
                  <a:srgbClr val="0070C0"/>
                </a:solidFill>
                <a:latin typeface="+mj-lt"/>
              </a:rPr>
              <a:t>Chúa.</a:t>
            </a:r>
            <a:endParaRPr lang="en-US" sz="5400" b="1" dirty="0">
              <a:solidFill>
                <a:srgbClr val="0070C0"/>
              </a:solidFill>
              <a:latin typeface="+mj-lt"/>
            </a:endParaRPr>
          </a:p>
        </p:txBody>
      </p:sp>
    </p:spTree>
    <p:extLst>
      <p:ext uri="{BB962C8B-B14F-4D97-AF65-F5344CB8AC3E}">
        <p14:creationId xmlns:p14="http://schemas.microsoft.com/office/powerpoint/2010/main" val="232457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5400" b="1" dirty="0">
                <a:solidFill>
                  <a:srgbClr val="C00000"/>
                </a:solidFill>
                <a:latin typeface="+mj-lt"/>
              </a:rPr>
              <a:t>Pk2: </a:t>
            </a:r>
            <a:r>
              <a:rPr lang="vi-VN" sz="5400" b="1" dirty="0">
                <a:solidFill>
                  <a:srgbClr val="0070C0"/>
                </a:solidFill>
                <a:latin typeface="+mj-lt"/>
              </a:rPr>
              <a:t>Chính đây tòa Chúa ngự, </a:t>
            </a:r>
            <a:r>
              <a:rPr lang="en-US" sz="5400" b="1" dirty="0">
                <a:solidFill>
                  <a:srgbClr val="0070C0"/>
                </a:solidFill>
                <a:latin typeface="+mj-lt"/>
              </a:rPr>
              <a:t>nghe lời </a:t>
            </a:r>
            <a:r>
              <a:rPr lang="vi-VN" sz="5400" b="1" dirty="0">
                <a:solidFill>
                  <a:srgbClr val="0070C0"/>
                </a:solidFill>
                <a:latin typeface="+mj-lt"/>
              </a:rPr>
              <a:t>con </a:t>
            </a:r>
            <a:r>
              <a:rPr lang="en-US" sz="5400" b="1" dirty="0">
                <a:solidFill>
                  <a:srgbClr val="0070C0"/>
                </a:solidFill>
                <a:latin typeface="+mj-lt"/>
              </a:rPr>
              <a:t>dâng lên Ngài</a:t>
            </a:r>
            <a:r>
              <a:rPr lang="vi-VN" sz="5400" b="1" dirty="0">
                <a:solidFill>
                  <a:srgbClr val="0070C0"/>
                </a:solidFill>
                <a:latin typeface="+mj-lt"/>
              </a:rPr>
              <a:t>. </a:t>
            </a:r>
            <a:r>
              <a:rPr lang="en-US" sz="5400" b="1" dirty="0">
                <a:solidFill>
                  <a:srgbClr val="0070C0"/>
                </a:solidFill>
                <a:latin typeface="+mj-lt"/>
              </a:rPr>
              <a:t>Đây hiệp lòng toàn dân</a:t>
            </a:r>
            <a:r>
              <a:rPr lang="vi-VN" sz="5400" b="1" dirty="0">
                <a:solidFill>
                  <a:srgbClr val="0070C0"/>
                </a:solidFill>
                <a:latin typeface="+mj-lt"/>
              </a:rPr>
              <a:t>, </a:t>
            </a:r>
            <a:r>
              <a:rPr lang="en-US" sz="5400" b="1" dirty="0">
                <a:solidFill>
                  <a:srgbClr val="0070C0"/>
                </a:solidFill>
                <a:latin typeface="+mj-lt"/>
              </a:rPr>
              <a:t>đến bàn thờ chung lễ dâng</a:t>
            </a:r>
            <a:r>
              <a:rPr lang="vi-VN" sz="5400" b="1" dirty="0">
                <a:solidFill>
                  <a:srgbClr val="0070C0"/>
                </a:solidFill>
                <a:latin typeface="+mj-lt"/>
              </a:rPr>
              <a:t>.</a:t>
            </a:r>
            <a:endParaRPr lang="en-US" sz="5400" b="1" dirty="0">
              <a:solidFill>
                <a:srgbClr val="0070C0"/>
              </a:solidFill>
              <a:latin typeface="+mj-lt"/>
            </a:endParaRPr>
          </a:p>
        </p:txBody>
      </p:sp>
    </p:spTree>
    <p:extLst>
      <p:ext uri="{BB962C8B-B14F-4D97-AF65-F5344CB8AC3E}">
        <p14:creationId xmlns:p14="http://schemas.microsoft.com/office/powerpoint/2010/main" val="19293298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000" b="1" dirty="0">
                <a:solidFill>
                  <a:srgbClr val="C00000"/>
                </a:solidFill>
                <a:latin typeface="+mj-lt"/>
              </a:rPr>
              <a:t>ĐK: </a:t>
            </a:r>
            <a:r>
              <a:rPr lang="vi-VN" sz="5000" b="1" dirty="0">
                <a:solidFill>
                  <a:srgbClr val="0070C0"/>
                </a:solidFill>
                <a:latin typeface="+mj-lt"/>
              </a:rPr>
              <a:t>Tiến vào thánh cung tâm tư con nhảy mừng. </a:t>
            </a:r>
            <a:r>
              <a:rPr lang="en-US" sz="5000" b="1" dirty="0">
                <a:solidFill>
                  <a:srgbClr val="0070C0"/>
                </a:solidFill>
                <a:latin typeface="+mj-lt"/>
              </a:rPr>
              <a:t>trong</a:t>
            </a:r>
            <a:r>
              <a:rPr lang="vi-VN" sz="5000" b="1" dirty="0">
                <a:solidFill>
                  <a:srgbClr val="0070C0"/>
                </a:solidFill>
                <a:latin typeface="+mj-lt"/>
              </a:rPr>
              <a:t> Chúa (í a) nhân từ</a:t>
            </a:r>
            <a:r>
              <a:rPr lang="en-US" sz="5000" b="1" dirty="0">
                <a:solidFill>
                  <a:srgbClr val="0070C0"/>
                </a:solidFill>
                <a:latin typeface="+mj-lt"/>
              </a:rPr>
              <a:t>.</a:t>
            </a:r>
            <a:r>
              <a:rPr lang="vi-VN" sz="5000" b="1" dirty="0">
                <a:solidFill>
                  <a:srgbClr val="0070C0"/>
                </a:solidFill>
                <a:latin typeface="+mj-lt"/>
              </a:rPr>
              <a:t> tiếng hát ngợi khen. Muôn lòng </a:t>
            </a:r>
            <a:r>
              <a:rPr lang="en-US" sz="5000" b="1" dirty="0">
                <a:solidFill>
                  <a:srgbClr val="0070C0"/>
                </a:solidFill>
                <a:latin typeface="+mj-lt"/>
              </a:rPr>
              <a:t>hoan lạc dâng </a:t>
            </a:r>
            <a:r>
              <a:rPr lang="vi-VN" sz="5000" b="1" dirty="0">
                <a:solidFill>
                  <a:srgbClr val="0070C0"/>
                </a:solidFill>
                <a:latin typeface="+mj-lt"/>
              </a:rPr>
              <a:t>tiếng chúc vinh</a:t>
            </a:r>
            <a:r>
              <a:rPr lang="en-US" sz="5000" b="1" dirty="0">
                <a:solidFill>
                  <a:srgbClr val="0070C0"/>
                </a:solidFill>
                <a:latin typeface="+mj-lt"/>
              </a:rPr>
              <a:t>. suy tôn Ngài muôn đời. </a:t>
            </a:r>
            <a:r>
              <a:rPr lang="vi-VN" sz="5000" b="1" dirty="0">
                <a:solidFill>
                  <a:srgbClr val="0070C0"/>
                </a:solidFill>
                <a:latin typeface="+mj-lt"/>
              </a:rPr>
              <a:t> </a:t>
            </a:r>
            <a:endParaRPr lang="en-US" sz="5000" b="1" dirty="0">
              <a:solidFill>
                <a:srgbClr val="0070C0"/>
              </a:solidFill>
              <a:latin typeface="+mj-lt"/>
            </a:endParaRPr>
          </a:p>
        </p:txBody>
      </p:sp>
    </p:spTree>
    <p:extLst>
      <p:ext uri="{BB962C8B-B14F-4D97-AF65-F5344CB8AC3E}">
        <p14:creationId xmlns:p14="http://schemas.microsoft.com/office/powerpoint/2010/main" val="1554295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5400" b="1" dirty="0">
                <a:solidFill>
                  <a:srgbClr val="C00000"/>
                </a:solidFill>
                <a:latin typeface="+mj-lt"/>
              </a:rPr>
              <a:t>&gt;&gt;</a:t>
            </a:r>
            <a:r>
              <a:rPr lang="en-US" sz="5400" b="1" dirty="0">
                <a:solidFill>
                  <a:srgbClr val="000066"/>
                </a:solidFill>
                <a:latin typeface="+mj-lt"/>
              </a:rPr>
              <a:t> </a:t>
            </a:r>
            <a:r>
              <a:rPr lang="vi-VN" sz="5400" b="1" dirty="0">
                <a:solidFill>
                  <a:srgbClr val="0070C0"/>
                </a:solidFill>
                <a:latin typeface="+mj-lt"/>
              </a:rPr>
              <a:t>Đi lên</a:t>
            </a:r>
            <a:r>
              <a:rPr lang="en-US" sz="5400" b="1" dirty="0">
                <a:solidFill>
                  <a:srgbClr val="0070C0"/>
                </a:solidFill>
                <a:latin typeface="+mj-lt"/>
              </a:rPr>
              <a:t>,</a:t>
            </a:r>
            <a:r>
              <a:rPr lang="vi-VN" sz="5400" b="1" dirty="0">
                <a:solidFill>
                  <a:srgbClr val="0070C0"/>
                </a:solidFill>
                <a:latin typeface="+mj-lt"/>
              </a:rPr>
              <a:t> Đi lên</a:t>
            </a:r>
            <a:r>
              <a:rPr lang="en-US" sz="5400" b="1" dirty="0">
                <a:solidFill>
                  <a:srgbClr val="0070C0"/>
                </a:solidFill>
                <a:latin typeface="+mj-lt"/>
              </a:rPr>
              <a:t>,</a:t>
            </a:r>
            <a:r>
              <a:rPr lang="vi-VN" sz="5400" b="1" dirty="0">
                <a:solidFill>
                  <a:srgbClr val="0070C0"/>
                </a:solidFill>
                <a:latin typeface="+mj-lt"/>
              </a:rPr>
              <a:t> </a:t>
            </a:r>
            <a:r>
              <a:rPr lang="en-US" sz="5400" b="1" dirty="0">
                <a:solidFill>
                  <a:srgbClr val="0070C0"/>
                </a:solidFill>
                <a:latin typeface="+mj-lt"/>
              </a:rPr>
              <a:t>Đi lên đền thờ Thiên Chúa, tôn vinh ngợi khen </a:t>
            </a:r>
            <a:r>
              <a:rPr lang="vi-VN" sz="5400" b="1" dirty="0">
                <a:solidFill>
                  <a:srgbClr val="0070C0"/>
                </a:solidFill>
                <a:latin typeface="+mj-lt"/>
              </a:rPr>
              <a:t>Chúa.</a:t>
            </a:r>
            <a:endParaRPr lang="en-US" sz="5400" b="1" dirty="0">
              <a:solidFill>
                <a:srgbClr val="0070C0"/>
              </a:solidFill>
              <a:latin typeface="+mj-lt"/>
            </a:endParaRPr>
          </a:p>
        </p:txBody>
      </p:sp>
    </p:spTree>
    <p:extLst>
      <p:ext uri="{BB962C8B-B14F-4D97-AF65-F5344CB8AC3E}">
        <p14:creationId xmlns:p14="http://schemas.microsoft.com/office/powerpoint/2010/main" val="3782988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33152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0000"/>
              </a:solidFill>
              <a:effectLst/>
              <a:latin typeface="+mj-lt"/>
              <a:cs typeface="Times New Roman" panose="02020603050405020304" pitchFamily="18" charset="0"/>
            </a:endParaRPr>
          </a:p>
          <a:p>
            <a:pPr eaLnBrk="1" hangingPunct="1"/>
            <a:r>
              <a:rPr lang="en-US" sz="7200" b="1" dirty="0">
                <a:solidFill>
                  <a:srgbClr val="C00000"/>
                </a:solidFill>
                <a:effectLst/>
                <a:latin typeface="+mj-lt"/>
                <a:cs typeface="Times New Roman" panose="02020603050405020304" pitchFamily="18" charset="0"/>
              </a:rPr>
              <a:t>KINH VINH DANH</a:t>
            </a:r>
          </a:p>
          <a:p>
            <a:pPr eaLnBrk="1" hangingPunct="1"/>
            <a:r>
              <a:rPr lang="en-US" sz="7200" b="1" dirty="0" err="1">
                <a:solidFill>
                  <a:srgbClr val="C00000"/>
                </a:solidFill>
                <a:effectLst/>
                <a:latin typeface="+mj-lt"/>
                <a:cs typeface="Times New Roman" panose="02020603050405020304" pitchFamily="18" charset="0"/>
              </a:rPr>
              <a:t>Ca</a:t>
            </a:r>
            <a:r>
              <a:rPr lang="en-US" sz="7200" b="1" dirty="0">
                <a:solidFill>
                  <a:srgbClr val="C00000"/>
                </a:solidFill>
                <a:effectLst/>
                <a:latin typeface="+mj-lt"/>
                <a:cs typeface="Times New Roman" panose="02020603050405020304" pitchFamily="18" charset="0"/>
              </a:rPr>
              <a:t> </a:t>
            </a:r>
            <a:r>
              <a:rPr lang="en-US" sz="7200" b="1" dirty="0" err="1">
                <a:solidFill>
                  <a:srgbClr val="C00000"/>
                </a:solidFill>
                <a:effectLst/>
                <a:latin typeface="+mj-lt"/>
                <a:cs typeface="Times New Roman" panose="02020603050405020304" pitchFamily="18" charset="0"/>
              </a:rPr>
              <a:t>Lên</a:t>
            </a:r>
            <a:r>
              <a:rPr lang="en-US" sz="7200" b="1" dirty="0">
                <a:solidFill>
                  <a:srgbClr val="C00000"/>
                </a:solidFill>
                <a:effectLst/>
                <a:latin typeface="+mj-lt"/>
                <a:cs typeface="Times New Roman" panose="02020603050405020304" pitchFamily="18" charset="0"/>
              </a:rPr>
              <a:t> </a:t>
            </a:r>
            <a:r>
              <a:rPr lang="en-US" sz="7200" b="1" dirty="0" err="1">
                <a:solidFill>
                  <a:srgbClr val="C00000"/>
                </a:solidFill>
                <a:effectLst/>
                <a:latin typeface="+mj-lt"/>
                <a:cs typeface="Times New Roman" panose="02020603050405020304" pitchFamily="18" charset="0"/>
              </a:rPr>
              <a:t>Đi</a:t>
            </a:r>
            <a:r>
              <a:rPr lang="en-US" sz="7200" b="1" dirty="0">
                <a:solidFill>
                  <a:srgbClr val="C00000"/>
                </a:solidFill>
                <a:effectLst/>
                <a:latin typeface="+mj-lt"/>
                <a:cs typeface="Times New Roman" panose="02020603050405020304" pitchFamily="18" charset="0"/>
              </a:rPr>
              <a:t> 2</a:t>
            </a:r>
            <a:endParaRPr lang="vi-VN" sz="7200" b="1" dirty="0">
              <a:solidFill>
                <a:srgbClr val="C0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6874473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78851" name="Rectangle 3"/>
          <p:cNvSpPr>
            <a:spLocks noGrp="1" noChangeArrowheads="1"/>
          </p:cNvSpPr>
          <p:nvPr>
            <p:ph type="subTitle" idx="1"/>
          </p:nvPr>
        </p:nvSpPr>
        <p:spPr>
          <a:xfrm>
            <a:off x="0" y="400050"/>
            <a:ext cx="9144000" cy="5143500"/>
          </a:xfrm>
        </p:spPr>
        <p:txBody>
          <a:bodyPr/>
          <a:lstStyle/>
          <a:p>
            <a:pPr algn="just" eaLnBrk="1" hangingPunct="1"/>
            <a:r>
              <a:rPr lang="vi-VN" sz="5400" b="1" dirty="0">
                <a:solidFill>
                  <a:srgbClr val="C00000"/>
                </a:solidFill>
                <a:effectLst/>
                <a:latin typeface="+mj-lt"/>
                <a:cs typeface="Times New Roman" panose="02020603050405020304" pitchFamily="18" charset="0"/>
              </a:rPr>
              <a:t>Chủ tế: Vinh danh Thiên Chúa trên các tầng trời. </a:t>
            </a:r>
            <a:r>
              <a:rPr lang="en-US" sz="5400" b="1" dirty="0">
                <a:solidFill>
                  <a:srgbClr val="C00000"/>
                </a:solidFill>
                <a:latin typeface="+mj-lt"/>
                <a:cs typeface="Times New Roman" panose="02020603050405020304" pitchFamily="18" charset="0"/>
              </a:rPr>
              <a:t>  </a:t>
            </a:r>
            <a:r>
              <a:rPr lang="vi-VN" sz="5400" b="1" dirty="0">
                <a:solidFill>
                  <a:srgbClr val="0070C0"/>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9327871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a:solidFill>
                  <a:srgbClr val="000066"/>
                </a:solidFill>
                <a:effectLst/>
                <a:latin typeface="+mj-lt"/>
              </a:rPr>
            </a:br>
            <a:endParaRPr lang="en-US" b="0">
              <a:solidFill>
                <a:srgbClr val="000066"/>
              </a:solidFill>
              <a:effectLst/>
              <a:latin typeface="+mj-lt"/>
            </a:endParaRPr>
          </a:p>
        </p:txBody>
      </p:sp>
      <p:sp>
        <p:nvSpPr>
          <p:cNvPr id="80899" name="Rectangle 3"/>
          <p:cNvSpPr>
            <a:spLocks noGrp="1" noChangeArrowheads="1"/>
          </p:cNvSpPr>
          <p:nvPr>
            <p:ph type="subTitle" idx="1"/>
          </p:nvPr>
        </p:nvSpPr>
        <p:spPr>
          <a:xfrm>
            <a:off x="0" y="247650"/>
            <a:ext cx="9144000" cy="5143500"/>
          </a:xfrm>
        </p:spPr>
        <p:txBody>
          <a:bodyPr/>
          <a:lstStyle/>
          <a:p>
            <a:pPr algn="just" eaLnBrk="1" hangingPunct="1"/>
            <a:r>
              <a:rPr lang="en-US" sz="5000" b="1" dirty="0">
                <a:solidFill>
                  <a:srgbClr val="0070C0"/>
                </a:solidFill>
                <a:effectLst/>
                <a:latin typeface="+mj-lt"/>
                <a:cs typeface="Times New Roman" panose="02020603050405020304" pitchFamily="18" charset="0"/>
              </a:rPr>
              <a:t>Chúng con ca ngợi Chúa. Chúng con chúc tụng Chúa. Chúng con thờ lạy Chúa. Chúng con tôn vinh Chúa. Chúng con cảm tạ Chúa vì vinh quang cao cả Chúa. </a:t>
            </a:r>
          </a:p>
        </p:txBody>
      </p:sp>
    </p:spTree>
    <p:extLst>
      <p:ext uri="{BB962C8B-B14F-4D97-AF65-F5344CB8AC3E}">
        <p14:creationId xmlns:p14="http://schemas.microsoft.com/office/powerpoint/2010/main" val="345309466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2947" name="Rectangle 3"/>
          <p:cNvSpPr>
            <a:spLocks noGrp="1" noChangeArrowheads="1"/>
          </p:cNvSpPr>
          <p:nvPr>
            <p:ph type="body" idx="1"/>
          </p:nvPr>
        </p:nvSpPr>
        <p:spPr>
          <a:xfrm>
            <a:off x="0" y="438150"/>
            <a:ext cx="9144000" cy="5143500"/>
          </a:xfrm>
        </p:spPr>
        <p:txBody>
          <a:bodyPr/>
          <a:lstStyle/>
          <a:p>
            <a:pPr marL="0" indent="0" algn="just" eaLnBrk="1" hangingPunct="1">
              <a:buFontTx/>
              <a:buNone/>
            </a:pPr>
            <a:r>
              <a:rPr lang="vi-VN" sz="6000" b="1" dirty="0">
                <a:solidFill>
                  <a:srgbClr val="0070C0"/>
                </a:solidFill>
                <a:effectLst/>
                <a:latin typeface="+mj-lt"/>
                <a:cs typeface="Times New Roman" panose="02020603050405020304" pitchFamily="18" charset="0"/>
              </a:rPr>
              <a:t>Lạy Chúa là Thiên Chúa, là Vua trên trời, là Chúa Cha </a:t>
            </a:r>
            <a:r>
              <a:rPr lang="en-US" sz="6000" b="1" dirty="0">
                <a:solidFill>
                  <a:srgbClr val="0070C0"/>
                </a:solidFill>
                <a:effectLst/>
                <a:latin typeface="+mj-lt"/>
                <a:cs typeface="Times New Roman" panose="02020603050405020304" pitchFamily="18" charset="0"/>
              </a:rPr>
              <a:t> </a:t>
            </a:r>
            <a:r>
              <a:rPr lang="vi-VN" sz="6000" b="1" dirty="0">
                <a:solidFill>
                  <a:srgbClr val="0070C0"/>
                </a:solidFill>
                <a:effectLst/>
                <a:latin typeface="+mj-lt"/>
                <a:cs typeface="Times New Roman" panose="02020603050405020304" pitchFamily="18" charset="0"/>
              </a:rPr>
              <a:t>toàn </a:t>
            </a:r>
            <a:r>
              <a:rPr lang="en-US" sz="6000" b="1" dirty="0">
                <a:solidFill>
                  <a:srgbClr val="0070C0"/>
                </a:solidFill>
                <a:effectLst/>
                <a:latin typeface="+mj-lt"/>
                <a:cs typeface="Times New Roman" panose="02020603050405020304" pitchFamily="18" charset="0"/>
              </a:rPr>
              <a:t> </a:t>
            </a:r>
            <a:r>
              <a:rPr lang="vi-VN" sz="6000" b="1" dirty="0">
                <a:solidFill>
                  <a:srgbClr val="0070C0"/>
                </a:solidFill>
                <a:effectLst/>
                <a:latin typeface="+mj-lt"/>
                <a:cs typeface="Times New Roman" panose="02020603050405020304" pitchFamily="18" charset="0"/>
              </a:rPr>
              <a:t>năng. Lạy Con Một Thiên Chúa</a:t>
            </a:r>
            <a:r>
              <a:rPr lang="en-US" sz="6000" b="1" dirty="0">
                <a:solidFill>
                  <a:srgbClr val="0070C0"/>
                </a:solidFill>
                <a:effectLst/>
                <a:latin typeface="+mj-lt"/>
                <a:cs typeface="Times New Roman" panose="02020603050405020304" pitchFamily="18" charset="0"/>
              </a:rPr>
              <a:t> </a:t>
            </a:r>
            <a:r>
              <a:rPr lang="vi-VN" sz="6000" b="1" dirty="0">
                <a:solidFill>
                  <a:srgbClr val="C00000"/>
                </a:solidFill>
                <a:effectLst/>
                <a:latin typeface="+mj-lt"/>
                <a:cs typeface="Times New Roman" panose="02020603050405020304" pitchFamily="18" charset="0"/>
              </a:rPr>
              <a:t>Chúa Giê</a:t>
            </a:r>
            <a:r>
              <a:rPr lang="en-US" sz="6000" b="1" dirty="0">
                <a:solidFill>
                  <a:srgbClr val="C00000"/>
                </a:solidFill>
                <a:effectLst/>
                <a:latin typeface="+mj-lt"/>
                <a:cs typeface="Times New Roman" panose="02020603050405020304" pitchFamily="18" charset="0"/>
              </a:rPr>
              <a:t>-</a:t>
            </a:r>
            <a:r>
              <a:rPr lang="vi-VN" sz="6000" b="1" dirty="0">
                <a:solidFill>
                  <a:srgbClr val="C00000"/>
                </a:solidFill>
                <a:effectLst/>
                <a:latin typeface="+mj-lt"/>
                <a:cs typeface="Times New Roman" panose="02020603050405020304" pitchFamily="18" charset="0"/>
              </a:rPr>
              <a:t>su</a:t>
            </a:r>
            <a:r>
              <a:rPr lang="en-US" sz="6000" b="1" dirty="0">
                <a:solidFill>
                  <a:srgbClr val="C00000"/>
                </a:solidFill>
                <a:effectLst/>
                <a:latin typeface="+mj-lt"/>
                <a:cs typeface="Times New Roman" panose="02020603050405020304" pitchFamily="18" charset="0"/>
              </a:rPr>
              <a:t>  </a:t>
            </a:r>
            <a:r>
              <a:rPr lang="vi-VN" sz="6000" b="1" dirty="0">
                <a:solidFill>
                  <a:srgbClr val="C00000"/>
                </a:solidFill>
                <a:effectLst/>
                <a:latin typeface="+mj-lt"/>
                <a:cs typeface="Times New Roman" panose="02020603050405020304" pitchFamily="18" charset="0"/>
              </a:rPr>
              <a:t>Ki</a:t>
            </a:r>
            <a:r>
              <a:rPr lang="en-US" sz="6000" b="1" dirty="0">
                <a:solidFill>
                  <a:srgbClr val="C00000"/>
                </a:solidFill>
                <a:effectLst/>
                <a:latin typeface="+mj-lt"/>
                <a:cs typeface="Times New Roman" panose="02020603050405020304" pitchFamily="18" charset="0"/>
              </a:rPr>
              <a:t>-</a:t>
            </a:r>
            <a:r>
              <a:rPr lang="vi-VN" sz="6000" b="1" dirty="0">
                <a:solidFill>
                  <a:srgbClr val="C00000"/>
                </a:solidFill>
                <a:effectLst/>
                <a:latin typeface="+mj-lt"/>
                <a:cs typeface="Times New Roman" panose="02020603050405020304" pitchFamily="18" charset="0"/>
              </a:rPr>
              <a:t>tô. </a:t>
            </a:r>
          </a:p>
        </p:txBody>
      </p:sp>
    </p:spTree>
    <p:extLst>
      <p:ext uri="{BB962C8B-B14F-4D97-AF65-F5344CB8AC3E}">
        <p14:creationId xmlns:p14="http://schemas.microsoft.com/office/powerpoint/2010/main" val="13612673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4995" name="Rectangle 3"/>
          <p:cNvSpPr>
            <a:spLocks noGrp="1" noChangeArrowheads="1"/>
          </p:cNvSpPr>
          <p:nvPr>
            <p:ph type="body" idx="1"/>
          </p:nvPr>
        </p:nvSpPr>
        <p:spPr>
          <a:xfrm>
            <a:off x="0" y="228600"/>
            <a:ext cx="9144000" cy="5391150"/>
          </a:xfrm>
        </p:spPr>
        <p:txBody>
          <a:bodyPr/>
          <a:lstStyle/>
          <a:p>
            <a:pPr marL="0" indent="0" algn="just" eaLnBrk="1" hangingPunct="1">
              <a:buFontTx/>
              <a:buNone/>
            </a:pPr>
            <a:r>
              <a:rPr lang="vi-VN" sz="5000" b="1" dirty="0">
                <a:solidFill>
                  <a:srgbClr val="0070C0"/>
                </a:solidFill>
                <a:effectLst/>
                <a:latin typeface="+mj-lt"/>
                <a:cs typeface="Times New Roman" panose="02020603050405020304" pitchFamily="18" charset="0"/>
              </a:rPr>
              <a:t>Lạy Chúa là Thiên Chúa, là Chiên Thiên Chúa, là Con Đức Chúa Cha. Chúa xoá tội trần gian, xin thương, xin thương, xin thương xót chúng con.</a:t>
            </a:r>
          </a:p>
        </p:txBody>
      </p:sp>
    </p:spTree>
    <p:extLst>
      <p:ext uri="{BB962C8B-B14F-4D97-AF65-F5344CB8AC3E}">
        <p14:creationId xmlns:p14="http://schemas.microsoft.com/office/powerpoint/2010/main" val="393044910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7043" name="Rectangle 3"/>
          <p:cNvSpPr>
            <a:spLocks noGrp="1" noChangeArrowheads="1"/>
          </p:cNvSpPr>
          <p:nvPr>
            <p:ph type="body" idx="1"/>
          </p:nvPr>
        </p:nvSpPr>
        <p:spPr>
          <a:xfrm>
            <a:off x="0" y="209550"/>
            <a:ext cx="9144000" cy="5314950"/>
          </a:xfrm>
        </p:spPr>
        <p:txBody>
          <a:bodyPr/>
          <a:lstStyle/>
          <a:p>
            <a:pPr marL="0" indent="0" algn="just" eaLnBrk="1" hangingPunct="1">
              <a:buFontTx/>
              <a:buNone/>
            </a:pPr>
            <a:r>
              <a:rPr lang="vi-VN" sz="5000" b="1" dirty="0">
                <a:solidFill>
                  <a:srgbClr val="0070C0"/>
                </a:solidFill>
                <a:effectLst/>
                <a:latin typeface="+mj-lt"/>
                <a:cs typeface="Times New Roman" panose="02020603050405020304" pitchFamily="18" charset="0"/>
              </a:rPr>
              <a:t>Chúa xoá tội trần gian, Xin nhận lời chúng con cầu khẩn. Chúa ngự bên hữu Đức Chúa Cha, xin thương, xin thương, xin thương xót chúng con.</a:t>
            </a:r>
            <a:endParaRPr lang="en-US" sz="5000" b="1" dirty="0">
              <a:solidFill>
                <a:srgbClr val="0070C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5550585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a:solidFill>
                  <a:srgbClr val="000066"/>
                </a:solidFill>
                <a:effectLst/>
                <a:latin typeface="+mj-lt"/>
              </a:rPr>
            </a:br>
            <a:endParaRPr lang="en-US" sz="4000" b="0">
              <a:solidFill>
                <a:srgbClr val="000066"/>
              </a:solidFill>
              <a:effectLst/>
              <a:latin typeface="+mj-lt"/>
            </a:endParaRPr>
          </a:p>
        </p:txBody>
      </p:sp>
      <p:sp>
        <p:nvSpPr>
          <p:cNvPr id="89091" name="Rectangle 3"/>
          <p:cNvSpPr>
            <a:spLocks noGrp="1" noChangeArrowheads="1"/>
          </p:cNvSpPr>
          <p:nvPr>
            <p:ph type="body" idx="1"/>
          </p:nvPr>
        </p:nvSpPr>
        <p:spPr>
          <a:xfrm>
            <a:off x="0" y="285750"/>
            <a:ext cx="9144000" cy="5143500"/>
          </a:xfrm>
        </p:spPr>
        <p:txBody>
          <a:bodyPr/>
          <a:lstStyle/>
          <a:p>
            <a:pPr marL="0" indent="0" algn="just" eaLnBrk="1" hangingPunct="1">
              <a:buFontTx/>
              <a:buNone/>
            </a:pPr>
            <a:r>
              <a:rPr lang="en-US" sz="4800" b="1" dirty="0">
                <a:solidFill>
                  <a:srgbClr val="0070C0"/>
                </a:solidFill>
                <a:effectLst/>
                <a:latin typeface="+mj-lt"/>
                <a:cs typeface="Times New Roman" panose="02020603050405020304" pitchFamily="18" charset="0"/>
              </a:rPr>
              <a:t>Vì lạy </a:t>
            </a:r>
            <a:r>
              <a:rPr lang="en-US" sz="4800" b="1" dirty="0">
                <a:solidFill>
                  <a:srgbClr val="C00000"/>
                </a:solidFill>
                <a:effectLst/>
                <a:latin typeface="+mj-lt"/>
                <a:cs typeface="Times New Roman" panose="02020603050405020304" pitchFamily="18" charset="0"/>
              </a:rPr>
              <a:t>Chúa Giê-su Ki-tô</a:t>
            </a:r>
            <a:r>
              <a:rPr lang="en-US" sz="4800" b="1" dirty="0">
                <a:solidFill>
                  <a:srgbClr val="000066"/>
                </a:solidFill>
                <a:effectLst/>
                <a:latin typeface="+mj-lt"/>
                <a:cs typeface="Times New Roman" panose="02020603050405020304" pitchFamily="18" charset="0"/>
              </a:rPr>
              <a:t>, </a:t>
            </a:r>
            <a:r>
              <a:rPr lang="en-US" sz="4800" b="1" dirty="0">
                <a:solidFill>
                  <a:srgbClr val="0070C0"/>
                </a:solidFill>
                <a:effectLst/>
                <a:latin typeface="+mj-lt"/>
                <a:cs typeface="Times New Roman" panose="02020603050405020304" pitchFamily="18" charset="0"/>
              </a:rPr>
              <a:t>chỉ có Chúa là Đấng Thánh, chỉ có Chúa là Chúa, chỉ có Chúa là Đấng Tối Cao, cùng Đức Chúa Thánh Thần trong vinh quang Đức Chúa Cha. </a:t>
            </a:r>
            <a:r>
              <a:rPr lang="en-US" sz="4800" b="1" dirty="0">
                <a:solidFill>
                  <a:srgbClr val="C00000"/>
                </a:solidFill>
                <a:effectLst/>
                <a:latin typeface="+mj-lt"/>
                <a:cs typeface="Times New Roman" panose="02020603050405020304" pitchFamily="18" charset="0"/>
              </a:rPr>
              <a:t>A-men. </a:t>
            </a:r>
            <a:endParaRPr lang="vi-VN" sz="4800" b="1" dirty="0">
              <a:solidFill>
                <a:srgbClr val="C000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419559612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3541759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12511679"/>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33401"/>
            <a:ext cx="9144000" cy="3790949"/>
          </a:xfrm>
        </p:spPr>
        <p:txBody>
          <a:bodyPr>
            <a:normAutofit fontScale="90000"/>
          </a:bodyPr>
          <a:lstStyle/>
          <a:p>
            <a:r>
              <a:rPr lang="en-US" sz="6000" b="1" dirty="0">
                <a:solidFill>
                  <a:srgbClr val="C00000"/>
                </a:solidFill>
                <a:latin typeface="+mj-lt"/>
              </a:rPr>
              <a:t>Đáp Ca</a:t>
            </a:r>
            <a:br>
              <a:rPr lang="en-US" sz="6000" b="1" dirty="0">
                <a:solidFill>
                  <a:srgbClr val="C00000"/>
                </a:solidFill>
                <a:latin typeface="+mj-lt"/>
              </a:rPr>
            </a:br>
            <a:r>
              <a:rPr lang="en-US" sz="6000" b="1" dirty="0">
                <a:solidFill>
                  <a:srgbClr val="C00000"/>
                </a:solidFill>
                <a:latin typeface="+mj-lt"/>
              </a:rPr>
              <a:t>THÁNH VỊNH 95</a:t>
            </a:r>
            <a:br>
              <a:rPr lang="en-US" sz="6000" b="1" dirty="0">
                <a:solidFill>
                  <a:srgbClr val="C00000"/>
                </a:solidFill>
                <a:latin typeface="+mj-lt"/>
              </a:rPr>
            </a:br>
            <a:r>
              <a:rPr lang="en-US" sz="5300" b="1" dirty="0">
                <a:solidFill>
                  <a:srgbClr val="0070C0"/>
                </a:solidFill>
                <a:latin typeface="+mj-lt"/>
              </a:rPr>
              <a:t>Lễ Khánh Nhật Truyền Giáo</a:t>
            </a:r>
            <a:br>
              <a:rPr lang="en-US" b="1" i="1" dirty="0">
                <a:solidFill>
                  <a:srgbClr val="000066"/>
                </a:solidFill>
                <a:latin typeface="+mj-lt"/>
              </a:rPr>
            </a:br>
            <a:r>
              <a:rPr lang="en-US" b="1" i="1" dirty="0">
                <a:solidFill>
                  <a:srgbClr val="C00000"/>
                </a:solidFill>
                <a:latin typeface="+mj-lt"/>
              </a:rPr>
              <a:t>Lm. Thái Nguyên</a:t>
            </a:r>
            <a:br>
              <a:rPr lang="en-US" b="1" i="1" dirty="0">
                <a:solidFill>
                  <a:srgbClr val="000066"/>
                </a:solidFill>
                <a:latin typeface="+mj-lt"/>
              </a:rPr>
            </a:br>
            <a:r>
              <a:rPr lang="en-US" b="1" i="1" dirty="0">
                <a:solidFill>
                  <a:srgbClr val="C00000"/>
                </a:solidFill>
                <a:latin typeface="+mj-lt"/>
              </a:rPr>
              <a:t>3 câu</a:t>
            </a:r>
          </a:p>
        </p:txBody>
      </p:sp>
    </p:spTree>
    <p:extLst>
      <p:ext uri="{BB962C8B-B14F-4D97-AF65-F5344CB8AC3E}">
        <p14:creationId xmlns:p14="http://schemas.microsoft.com/office/powerpoint/2010/main" val="36033385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b="1" dirty="0">
                <a:solidFill>
                  <a:srgbClr val="C00000"/>
                </a:solidFill>
                <a:latin typeface="+mj-lt"/>
              </a:rPr>
              <a:t>ĐK: </a:t>
            </a:r>
            <a:r>
              <a:rPr lang="vi-VN" sz="6000" b="1" dirty="0">
                <a:solidFill>
                  <a:srgbClr val="0070C0"/>
                </a:solidFill>
                <a:latin typeface="+mj-lt"/>
              </a:rPr>
              <a:t>Hãy loan truyền những công việc lạ lùng của Chúa. Hãy loan truyền Thánh Danh Ngài giữa chư dân.</a:t>
            </a:r>
          </a:p>
        </p:txBody>
      </p:sp>
    </p:spTree>
    <p:extLst>
      <p:ext uri="{BB962C8B-B14F-4D97-AF65-F5344CB8AC3E}">
        <p14:creationId xmlns:p14="http://schemas.microsoft.com/office/powerpoint/2010/main" val="38309689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9050"/>
            <a:ext cx="9144000" cy="5143499"/>
          </a:xfrm>
        </p:spPr>
        <p:txBody>
          <a:bodyPr>
            <a:noAutofit/>
          </a:bodyPr>
          <a:lstStyle/>
          <a:p>
            <a:pPr algn="just"/>
            <a:r>
              <a:rPr lang="en-US" sz="5400" b="1" dirty="0">
                <a:solidFill>
                  <a:srgbClr val="C00000"/>
                </a:solidFill>
                <a:latin typeface="+mj-lt"/>
              </a:rPr>
              <a:t>Pk1: </a:t>
            </a:r>
            <a:r>
              <a:rPr lang="vi-VN" sz="5400" b="1" dirty="0">
                <a:solidFill>
                  <a:srgbClr val="0070C0"/>
                </a:solidFill>
                <a:latin typeface="+mj-lt"/>
              </a:rPr>
              <a:t>Hãy ca mừng Thiên Chúa bài ca mới. Hỡi toàn thể địa cầu hãy vui mừng. Hãy ca mừng Thiên Chúa chí tôn. Hãy chúc tụng hiển Danh Thánh Người.</a:t>
            </a:r>
            <a:endParaRPr lang="en-US" sz="5400" b="1" dirty="0">
              <a:solidFill>
                <a:srgbClr val="0070C0"/>
              </a:solidFill>
              <a:latin typeface="+mj-lt"/>
            </a:endParaRPr>
          </a:p>
        </p:txBody>
      </p:sp>
    </p:spTree>
    <p:extLst>
      <p:ext uri="{BB962C8B-B14F-4D97-AF65-F5344CB8AC3E}">
        <p14:creationId xmlns:p14="http://schemas.microsoft.com/office/powerpoint/2010/main" val="714728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b="1" dirty="0">
                <a:solidFill>
                  <a:srgbClr val="C00000"/>
                </a:solidFill>
                <a:latin typeface="+mj-lt"/>
              </a:rPr>
              <a:t>ĐK: </a:t>
            </a:r>
            <a:r>
              <a:rPr lang="vi-VN" sz="6000" b="1" dirty="0">
                <a:solidFill>
                  <a:srgbClr val="0070C0"/>
                </a:solidFill>
                <a:latin typeface="+mj-lt"/>
              </a:rPr>
              <a:t>Hãy loan truyền những công việc lạ lùng của Chúa. Hãy loan truyền Thánh Danh Ngài giữa chư dân.</a:t>
            </a:r>
          </a:p>
        </p:txBody>
      </p:sp>
    </p:spTree>
    <p:extLst>
      <p:ext uri="{BB962C8B-B14F-4D97-AF65-F5344CB8AC3E}">
        <p14:creationId xmlns:p14="http://schemas.microsoft.com/office/powerpoint/2010/main" val="1992410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9050"/>
            <a:ext cx="9144000" cy="5143499"/>
          </a:xfrm>
        </p:spPr>
        <p:txBody>
          <a:bodyPr>
            <a:noAutofit/>
          </a:bodyPr>
          <a:lstStyle/>
          <a:p>
            <a:pPr algn="just"/>
            <a:r>
              <a:rPr lang="en-US" sz="4800" b="1" dirty="0">
                <a:solidFill>
                  <a:srgbClr val="C00000"/>
                </a:solidFill>
                <a:latin typeface="+mj-lt"/>
              </a:rPr>
              <a:t>Pk2: </a:t>
            </a:r>
            <a:r>
              <a:rPr lang="vi-VN" sz="4800" b="1" dirty="0">
                <a:solidFill>
                  <a:srgbClr val="0070C0"/>
                </a:solidFill>
                <a:latin typeface="+mj-lt"/>
              </a:rPr>
              <a:t>Hãy ca mừng Thiên Chúa Đấng cứu thoát. Ngày ngày hãy loan truyền ơn cứu độ. Hãy tường thuật vinh quang khắp nơi. Ca khen Ngài quyền năng giữa đời.</a:t>
            </a:r>
            <a:endParaRPr lang="en-US" sz="4800" b="1" dirty="0">
              <a:solidFill>
                <a:srgbClr val="0070C0"/>
              </a:solidFill>
              <a:latin typeface="+mj-lt"/>
            </a:endParaRPr>
          </a:p>
        </p:txBody>
      </p:sp>
    </p:spTree>
    <p:extLst>
      <p:ext uri="{BB962C8B-B14F-4D97-AF65-F5344CB8AC3E}">
        <p14:creationId xmlns:p14="http://schemas.microsoft.com/office/powerpoint/2010/main" val="38497025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b="1" dirty="0">
                <a:solidFill>
                  <a:srgbClr val="C00000"/>
                </a:solidFill>
                <a:latin typeface="+mj-lt"/>
              </a:rPr>
              <a:t>ĐK: </a:t>
            </a:r>
            <a:r>
              <a:rPr lang="vi-VN" sz="6000" b="1" dirty="0">
                <a:solidFill>
                  <a:srgbClr val="0070C0"/>
                </a:solidFill>
                <a:latin typeface="+mj-lt"/>
              </a:rPr>
              <a:t>Hãy loan truyền những công việc lạ lùng của Chúa. Hãy loan truyền Thánh Danh Ngài giữa chư dân.</a:t>
            </a:r>
          </a:p>
        </p:txBody>
      </p:sp>
    </p:spTree>
    <p:extLst>
      <p:ext uri="{BB962C8B-B14F-4D97-AF65-F5344CB8AC3E}">
        <p14:creationId xmlns:p14="http://schemas.microsoft.com/office/powerpoint/2010/main" val="2426698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9050"/>
            <a:ext cx="9144000" cy="5143499"/>
          </a:xfrm>
        </p:spPr>
        <p:txBody>
          <a:bodyPr>
            <a:noAutofit/>
          </a:bodyPr>
          <a:lstStyle/>
          <a:p>
            <a:pPr algn="just"/>
            <a:r>
              <a:rPr lang="en-US" sz="5400" b="1" dirty="0">
                <a:solidFill>
                  <a:srgbClr val="C00000"/>
                </a:solidFill>
                <a:latin typeface="+mj-lt"/>
              </a:rPr>
              <a:t>Pk3: </a:t>
            </a:r>
            <a:r>
              <a:rPr lang="vi-VN" sz="5400" b="1" dirty="0">
                <a:solidFill>
                  <a:srgbClr val="0070C0"/>
                </a:solidFill>
                <a:latin typeface="+mj-lt"/>
              </a:rPr>
              <a:t>Hãy dâng tặng Thiên Chúa ngàn dân hỡi. Dâng tặng Chúa uy quyền với vinh dự. Hát khen mừng Thiên Chúa chí nhân. Chúa hiển trị ngàn dân kính thờ.</a:t>
            </a:r>
            <a:endParaRPr lang="en-US" sz="5400" b="1" dirty="0">
              <a:solidFill>
                <a:srgbClr val="0070C0"/>
              </a:solidFill>
              <a:latin typeface="+mj-lt"/>
            </a:endParaRPr>
          </a:p>
        </p:txBody>
      </p:sp>
    </p:spTree>
    <p:extLst>
      <p:ext uri="{BB962C8B-B14F-4D97-AF65-F5344CB8AC3E}">
        <p14:creationId xmlns:p14="http://schemas.microsoft.com/office/powerpoint/2010/main" val="8653724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noAutofit/>
          </a:bodyPr>
          <a:lstStyle/>
          <a:p>
            <a:pPr algn="just"/>
            <a:r>
              <a:rPr lang="en-US" sz="6000" b="1" dirty="0">
                <a:solidFill>
                  <a:srgbClr val="C00000"/>
                </a:solidFill>
                <a:latin typeface="+mj-lt"/>
              </a:rPr>
              <a:t>ĐK: </a:t>
            </a:r>
            <a:r>
              <a:rPr lang="vi-VN" sz="6000" b="1" dirty="0">
                <a:solidFill>
                  <a:srgbClr val="0070C0"/>
                </a:solidFill>
                <a:latin typeface="+mj-lt"/>
              </a:rPr>
              <a:t>Hãy loan truyền những công việc lạ lùng của Chúa. Hãy loan truyền Thánh Danh Ngài giữa chư dân.</a:t>
            </a:r>
          </a:p>
        </p:txBody>
      </p:sp>
    </p:spTree>
    <p:extLst>
      <p:ext uri="{BB962C8B-B14F-4D97-AF65-F5344CB8AC3E}">
        <p14:creationId xmlns:p14="http://schemas.microsoft.com/office/powerpoint/2010/main" val="20892933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205617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90550"/>
            <a:ext cx="9144000" cy="3733800"/>
          </a:xfrm>
        </p:spPr>
        <p:txBody>
          <a:bodyPr>
            <a:noAutofit/>
          </a:bodyPr>
          <a:lstStyle/>
          <a:p>
            <a:pPr algn="just"/>
            <a:r>
              <a:rPr lang="vi-VN" sz="4800" b="1" dirty="0">
                <a:solidFill>
                  <a:srgbClr val="C00000"/>
                </a:solidFill>
                <a:latin typeface="+mj-lt"/>
              </a:rPr>
              <a:t>Alleluia</a:t>
            </a:r>
            <a:r>
              <a:rPr lang="en-US" sz="4800" b="1" dirty="0">
                <a:solidFill>
                  <a:srgbClr val="C00000"/>
                </a:solidFill>
                <a:latin typeface="+mj-lt"/>
              </a:rPr>
              <a:t>..a</a:t>
            </a:r>
            <a:r>
              <a:rPr lang="vi-VN" sz="4800" b="1" dirty="0">
                <a:solidFill>
                  <a:srgbClr val="C00000"/>
                </a:solidFill>
                <a:latin typeface="+mj-lt"/>
              </a:rPr>
              <a:t>lleluia</a:t>
            </a:r>
            <a:r>
              <a:rPr lang="en-US" sz="4800" b="1" dirty="0">
                <a:solidFill>
                  <a:srgbClr val="C00000"/>
                </a:solidFill>
                <a:latin typeface="+mj-lt"/>
              </a:rPr>
              <a:t>:            </a:t>
            </a:r>
            <a:r>
              <a:rPr lang="en-US" sz="5000" b="1" dirty="0">
                <a:solidFill>
                  <a:srgbClr val="C00000"/>
                </a:solidFill>
                <a:latin typeface="+mj-lt"/>
              </a:rPr>
              <a:t>     </a:t>
            </a:r>
            <a:r>
              <a:rPr lang="vi-VN" sz="5000" b="1" dirty="0">
                <a:solidFill>
                  <a:srgbClr val="000066"/>
                </a:solidFill>
                <a:latin typeface="+mj-lt"/>
              </a:rPr>
              <a:t> </a:t>
            </a:r>
            <a:r>
              <a:rPr lang="en-US" sz="5000" b="1" dirty="0">
                <a:solidFill>
                  <a:srgbClr val="000066"/>
                </a:solidFill>
                <a:latin typeface="+mj-lt"/>
              </a:rPr>
              <a:t>    </a:t>
            </a:r>
            <a:r>
              <a:rPr lang="vi-VN" sz="5000" b="1" dirty="0">
                <a:solidFill>
                  <a:srgbClr val="0070C0"/>
                </a:solidFill>
                <a:latin typeface="+mj-lt"/>
              </a:rPr>
              <a:t>Này đây Chúa phán: "Các con hãy đi giảng dạy muôn dân: Thầy sẽ ở cùng các con mọi ngày cho đến tận thế".</a:t>
            </a:r>
            <a:r>
              <a:rPr lang="vi-VN" sz="5400" b="1" dirty="0">
                <a:solidFill>
                  <a:srgbClr val="000066"/>
                </a:solidFill>
                <a:latin typeface="+mj-lt"/>
              </a:rPr>
              <a:t>  </a:t>
            </a:r>
            <a:r>
              <a:rPr lang="en-US" sz="5400" b="1" dirty="0">
                <a:solidFill>
                  <a:srgbClr val="000066"/>
                </a:solidFill>
                <a:latin typeface="+mj-lt"/>
              </a:rPr>
              <a:t>           </a:t>
            </a:r>
            <a:r>
              <a:rPr lang="vi-VN" sz="4800" b="1" dirty="0">
                <a:solidFill>
                  <a:srgbClr val="C00000"/>
                </a:solidFill>
                <a:latin typeface="+mj-lt"/>
              </a:rPr>
              <a:t>Alleluia-</a:t>
            </a:r>
            <a:r>
              <a:rPr lang="en-US" sz="4800" b="1" dirty="0">
                <a:solidFill>
                  <a:srgbClr val="C00000"/>
                </a:solidFill>
                <a:latin typeface="+mj-lt"/>
              </a:rPr>
              <a:t>a</a:t>
            </a:r>
            <a:r>
              <a:rPr lang="vi-VN" sz="4800" b="1" dirty="0">
                <a:solidFill>
                  <a:srgbClr val="C00000"/>
                </a:solidFill>
                <a:latin typeface="+mj-lt"/>
              </a:rPr>
              <a:t>lleluia: </a:t>
            </a:r>
            <a:endParaRPr lang="en-US" sz="4800" b="1" dirty="0">
              <a:solidFill>
                <a:srgbClr val="C00000"/>
              </a:solidFill>
              <a:latin typeface="+mj-lt"/>
            </a:endParaRPr>
          </a:p>
        </p:txBody>
      </p:sp>
      <p:sp>
        <p:nvSpPr>
          <p:cNvPr id="3" name="TextBox 2"/>
          <p:cNvSpPr txBox="1"/>
          <p:nvPr/>
        </p:nvSpPr>
        <p:spPr>
          <a:xfrm>
            <a:off x="0" y="1"/>
            <a:ext cx="3886200" cy="646331"/>
          </a:xfrm>
          <a:prstGeom prst="rect">
            <a:avLst/>
          </a:prstGeom>
          <a:noFill/>
        </p:spPr>
        <p:txBody>
          <a:bodyPr wrap="square" rtlCol="0">
            <a:spAutoFit/>
          </a:bodyPr>
          <a:lstStyle/>
          <a:p>
            <a:r>
              <a:rPr lang="en-US" sz="3600" u="sng" dirty="0">
                <a:solidFill>
                  <a:srgbClr val="FFFF00"/>
                </a:solidFill>
              </a:rPr>
              <a:t>:</a:t>
            </a:r>
          </a:p>
        </p:txBody>
      </p:sp>
      <p:sp>
        <p:nvSpPr>
          <p:cNvPr id="4" name="Rectangle 3"/>
          <p:cNvSpPr/>
          <p:nvPr/>
        </p:nvSpPr>
        <p:spPr>
          <a:xfrm>
            <a:off x="6477001" y="4497169"/>
            <a:ext cx="990600" cy="646331"/>
          </a:xfrm>
          <a:prstGeom prst="rect">
            <a:avLst/>
          </a:prstGeom>
        </p:spPr>
        <p:txBody>
          <a:bodyPr wrap="square">
            <a:spAutoFit/>
          </a:bodyPr>
          <a:lstStyle/>
          <a:p>
            <a:endParaRPr lang="en-US" sz="3600" u="sng" dirty="0">
              <a:solidFill>
                <a:srgbClr val="FF0000"/>
              </a:solidFill>
            </a:endParaRPr>
          </a:p>
        </p:txBody>
      </p:sp>
    </p:spTree>
    <p:extLst>
      <p:ext uri="{BB962C8B-B14F-4D97-AF65-F5344CB8AC3E}">
        <p14:creationId xmlns:p14="http://schemas.microsoft.com/office/powerpoint/2010/main" val="40576966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163351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26881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1" dirty="0">
                <a:solidFill>
                  <a:srgbClr val="C00000"/>
                </a:solidFill>
                <a:effectLst/>
                <a:latin typeface="+mj-lt"/>
                <a:cs typeface="Times New Roman" pitchFamily="18" charset="0"/>
              </a:rPr>
              <a:t>KINH TIN KÍNH</a:t>
            </a:r>
          </a:p>
        </p:txBody>
      </p:sp>
    </p:spTree>
    <p:extLst>
      <p:ext uri="{BB962C8B-B14F-4D97-AF65-F5344CB8AC3E}">
        <p14:creationId xmlns:p14="http://schemas.microsoft.com/office/powerpoint/2010/main" val="162210695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1" dirty="0">
                <a:solidFill>
                  <a:srgbClr val="C00000"/>
                </a:solidFill>
                <a:effectLst/>
                <a:latin typeface="+mj-lt"/>
                <a:cs typeface="Times New Roman" pitchFamily="18" charset="0"/>
              </a:rPr>
              <a:t>Tôi tin kính một Thiên Chúa là Cha toàn năng, </a:t>
            </a:r>
            <a:r>
              <a:rPr lang="vi-VN" sz="6000" b="1" dirty="0">
                <a:solidFill>
                  <a:srgbClr val="0070C0"/>
                </a:solidFill>
                <a:effectLst/>
                <a:latin typeface="+mj-lt"/>
                <a:cs typeface="Times New Roman" pitchFamily="18" charset="0"/>
              </a:rPr>
              <a:t>Đấng tạo thành trời đất, muôn vật hữu hình và vô hình. </a:t>
            </a:r>
            <a:endParaRPr lang="en-US" sz="60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137634576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000" b="1" dirty="0">
                <a:solidFill>
                  <a:srgbClr val="0070C0"/>
                </a:solidFill>
                <a:effectLst/>
                <a:latin typeface="+mj-lt"/>
                <a:cs typeface="Times New Roman" pitchFamily="18" charset="0"/>
              </a:rPr>
              <a:t>Tôi tin kính một Chúa Giê-su Ki-tô, Con Một Thiên Chúa, </a:t>
            </a:r>
            <a:r>
              <a:rPr lang="vi-VN" sz="6000" b="1" dirty="0">
                <a:solidFill>
                  <a:srgbClr val="0070C0"/>
                </a:solidFill>
                <a:effectLst/>
                <a:latin typeface="+mj-lt"/>
                <a:cs typeface="Times New Roman" pitchFamily="18" charset="0"/>
              </a:rPr>
              <a:t>Sinh bởi Đức Chúa Cha từ trước muôn đời. </a:t>
            </a:r>
            <a:endParaRPr lang="en-US" sz="60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427983048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1" dirty="0">
                <a:solidFill>
                  <a:srgbClr val="0070C0"/>
                </a:solidFill>
                <a:effectLst/>
                <a:latin typeface="+mj-lt"/>
                <a:cs typeface="Times New Roman" pitchFamily="18" charset="0"/>
              </a:rPr>
              <a:t>Người là Thiên Chúa bởi Thiên Chúa, Ánh Sáng bởi Ánh Sáng,</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Thiên</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Chúa</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thật</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bởi</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Thiên</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Chúa</a:t>
            </a:r>
            <a:r>
              <a:rPr lang="en-US" sz="6000" b="1" dirty="0">
                <a:solidFill>
                  <a:srgbClr val="0070C0"/>
                </a:solidFill>
                <a:effectLst/>
                <a:latin typeface="+mj-lt"/>
                <a:cs typeface="Times New Roman" pitchFamily="18" charset="0"/>
              </a:rPr>
              <a:t> </a:t>
            </a:r>
            <a:r>
              <a:rPr lang="en-US" sz="6000" b="1" dirty="0" err="1">
                <a:solidFill>
                  <a:srgbClr val="0070C0"/>
                </a:solidFill>
                <a:effectLst/>
                <a:latin typeface="+mj-lt"/>
                <a:cs typeface="Times New Roman" pitchFamily="18" charset="0"/>
              </a:rPr>
              <a:t>thật</a:t>
            </a:r>
            <a:r>
              <a:rPr lang="en-US" sz="6000" b="1" dirty="0">
                <a:solidFill>
                  <a:srgbClr val="0070C0"/>
                </a:solidFill>
                <a:effectLst/>
                <a:latin typeface="+mj-lt"/>
                <a:cs typeface="Times New Roman" pitchFamily="18" charset="0"/>
              </a:rPr>
              <a:t>,</a:t>
            </a:r>
          </a:p>
        </p:txBody>
      </p:sp>
    </p:spTree>
    <p:extLst>
      <p:ext uri="{BB962C8B-B14F-4D97-AF65-F5344CB8AC3E}">
        <p14:creationId xmlns:p14="http://schemas.microsoft.com/office/powerpoint/2010/main" val="22164421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1" dirty="0">
                <a:solidFill>
                  <a:srgbClr val="0070C0"/>
                </a:solidFill>
                <a:effectLst/>
                <a:latin typeface="+mj-lt"/>
              </a:rPr>
              <a:t>được sinh ra mà không phải được tạo thành, đồng bản thể với Đức Chúa Cha: nhờ Người mà muôn vật được tạo thành. </a:t>
            </a:r>
            <a:endParaRPr lang="en-US" sz="60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276350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1" dirty="0">
                <a:solidFill>
                  <a:srgbClr val="0070C0"/>
                </a:solidFill>
                <a:effectLst/>
                <a:latin typeface="+mj-lt"/>
              </a:rPr>
              <a:t>Vì loài người chúng ta và để cứu độ chúng ta,</a:t>
            </a:r>
            <a:r>
              <a:rPr lang="en-US" sz="6600" b="1" dirty="0">
                <a:solidFill>
                  <a:srgbClr val="0070C0"/>
                </a:solidFill>
                <a:effectLst/>
                <a:latin typeface="+mj-lt"/>
              </a:rPr>
              <a:t> </a:t>
            </a:r>
            <a:r>
              <a:rPr lang="vi-VN" sz="6600" b="1" dirty="0">
                <a:solidFill>
                  <a:srgbClr val="0070C0"/>
                </a:solidFill>
                <a:effectLst/>
                <a:latin typeface="+mj-lt"/>
                <a:cs typeface="Times New Roman" pitchFamily="18" charset="0"/>
              </a:rPr>
              <a:t>Người đã từ trời xuống thế. </a:t>
            </a:r>
            <a:endParaRPr lang="en-US" sz="66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226492111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1" dirty="0">
                <a:solidFill>
                  <a:srgbClr val="C00000"/>
                </a:solidFill>
                <a:effectLst/>
                <a:latin typeface="+mj-lt"/>
                <a:cs typeface="Times New Roman" pitchFamily="18" charset="0"/>
              </a:rPr>
              <a:t>Bởi phép Đức Chúa Thánh Thần, Người đã nhập thể trong lòng Trinh Nữ Ma</a:t>
            </a:r>
            <a:r>
              <a:rPr lang="en-US" sz="6000" b="1" dirty="0">
                <a:solidFill>
                  <a:srgbClr val="C00000"/>
                </a:solidFill>
                <a:effectLst/>
                <a:latin typeface="+mj-lt"/>
                <a:cs typeface="Times New Roman" pitchFamily="18" charset="0"/>
              </a:rPr>
              <a:t>-</a:t>
            </a:r>
            <a:r>
              <a:rPr lang="vi-VN" sz="6000" b="1" dirty="0">
                <a:solidFill>
                  <a:srgbClr val="C00000"/>
                </a:solidFill>
                <a:effectLst/>
                <a:latin typeface="+mj-lt"/>
                <a:cs typeface="Times New Roman" pitchFamily="18" charset="0"/>
              </a:rPr>
              <a:t>ri</a:t>
            </a:r>
            <a:r>
              <a:rPr lang="en-US" sz="6000" b="1" dirty="0">
                <a:solidFill>
                  <a:srgbClr val="C00000"/>
                </a:solidFill>
                <a:effectLst/>
                <a:latin typeface="+mj-lt"/>
                <a:cs typeface="Times New Roman" pitchFamily="18" charset="0"/>
              </a:rPr>
              <a:t>-</a:t>
            </a:r>
            <a:r>
              <a:rPr lang="vi-VN" sz="6000" b="1" dirty="0">
                <a:solidFill>
                  <a:srgbClr val="C00000"/>
                </a:solidFill>
                <a:effectLst/>
                <a:latin typeface="+mj-lt"/>
                <a:cs typeface="Times New Roman" pitchFamily="18" charset="0"/>
              </a:rPr>
              <a:t>a, và đã làm người.</a:t>
            </a:r>
            <a:endParaRPr lang="en-US" sz="6000" b="1" dirty="0">
              <a:solidFill>
                <a:srgbClr val="C00000"/>
              </a:solidFill>
              <a:effectLst/>
              <a:latin typeface="+mj-lt"/>
              <a:cs typeface="Times New Roman" pitchFamily="18" charset="0"/>
            </a:endParaRPr>
          </a:p>
        </p:txBody>
      </p:sp>
    </p:spTree>
    <p:extLst>
      <p:ext uri="{BB962C8B-B14F-4D97-AF65-F5344CB8AC3E}">
        <p14:creationId xmlns:p14="http://schemas.microsoft.com/office/powerpoint/2010/main" val="127405514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pPr algn="just"/>
            <a:r>
              <a:rPr lang="vi-VN" sz="5000" b="1" dirty="0">
                <a:solidFill>
                  <a:srgbClr val="0070C0"/>
                </a:solidFill>
                <a:effectLst/>
                <a:latin typeface="+mj-lt"/>
                <a:cs typeface="Times New Roman" pitchFamily="18" charset="0"/>
              </a:rPr>
              <a:t>Người chịu đóng đinh vào thập giá vì chúng ta, thời quan Phong</a:t>
            </a:r>
            <a:r>
              <a:rPr lang="en-US" sz="5000" b="1" dirty="0">
                <a:solidFill>
                  <a:srgbClr val="0070C0"/>
                </a:solidFill>
                <a:effectLst/>
                <a:latin typeface="+mj-lt"/>
                <a:cs typeface="Times New Roman" pitchFamily="18" charset="0"/>
              </a:rPr>
              <a:t>-</a:t>
            </a:r>
            <a:r>
              <a:rPr lang="vi-VN" sz="5000" b="1" dirty="0">
                <a:solidFill>
                  <a:srgbClr val="0070C0"/>
                </a:solidFill>
                <a:effectLst/>
                <a:latin typeface="+mj-lt"/>
                <a:cs typeface="Times New Roman" pitchFamily="18" charset="0"/>
              </a:rPr>
              <a:t>xi</a:t>
            </a:r>
            <a:r>
              <a:rPr lang="en-US" sz="5000" b="1" dirty="0">
                <a:solidFill>
                  <a:srgbClr val="0070C0"/>
                </a:solidFill>
                <a:effectLst/>
                <a:latin typeface="+mj-lt"/>
                <a:cs typeface="Times New Roman" pitchFamily="18" charset="0"/>
              </a:rPr>
              <a:t>-</a:t>
            </a:r>
            <a:r>
              <a:rPr lang="vi-VN" sz="5000" b="1" dirty="0">
                <a:solidFill>
                  <a:srgbClr val="0070C0"/>
                </a:solidFill>
                <a:effectLst/>
                <a:latin typeface="+mj-lt"/>
                <a:cs typeface="Times New Roman" pitchFamily="18" charset="0"/>
              </a:rPr>
              <a:t>ô Phi</a:t>
            </a:r>
            <a:r>
              <a:rPr lang="en-US" sz="5000" b="1" dirty="0">
                <a:solidFill>
                  <a:srgbClr val="0070C0"/>
                </a:solidFill>
                <a:effectLst/>
                <a:latin typeface="+mj-lt"/>
                <a:cs typeface="Times New Roman" pitchFamily="18" charset="0"/>
              </a:rPr>
              <a:t>-</a:t>
            </a:r>
            <a:r>
              <a:rPr lang="vi-VN" sz="5000" b="1" dirty="0">
                <a:solidFill>
                  <a:srgbClr val="0070C0"/>
                </a:solidFill>
                <a:effectLst/>
                <a:latin typeface="+mj-lt"/>
                <a:cs typeface="Times New Roman" pitchFamily="18" charset="0"/>
              </a:rPr>
              <a:t>la</a:t>
            </a:r>
            <a:r>
              <a:rPr lang="en-US" sz="5000" b="1" dirty="0">
                <a:solidFill>
                  <a:srgbClr val="0070C0"/>
                </a:solidFill>
                <a:effectLst/>
                <a:latin typeface="+mj-lt"/>
                <a:cs typeface="Times New Roman" pitchFamily="18" charset="0"/>
              </a:rPr>
              <a:t>-</a:t>
            </a:r>
            <a:r>
              <a:rPr lang="vi-VN" sz="5000" b="1" dirty="0">
                <a:solidFill>
                  <a:srgbClr val="0070C0"/>
                </a:solidFill>
                <a:effectLst/>
                <a:latin typeface="+mj-lt"/>
                <a:cs typeface="Times New Roman" pitchFamily="18" charset="0"/>
              </a:rPr>
              <a:t>tô; Người chịu khổ hình và mai táng, ngày thứ ba Người sống lại như lời Thánh Kinh.</a:t>
            </a:r>
            <a:endParaRPr lang="en-US" sz="50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33682055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400" b="1" dirty="0">
                <a:solidFill>
                  <a:srgbClr val="0070C0"/>
                </a:solidFill>
                <a:effectLst/>
                <a:latin typeface="+mj-lt"/>
              </a:rPr>
              <a:t>Người lên trời, ngự bên hữu Đức Chúa Cha, và Người sẽ lại đến trong vinh quang để phán xét kẻ sống và kẻ chết, Nước Người sẽ không bao giờ cùng.</a:t>
            </a:r>
            <a:endParaRPr lang="en-US" sz="54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336124224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1" dirty="0">
                <a:solidFill>
                  <a:srgbClr val="0070C0"/>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398178761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33349"/>
            <a:ext cx="9144000" cy="5143499"/>
          </a:xfrm>
        </p:spPr>
        <p:txBody>
          <a:bodyPr>
            <a:noAutofit/>
          </a:bodyPr>
          <a:lstStyle/>
          <a:p>
            <a:pPr algn="just"/>
            <a:r>
              <a:rPr lang="vi-VN" sz="5400" b="1" dirty="0">
                <a:solidFill>
                  <a:srgbClr val="0070C0"/>
                </a:solidFill>
                <a:effectLst/>
                <a:latin typeface="+mj-lt"/>
              </a:rPr>
              <a:t>Người được phụng thờ và tôn vinh cùng với Đức Chúa Cha và Đức Chúa Con: Người đã dùng các tiên tri mà phán dạy. </a:t>
            </a:r>
            <a:endParaRPr lang="en-US" sz="5400" b="1" dirty="0">
              <a:solidFill>
                <a:srgbClr val="0070C0"/>
              </a:solidFill>
              <a:effectLst/>
              <a:latin typeface="+mj-lt"/>
              <a:cs typeface="Times New Roman" pitchFamily="18" charset="0"/>
            </a:endParaRPr>
          </a:p>
        </p:txBody>
      </p:sp>
    </p:spTree>
    <p:extLst>
      <p:ext uri="{BB962C8B-B14F-4D97-AF65-F5344CB8AC3E}">
        <p14:creationId xmlns:p14="http://schemas.microsoft.com/office/powerpoint/2010/main" val="171489834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000" b="1" dirty="0">
                <a:solidFill>
                  <a:srgbClr val="0070C0"/>
                </a:solidFill>
                <a:latin typeface="+mj-lt"/>
                <a:cs typeface="Times New Roman" pitchFamily="18" charset="0"/>
              </a:rPr>
              <a:t>Tôi tin Hội Thánh duy nhất thánh thiện công giáo và tông truyền.Tôi </a:t>
            </a:r>
            <a:r>
              <a:rPr lang="vi-VN" sz="5000" b="1" dirty="0">
                <a:solidFill>
                  <a:srgbClr val="0070C0"/>
                </a:solidFill>
                <a:effectLst/>
                <a:latin typeface="+mj-lt"/>
                <a:cs typeface="Times New Roman" pitchFamily="18" charset="0"/>
              </a:rPr>
              <a:t>tuyên xưng có một Phép Rửa để tha tội. Tôi trông đợi kẻ chết sống lại và sự</a:t>
            </a:r>
            <a:r>
              <a:rPr lang="en-US" sz="5000" b="1" dirty="0">
                <a:solidFill>
                  <a:srgbClr val="0070C0"/>
                </a:solidFill>
                <a:effectLst/>
                <a:latin typeface="+mj-lt"/>
                <a:cs typeface="Times New Roman" pitchFamily="18" charset="0"/>
              </a:rPr>
              <a:t> </a:t>
            </a:r>
            <a:r>
              <a:rPr lang="vi-VN" sz="5000" b="1" dirty="0">
                <a:solidFill>
                  <a:srgbClr val="0070C0"/>
                </a:solidFill>
                <a:effectLst/>
                <a:latin typeface="+mj-lt"/>
                <a:cs typeface="Times New Roman" pitchFamily="18" charset="0"/>
              </a:rPr>
              <a:t>sống đời sau. </a:t>
            </a:r>
            <a:r>
              <a:rPr lang="vi-VN" sz="5000" b="1" dirty="0">
                <a:solidFill>
                  <a:srgbClr val="C00000"/>
                </a:solidFill>
                <a:effectLst/>
                <a:latin typeface="+mj-lt"/>
                <a:cs typeface="Times New Roman" pitchFamily="18" charset="0"/>
              </a:rPr>
              <a:t>Amen.</a:t>
            </a:r>
            <a:endParaRPr lang="en-US" sz="5000" b="1" dirty="0">
              <a:solidFill>
                <a:srgbClr val="C00000"/>
              </a:solidFill>
              <a:effectLst/>
              <a:latin typeface="+mj-lt"/>
              <a:cs typeface="Times New Roman" pitchFamily="18" charset="0"/>
            </a:endParaRPr>
          </a:p>
        </p:txBody>
      </p:sp>
    </p:spTree>
    <p:extLst>
      <p:ext uri="{BB962C8B-B14F-4D97-AF65-F5344CB8AC3E}">
        <p14:creationId xmlns:p14="http://schemas.microsoft.com/office/powerpoint/2010/main" val="405411720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0" y="90096"/>
            <a:ext cx="9144000" cy="2634054"/>
          </a:xfrm>
          <a:prstGeom prst="rect">
            <a:avLst/>
          </a:prstGeom>
        </p:spPr>
        <p:txBody>
          <a:bodyPr wrap="square">
            <a:spAutoFit/>
          </a:bodyPr>
          <a:lstStyle/>
          <a:p>
            <a:pPr lvl="0" algn="ctr" defTabSz="685800">
              <a:spcBef>
                <a:spcPts val="225"/>
              </a:spcBef>
            </a:pPr>
            <a:r>
              <a:rPr lang="vi-VN" sz="3600" b="1" dirty="0">
                <a:solidFill>
                  <a:srgbClr val="C00000"/>
                </a:solidFill>
                <a:latin typeface="+mj-lt"/>
                <a:ea typeface="Aachen" panose="02020500000000000000" pitchFamily="18" charset="0"/>
                <a:cs typeface="Aachen" panose="02020500000000000000" pitchFamily="18" charset="0"/>
              </a:rPr>
              <a:t>CHÚA NHẬT 2</a:t>
            </a:r>
            <a:r>
              <a:rPr lang="en-US" sz="3600" b="1" dirty="0">
                <a:solidFill>
                  <a:srgbClr val="C00000"/>
                </a:solidFill>
                <a:latin typeface="+mj-lt"/>
                <a:ea typeface="Aachen" panose="02020500000000000000" pitchFamily="18" charset="0"/>
                <a:cs typeface="Aachen" panose="02020500000000000000" pitchFamily="18" charset="0"/>
              </a:rPr>
              <a:t>9</a:t>
            </a:r>
            <a:r>
              <a:rPr lang="vi-VN" sz="3600" b="1" dirty="0">
                <a:solidFill>
                  <a:srgbClr val="C00000"/>
                </a:solidFill>
                <a:latin typeface="+mj-lt"/>
                <a:ea typeface="Aachen" panose="02020500000000000000" pitchFamily="18" charset="0"/>
                <a:cs typeface="Aachen" panose="02020500000000000000" pitchFamily="18" charset="0"/>
              </a:rPr>
              <a:t> THƯỜNG NIÊN </a:t>
            </a:r>
            <a:r>
              <a:rPr lang="en-US" sz="3600" b="1" dirty="0">
                <a:solidFill>
                  <a:srgbClr val="C00000"/>
                </a:solidFill>
                <a:latin typeface="+mj-lt"/>
                <a:ea typeface="Aachen" panose="02020500000000000000" pitchFamily="18" charset="0"/>
                <a:cs typeface="Aachen" panose="02020500000000000000" pitchFamily="18" charset="0"/>
              </a:rPr>
              <a:t>NĂM A </a:t>
            </a:r>
            <a:r>
              <a:rPr lang="en-US" sz="4950" b="1" dirty="0">
                <a:solidFill>
                  <a:srgbClr val="0070C0"/>
                </a:solidFill>
                <a:ea typeface="Calibri" panose="020F0502020204030204" pitchFamily="34" charset="0"/>
              </a:rPr>
              <a:t>LỜI NGUYỆN TÍN HỮU</a:t>
            </a:r>
          </a:p>
          <a:p>
            <a:pPr lvl="0" algn="ctr" defTabSz="685800">
              <a:spcBef>
                <a:spcPts val="225"/>
              </a:spcBef>
            </a:pPr>
            <a:r>
              <a:rPr lang="en-US" sz="3600" b="1" dirty="0">
                <a:solidFill>
                  <a:srgbClr val="C00000"/>
                </a:solidFill>
                <a:latin typeface="Aachen" panose="02020500000000000000" pitchFamily="18" charset="0"/>
                <a:ea typeface="Aachen" panose="02020500000000000000" pitchFamily="18" charset="0"/>
                <a:cs typeface="Aachen" panose="02020500000000000000" pitchFamily="18" charset="0"/>
              </a:rPr>
              <a:t>LỄ KHÁNH NHẬT TRUYỀN GIÁO</a:t>
            </a:r>
            <a:endParaRPr lang="en-US" sz="3600" dirty="0">
              <a:solidFill>
                <a:srgbClr val="C00000"/>
              </a:solidFill>
              <a:latin typeface="Aachen" panose="02020500000000000000" pitchFamily="18" charset="0"/>
              <a:ea typeface="Aachen" panose="02020500000000000000" pitchFamily="18" charset="0"/>
              <a:cs typeface="Aachen" panose="02020500000000000000" pitchFamily="18" charset="0"/>
            </a:endParaRPr>
          </a:p>
          <a:p>
            <a:pPr lvl="0" algn="ctr" defTabSz="685800"/>
            <a:endParaRPr lang="vi-VN" sz="3900" b="1" dirty="0">
              <a:solidFill>
                <a:srgbClr val="C00000"/>
              </a:solidFill>
              <a:latin typeface="Aachen" panose="02020500000000000000" pitchFamily="18" charset="0"/>
              <a:ea typeface="Aachen" panose="02020500000000000000" pitchFamily="18" charset="0"/>
              <a:cs typeface="Aachen" panose="02020500000000000000" pitchFamily="18" charset="0"/>
            </a:endParaRPr>
          </a:p>
        </p:txBody>
      </p:sp>
      <p:pic>
        <p:nvPicPr>
          <p:cNvPr id="3" name="Picture 2"/>
          <p:cNvPicPr>
            <a:picLocks noChangeAspect="1"/>
          </p:cNvPicPr>
          <p:nvPr/>
        </p:nvPicPr>
        <p:blipFill>
          <a:blip r:embed="rId3"/>
          <a:stretch>
            <a:fillRect/>
          </a:stretch>
        </p:blipFill>
        <p:spPr>
          <a:xfrm>
            <a:off x="2133600" y="3259945"/>
            <a:ext cx="5029636" cy="2078916"/>
          </a:xfrm>
          <a:prstGeom prst="rect">
            <a:avLst/>
          </a:prstGeom>
        </p:spPr>
      </p:pic>
      <p:pic>
        <p:nvPicPr>
          <p:cNvPr id="4" name="Picture 3"/>
          <p:cNvPicPr>
            <a:picLocks noChangeAspect="1"/>
          </p:cNvPicPr>
          <p:nvPr/>
        </p:nvPicPr>
        <p:blipFill>
          <a:blip r:embed="rId4"/>
          <a:stretch>
            <a:fillRect/>
          </a:stretch>
        </p:blipFill>
        <p:spPr>
          <a:xfrm>
            <a:off x="914400" y="2190750"/>
            <a:ext cx="1780186" cy="2511770"/>
          </a:xfrm>
          <a:prstGeom prst="rect">
            <a:avLst/>
          </a:prstGeom>
        </p:spPr>
      </p:pic>
    </p:spTree>
    <p:extLst>
      <p:ext uri="{BB962C8B-B14F-4D97-AF65-F5344CB8AC3E}">
        <p14:creationId xmlns:p14="http://schemas.microsoft.com/office/powerpoint/2010/main" val="42050980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0" y="1200150"/>
            <a:ext cx="9144000" cy="2492990"/>
          </a:xfrm>
          <a:prstGeom prst="rect">
            <a:avLst/>
          </a:prstGeom>
          <a:noFill/>
        </p:spPr>
        <p:txBody>
          <a:bodyPr wrap="square" rtlCol="0">
            <a:spAutoFit/>
          </a:bodyPr>
          <a:lstStyle/>
          <a:p>
            <a:pPr algn="ctr"/>
            <a:r>
              <a:rPr lang="en-US" sz="6000" b="1" dirty="0">
                <a:solidFill>
                  <a:srgbClr val="C00000"/>
                </a:solidFill>
              </a:rPr>
              <a:t>Ca </a:t>
            </a:r>
            <a:r>
              <a:rPr lang="en-US" sz="6000" b="1" dirty="0" err="1">
                <a:solidFill>
                  <a:srgbClr val="C00000"/>
                </a:solidFill>
              </a:rPr>
              <a:t>Dâng</a:t>
            </a:r>
            <a:r>
              <a:rPr lang="en-US" sz="6000" b="1" dirty="0">
                <a:solidFill>
                  <a:srgbClr val="C00000"/>
                </a:solidFill>
              </a:rPr>
              <a:t> </a:t>
            </a:r>
            <a:r>
              <a:rPr lang="en-US" sz="6000" b="1" dirty="0" err="1">
                <a:solidFill>
                  <a:srgbClr val="C00000"/>
                </a:solidFill>
              </a:rPr>
              <a:t>Lễ</a:t>
            </a:r>
            <a:endParaRPr lang="en-US" sz="6000" b="1" dirty="0">
              <a:solidFill>
                <a:srgbClr val="C00000"/>
              </a:solidFill>
            </a:endParaRPr>
          </a:p>
          <a:p>
            <a:pPr algn="ctr"/>
            <a:r>
              <a:rPr lang="vi-VN" sz="4800" b="1" dirty="0">
                <a:solidFill>
                  <a:srgbClr val="008000"/>
                </a:solidFill>
              </a:rPr>
              <a:t>NHẠC KHÚC HƯƠNG TRẦM</a:t>
            </a:r>
            <a:br>
              <a:rPr lang="en-US" sz="8800" b="1" dirty="0">
                <a:solidFill>
                  <a:srgbClr val="C00000"/>
                </a:solidFill>
              </a:rPr>
            </a:br>
            <a:r>
              <a:rPr lang="en-US" sz="4800" b="1" i="1" dirty="0">
                <a:solidFill>
                  <a:srgbClr val="C00000"/>
                </a:solidFill>
              </a:rPr>
              <a:t>Giang Tâm</a:t>
            </a:r>
            <a:endParaRPr lang="en-US" sz="4800" b="1" i="1" dirty="0">
              <a:solidFill>
                <a:srgbClr val="000066"/>
              </a:solidFill>
            </a:endParaRPr>
          </a:p>
        </p:txBody>
      </p:sp>
    </p:spTree>
    <p:extLst>
      <p:ext uri="{BB962C8B-B14F-4D97-AF65-F5344CB8AC3E}">
        <p14:creationId xmlns:p14="http://schemas.microsoft.com/office/powerpoint/2010/main" val="14983485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effectLst/>
                <a:latin typeface="+mj-lt"/>
              </a:rPr>
              <a:t>ĐK: </a:t>
            </a:r>
            <a:r>
              <a:rPr lang="vi-VN" sz="4800" b="1" dirty="0">
                <a:solidFill>
                  <a:srgbClr val="0070C0"/>
                </a:solidFill>
                <a:latin typeface="+mj-lt"/>
              </a:rPr>
              <a:t>Ngạt ngào hương trầm tỏa bay lên, tỏa bay lên tỏa bay lên tòa Chúa. Xin cho của lễ con dâng, thắm thiết tấm lòng mến tri ân, theo làn hương trầm dâng lên.</a:t>
            </a:r>
            <a:r>
              <a:rPr lang="en-US" sz="4800" b="1" dirty="0">
                <a:solidFill>
                  <a:srgbClr val="0070C0"/>
                </a:solidFill>
                <a:latin typeface="+mj-lt"/>
              </a:rPr>
              <a:t> Nhan Ngài.</a:t>
            </a:r>
            <a:endParaRPr lang="vi-VN" sz="4800" b="1" dirty="0">
              <a:solidFill>
                <a:srgbClr val="0070C0"/>
              </a:solidFill>
              <a:latin typeface="+mj-lt"/>
            </a:endParaRPr>
          </a:p>
        </p:txBody>
      </p:sp>
    </p:spTree>
    <p:extLst>
      <p:ext uri="{BB962C8B-B14F-4D97-AF65-F5344CB8AC3E}">
        <p14:creationId xmlns:p14="http://schemas.microsoft.com/office/powerpoint/2010/main" val="27750496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1" dirty="0">
                <a:solidFill>
                  <a:srgbClr val="C00000"/>
                </a:solidFill>
                <a:latin typeface="+mj-lt"/>
              </a:rPr>
              <a:t>P</a:t>
            </a:r>
            <a:r>
              <a:rPr lang="en-US" b="1" dirty="0">
                <a:solidFill>
                  <a:srgbClr val="C00000"/>
                </a:solidFill>
                <a:effectLst/>
                <a:latin typeface="+mj-lt"/>
              </a:rPr>
              <a:t>k1: </a:t>
            </a:r>
            <a:r>
              <a:rPr lang="vi-VN" b="1" dirty="0">
                <a:solidFill>
                  <a:srgbClr val="0070C0"/>
                </a:solidFill>
                <a:latin typeface="+mj-lt"/>
              </a:rPr>
              <a:t>Này bánh rượu với tình yêu</a:t>
            </a:r>
            <a:r>
              <a:rPr lang="en-US" b="1" dirty="0">
                <a:solidFill>
                  <a:srgbClr val="0070C0"/>
                </a:solidFill>
                <a:latin typeface="+mj-lt"/>
              </a:rPr>
              <a:t>,</a:t>
            </a:r>
            <a:r>
              <a:rPr lang="vi-VN" b="1" dirty="0">
                <a:solidFill>
                  <a:srgbClr val="0070C0"/>
                </a:solidFill>
                <a:latin typeface="+mj-lt"/>
              </a:rPr>
              <a:t> đoàn con dâng Ngài. Cùng với nhọc lao ngày qua</a:t>
            </a:r>
            <a:r>
              <a:rPr lang="en-US" b="1" dirty="0">
                <a:solidFill>
                  <a:srgbClr val="0070C0"/>
                </a:solidFill>
                <a:latin typeface="+mj-lt"/>
              </a:rPr>
              <a:t>,</a:t>
            </a:r>
            <a:r>
              <a:rPr lang="vi-VN" b="1" dirty="0">
                <a:solidFill>
                  <a:srgbClr val="0070C0"/>
                </a:solidFill>
                <a:latin typeface="+mj-lt"/>
              </a:rPr>
              <a:t> tháng năm miệt mài. Đây của lễ kính dâng Ngài, như làn hương ngát diệu vời, nguyện dâng lên Chúa</a:t>
            </a:r>
            <a:r>
              <a:rPr lang="en-US" b="1" dirty="0">
                <a:solidFill>
                  <a:srgbClr val="0070C0"/>
                </a:solidFill>
                <a:latin typeface="+mj-lt"/>
              </a:rPr>
              <a:t>,</a:t>
            </a:r>
            <a:r>
              <a:rPr lang="vi-VN" b="1" dirty="0">
                <a:solidFill>
                  <a:srgbClr val="0070C0"/>
                </a:solidFill>
                <a:latin typeface="+mj-lt"/>
              </a:rPr>
              <a:t> câu ngợi chúc muôn đời. </a:t>
            </a:r>
            <a:endParaRPr lang="en-US" b="1" dirty="0">
              <a:solidFill>
                <a:srgbClr val="0070C0"/>
              </a:solidFill>
              <a:effectLst/>
              <a:latin typeface="+mj-lt"/>
            </a:endParaRPr>
          </a:p>
        </p:txBody>
      </p:sp>
    </p:spTree>
    <p:extLst>
      <p:ext uri="{BB962C8B-B14F-4D97-AF65-F5344CB8AC3E}">
        <p14:creationId xmlns:p14="http://schemas.microsoft.com/office/powerpoint/2010/main" val="31189656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effectLst/>
                <a:latin typeface="+mj-lt"/>
              </a:rPr>
              <a:t>ĐK: </a:t>
            </a:r>
            <a:r>
              <a:rPr lang="vi-VN" sz="4800" b="1" dirty="0">
                <a:solidFill>
                  <a:srgbClr val="0070C0"/>
                </a:solidFill>
                <a:latin typeface="+mj-lt"/>
              </a:rPr>
              <a:t>Ngạt ngào hương trầm tỏa bay lên, tỏa bay lên tỏa bay lên tòa Chúa. Xin cho của lễ con dâng, thắm thiết tấm lòng mến tri ân, theo làn hương trầm dâng lên.</a:t>
            </a:r>
            <a:r>
              <a:rPr lang="en-US" sz="4800" b="1" dirty="0">
                <a:solidFill>
                  <a:srgbClr val="0070C0"/>
                </a:solidFill>
                <a:latin typeface="+mj-lt"/>
              </a:rPr>
              <a:t> Nhan Ngài.</a:t>
            </a:r>
            <a:endParaRPr lang="vi-VN" sz="4800" b="1" dirty="0">
              <a:solidFill>
                <a:srgbClr val="0070C0"/>
              </a:solidFill>
              <a:latin typeface="+mj-lt"/>
            </a:endParaRPr>
          </a:p>
        </p:txBody>
      </p:sp>
    </p:spTree>
    <p:extLst>
      <p:ext uri="{BB962C8B-B14F-4D97-AF65-F5344CB8AC3E}">
        <p14:creationId xmlns:p14="http://schemas.microsoft.com/office/powerpoint/2010/main" val="17377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b="1" dirty="0">
                <a:solidFill>
                  <a:srgbClr val="C00000"/>
                </a:solidFill>
                <a:latin typeface="+mj-lt"/>
              </a:rPr>
              <a:t>P</a:t>
            </a:r>
            <a:r>
              <a:rPr lang="en-US" b="1" dirty="0">
                <a:solidFill>
                  <a:srgbClr val="C00000"/>
                </a:solidFill>
                <a:effectLst/>
                <a:latin typeface="+mj-lt"/>
              </a:rPr>
              <a:t>k2: </a:t>
            </a:r>
            <a:r>
              <a:rPr lang="vi-VN" b="1" dirty="0">
                <a:solidFill>
                  <a:srgbClr val="0070C0"/>
                </a:solidFill>
                <a:latin typeface="+mj-lt"/>
              </a:rPr>
              <a:t>Đời sống ngày nắng ngày mưa</a:t>
            </a:r>
            <a:r>
              <a:rPr lang="en-US" b="1" dirty="0">
                <a:solidFill>
                  <a:srgbClr val="0070C0"/>
                </a:solidFill>
                <a:latin typeface="+mj-lt"/>
              </a:rPr>
              <a:t>,</a:t>
            </a:r>
            <a:r>
              <a:rPr lang="vi-VN" b="1" dirty="0">
                <a:solidFill>
                  <a:srgbClr val="0070C0"/>
                </a:solidFill>
                <a:latin typeface="+mj-lt"/>
              </a:rPr>
              <a:t> trọn kiếp xoay vần. Cùng những buồn vui đời con</a:t>
            </a:r>
            <a:r>
              <a:rPr lang="en-US" b="1" dirty="0">
                <a:solidFill>
                  <a:srgbClr val="0070C0"/>
                </a:solidFill>
                <a:latin typeface="+mj-lt"/>
              </a:rPr>
              <a:t>,</a:t>
            </a:r>
            <a:r>
              <a:rPr lang="vi-VN" b="1" dirty="0">
                <a:solidFill>
                  <a:srgbClr val="0070C0"/>
                </a:solidFill>
                <a:latin typeface="+mj-lt"/>
              </a:rPr>
              <a:t> với bao thăng trầm. Cuộc đời nhỏ bé đáng gì, để làm lễ hiến dâng Ngài, chỉ còn tình yêu</a:t>
            </a:r>
            <a:r>
              <a:rPr lang="en-US" b="1" dirty="0">
                <a:solidFill>
                  <a:srgbClr val="0070C0"/>
                </a:solidFill>
                <a:latin typeface="+mj-lt"/>
              </a:rPr>
              <a:t>,</a:t>
            </a:r>
            <a:r>
              <a:rPr lang="vi-VN" b="1" dirty="0">
                <a:solidFill>
                  <a:srgbClr val="0070C0"/>
                </a:solidFill>
                <a:latin typeface="+mj-lt"/>
              </a:rPr>
              <a:t> mong được kính dâng Ngài. </a:t>
            </a:r>
            <a:endParaRPr lang="en-US" b="1" dirty="0">
              <a:solidFill>
                <a:srgbClr val="0070C0"/>
              </a:solidFill>
              <a:effectLst/>
              <a:latin typeface="+mj-lt"/>
            </a:endParaRPr>
          </a:p>
        </p:txBody>
      </p:sp>
    </p:spTree>
    <p:extLst>
      <p:ext uri="{BB962C8B-B14F-4D97-AF65-F5344CB8AC3E}">
        <p14:creationId xmlns:p14="http://schemas.microsoft.com/office/powerpoint/2010/main" val="36013502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effectLst/>
                <a:latin typeface="+mj-lt"/>
              </a:rPr>
              <a:t>ĐK: </a:t>
            </a:r>
            <a:r>
              <a:rPr lang="vi-VN" sz="4800" b="1" dirty="0">
                <a:solidFill>
                  <a:srgbClr val="0070C0"/>
                </a:solidFill>
                <a:latin typeface="+mj-lt"/>
              </a:rPr>
              <a:t>Ngạt ngào hương trầm tỏa bay lên, tỏa bay lên tỏa bay lên tòa Chúa. Xin cho của lễ con dâng, thắm thiết tấm lòng mến tri ân, theo làn hương trầm dâng lên.</a:t>
            </a:r>
            <a:r>
              <a:rPr lang="en-US" sz="4800" b="1" dirty="0">
                <a:solidFill>
                  <a:srgbClr val="0070C0"/>
                </a:solidFill>
                <a:latin typeface="+mj-lt"/>
              </a:rPr>
              <a:t> Nhan Ngài.</a:t>
            </a:r>
            <a:endParaRPr lang="vi-VN" sz="4800" b="1" dirty="0">
              <a:solidFill>
                <a:srgbClr val="0070C0"/>
              </a:solidFill>
              <a:latin typeface="+mj-lt"/>
            </a:endParaRPr>
          </a:p>
        </p:txBody>
      </p:sp>
    </p:spTree>
    <p:extLst>
      <p:ext uri="{BB962C8B-B14F-4D97-AF65-F5344CB8AC3E}">
        <p14:creationId xmlns:p14="http://schemas.microsoft.com/office/powerpoint/2010/main" val="1459364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14820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0" y="126444"/>
            <a:ext cx="9144000" cy="701730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srgbClr val="C00000"/>
                </a:solidFill>
              </a:rPr>
              <a:t>TUNG HÔ SAU TRUYỀN PHÉP</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5400" b="1" dirty="0">
                <a:solidFill>
                  <a:srgbClr val="0070C0"/>
                </a:solidFill>
              </a:rPr>
              <a:t>Lạy Chúa cứu thế, Chúa đã dùng Thánh giá, và sự phục sinh của Chúa để giải thoát chúng con. Xin, cứu độ chúng con.</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8800" b="1" i="0" u="none" strike="noStrike" kern="1200" cap="none" spc="0" normalizeH="0" baseline="0" noProof="0" dirty="0">
                <a:ln>
                  <a:noFill/>
                </a:ln>
                <a:solidFill>
                  <a:srgbClr val="C00000"/>
                </a:solidFill>
                <a:effectLst/>
                <a:uLnTx/>
                <a:uFillTx/>
                <a:latin typeface="UTM American Sans"/>
                <a:ea typeface="+mn-ea"/>
                <a:cs typeface="+mn-cs"/>
              </a:rPr>
            </a:br>
            <a:endParaRPr kumimoji="0" lang="en-US" sz="4800" b="1" i="1" u="none" strike="noStrike" kern="1200" cap="none" spc="0" normalizeH="0" baseline="0" noProof="0" dirty="0">
              <a:ln>
                <a:noFill/>
              </a:ln>
              <a:solidFill>
                <a:srgbClr val="000066"/>
              </a:solidFill>
              <a:effectLst/>
              <a:uLnTx/>
              <a:uFillTx/>
              <a:latin typeface="UTM American Sans"/>
              <a:ea typeface="+mn-ea"/>
              <a:cs typeface="+mn-cs"/>
            </a:endParaRPr>
          </a:p>
        </p:txBody>
      </p:sp>
    </p:spTree>
    <p:extLst>
      <p:ext uri="{BB962C8B-B14F-4D97-AF65-F5344CB8AC3E}">
        <p14:creationId xmlns:p14="http://schemas.microsoft.com/office/powerpoint/2010/main" val="36517261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221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2987566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90550"/>
            <a:ext cx="9144000" cy="3714749"/>
          </a:xfrm>
        </p:spPr>
        <p:txBody>
          <a:bodyPr>
            <a:normAutofit/>
          </a:bodyPr>
          <a:lstStyle/>
          <a:p>
            <a:r>
              <a:rPr lang="en-US" sz="6000" b="1" dirty="0">
                <a:solidFill>
                  <a:srgbClr val="C00000"/>
                </a:solidFill>
                <a:effectLst/>
                <a:latin typeface="+mj-lt"/>
              </a:rPr>
              <a:t>Ca Nguyện Hiệp Lễ</a:t>
            </a:r>
            <a:br>
              <a:rPr lang="en-US" sz="6000" b="1" dirty="0">
                <a:solidFill>
                  <a:srgbClr val="FF0000"/>
                </a:solidFill>
                <a:effectLst/>
                <a:latin typeface="+mj-lt"/>
              </a:rPr>
            </a:br>
            <a:r>
              <a:rPr lang="en-US" sz="6000" b="1" dirty="0">
                <a:solidFill>
                  <a:srgbClr val="008000"/>
                </a:solidFill>
                <a:latin typeface="+mj-lt"/>
              </a:rPr>
              <a:t>TÌNH YÊU ĐÃ CHỌN</a:t>
            </a:r>
            <a:br>
              <a:rPr lang="en-US" sz="6000" b="1" dirty="0">
                <a:solidFill>
                  <a:srgbClr val="C00000"/>
                </a:solidFill>
                <a:latin typeface="+mj-lt"/>
              </a:rPr>
            </a:br>
            <a:r>
              <a:rPr lang="en-US" b="1" i="1" dirty="0">
                <a:solidFill>
                  <a:srgbClr val="C00000"/>
                </a:solidFill>
                <a:latin typeface="+mj-lt"/>
              </a:rPr>
              <a:t>Hoàng Diệp, CSsR</a:t>
            </a:r>
            <a:endParaRPr lang="en-US" sz="9600" b="1" i="1" dirty="0">
              <a:solidFill>
                <a:srgbClr val="C00000"/>
              </a:solidFill>
              <a:effectLst/>
              <a:latin typeface="+mj-lt"/>
            </a:endParaRPr>
          </a:p>
        </p:txBody>
      </p:sp>
    </p:spTree>
    <p:extLst>
      <p:ext uri="{BB962C8B-B14F-4D97-AF65-F5344CB8AC3E}">
        <p14:creationId xmlns:p14="http://schemas.microsoft.com/office/powerpoint/2010/main" val="19833531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latin typeface="+mj-lt"/>
              </a:rPr>
              <a:t>ĐK:</a:t>
            </a:r>
            <a:r>
              <a:rPr lang="en-US" sz="4800" b="1" dirty="0">
                <a:solidFill>
                  <a:srgbClr val="000066"/>
                </a:solidFill>
                <a:latin typeface="+mj-lt"/>
              </a:rPr>
              <a:t> </a:t>
            </a:r>
            <a:r>
              <a:rPr lang="vi-VN" sz="4800" b="1" dirty="0">
                <a:solidFill>
                  <a:srgbClr val="0070C0"/>
                </a:solidFill>
                <a:latin typeface="+mj-lt"/>
              </a:rPr>
              <a:t>Tình yêu Chúa, ôi Tình yêu Chúa bát ngát siêu vời, hằng che con hơn cả bầu trời. Tình yêu ấy, ôi Tình yêu ấy đã nhìn con, và chọn con giữa muôn muôn người.</a:t>
            </a:r>
            <a:endParaRPr lang="en-US" sz="4800" b="1" dirty="0">
              <a:solidFill>
                <a:srgbClr val="0070C0"/>
              </a:solidFill>
              <a:effectLst/>
              <a:latin typeface="+mj-lt"/>
            </a:endParaRPr>
          </a:p>
        </p:txBody>
      </p:sp>
    </p:spTree>
    <p:extLst>
      <p:ext uri="{BB962C8B-B14F-4D97-AF65-F5344CB8AC3E}">
        <p14:creationId xmlns:p14="http://schemas.microsoft.com/office/powerpoint/2010/main" val="1121999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P</a:t>
            </a:r>
            <a:r>
              <a:rPr lang="en-US" sz="5400" b="1" dirty="0">
                <a:solidFill>
                  <a:srgbClr val="C00000"/>
                </a:solidFill>
                <a:effectLst/>
                <a:latin typeface="+mj-lt"/>
              </a:rPr>
              <a:t>k1: </a:t>
            </a:r>
            <a:r>
              <a:rPr lang="vi-VN" sz="5400" b="1" dirty="0">
                <a:solidFill>
                  <a:srgbClr val="0070C0"/>
                </a:solidFill>
                <a:latin typeface="+mj-lt"/>
              </a:rPr>
              <a:t>Chúa đã gọi tên con</a:t>
            </a:r>
            <a:r>
              <a:rPr lang="en-US" sz="5400" b="1" dirty="0">
                <a:solidFill>
                  <a:srgbClr val="0070C0"/>
                </a:solidFill>
                <a:latin typeface="+mj-lt"/>
              </a:rPr>
              <a:t>,</a:t>
            </a:r>
            <a:r>
              <a:rPr lang="vi-VN" sz="5400" b="1" dirty="0">
                <a:solidFill>
                  <a:srgbClr val="0070C0"/>
                </a:solidFill>
                <a:latin typeface="+mj-lt"/>
              </a:rPr>
              <a:t> ngay khi còn trong dạ mẹ. Chúa đã chạm tim non, khi nụ Xuân vừa mới hé.</a:t>
            </a:r>
            <a:endParaRPr lang="vi-VN" sz="5400" b="1" dirty="0">
              <a:solidFill>
                <a:srgbClr val="0070C0"/>
              </a:solidFill>
              <a:effectLst/>
              <a:latin typeface="+mj-lt"/>
            </a:endParaRPr>
          </a:p>
        </p:txBody>
      </p:sp>
    </p:spTree>
    <p:extLst>
      <p:ext uri="{BB962C8B-B14F-4D97-AF65-F5344CB8AC3E}">
        <p14:creationId xmlns:p14="http://schemas.microsoft.com/office/powerpoint/2010/main" val="17350981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&gt;&gt;</a:t>
            </a:r>
            <a:r>
              <a:rPr lang="vi-VN" sz="5400" b="1" dirty="0">
                <a:solidFill>
                  <a:srgbClr val="0070C0"/>
                </a:solidFill>
                <a:latin typeface="+mj-lt"/>
              </a:rPr>
              <a:t>Tiếng Chúa bao dập dồn, gọi con nhập đoàn Cứu Thế. Tiếng ấy reo trong hồn, reo dịu dàng làm con sợ và hân hoan.</a:t>
            </a:r>
            <a:endParaRPr lang="vi-VN" sz="5400" b="1" dirty="0">
              <a:solidFill>
                <a:srgbClr val="0070C0"/>
              </a:solidFill>
              <a:effectLst/>
              <a:latin typeface="+mj-lt"/>
            </a:endParaRPr>
          </a:p>
        </p:txBody>
      </p:sp>
    </p:spTree>
    <p:extLst>
      <p:ext uri="{BB962C8B-B14F-4D97-AF65-F5344CB8AC3E}">
        <p14:creationId xmlns:p14="http://schemas.microsoft.com/office/powerpoint/2010/main" val="23283553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latin typeface="+mj-lt"/>
              </a:rPr>
              <a:t>ĐK:</a:t>
            </a:r>
            <a:r>
              <a:rPr lang="en-US" sz="4800" b="1" dirty="0">
                <a:solidFill>
                  <a:srgbClr val="000066"/>
                </a:solidFill>
                <a:latin typeface="+mj-lt"/>
              </a:rPr>
              <a:t> </a:t>
            </a:r>
            <a:r>
              <a:rPr lang="vi-VN" sz="4800" b="1" dirty="0">
                <a:solidFill>
                  <a:srgbClr val="0070C0"/>
                </a:solidFill>
                <a:latin typeface="+mj-lt"/>
              </a:rPr>
              <a:t>Tình yêu Chúa, ôi Tình yêu Chúa bát ngát siêu vời, hằng che con hơn cả bầu trời. Tình yêu ấy, ôi Tình yêu ấy đã nhìn con, và chọn con giữa muôn muôn người.</a:t>
            </a:r>
            <a:endParaRPr lang="en-US" sz="4800" b="1" dirty="0">
              <a:solidFill>
                <a:srgbClr val="0070C0"/>
              </a:solidFill>
              <a:effectLst/>
              <a:latin typeface="+mj-lt"/>
            </a:endParaRPr>
          </a:p>
        </p:txBody>
      </p:sp>
    </p:spTree>
    <p:extLst>
      <p:ext uri="{BB962C8B-B14F-4D97-AF65-F5344CB8AC3E}">
        <p14:creationId xmlns:p14="http://schemas.microsoft.com/office/powerpoint/2010/main" val="26838304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P</a:t>
            </a:r>
            <a:r>
              <a:rPr lang="en-US" sz="5400" b="1" dirty="0">
                <a:solidFill>
                  <a:srgbClr val="C00000"/>
                </a:solidFill>
                <a:effectLst/>
                <a:latin typeface="+mj-lt"/>
              </a:rPr>
              <a:t>k2: </a:t>
            </a:r>
            <a:r>
              <a:rPr lang="vi-VN" sz="5400" b="1" dirty="0">
                <a:solidFill>
                  <a:srgbClr val="0070C0"/>
                </a:solidFill>
                <a:latin typeface="+mj-lt"/>
              </a:rPr>
              <a:t>Đã đến ngày quang vinh, trên con dầu Thánh tràn đầy. Chúa Thánh Thần uy linh, đến ngự trên người yếu đuối. </a:t>
            </a:r>
            <a:endParaRPr lang="vi-VN" sz="5400" b="1" dirty="0">
              <a:solidFill>
                <a:srgbClr val="0070C0"/>
              </a:solidFill>
              <a:effectLst/>
              <a:latin typeface="+mj-lt"/>
            </a:endParaRPr>
          </a:p>
        </p:txBody>
      </p:sp>
    </p:spTree>
    <p:extLst>
      <p:ext uri="{BB962C8B-B14F-4D97-AF65-F5344CB8AC3E}">
        <p14:creationId xmlns:p14="http://schemas.microsoft.com/office/powerpoint/2010/main" val="11514908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&gt;&gt; </a:t>
            </a:r>
            <a:r>
              <a:rPr lang="vi-VN" sz="5400" b="1" dirty="0">
                <a:solidFill>
                  <a:srgbClr val="0070C0"/>
                </a:solidFill>
                <a:latin typeface="+mj-lt"/>
              </a:rPr>
              <a:t>Xớn rớn cả bầu trời nhìn xem người của thế giới. Quyết sống cho Tin Mừng, cho mọi người, vì Nước Trời, vì yêu thôi.</a:t>
            </a:r>
            <a:endParaRPr lang="vi-VN" sz="5400" b="1" dirty="0">
              <a:solidFill>
                <a:srgbClr val="0070C0"/>
              </a:solidFill>
              <a:effectLst/>
              <a:latin typeface="+mj-lt"/>
            </a:endParaRPr>
          </a:p>
        </p:txBody>
      </p:sp>
    </p:spTree>
    <p:extLst>
      <p:ext uri="{BB962C8B-B14F-4D97-AF65-F5344CB8AC3E}">
        <p14:creationId xmlns:p14="http://schemas.microsoft.com/office/powerpoint/2010/main" val="8087412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latin typeface="+mj-lt"/>
              </a:rPr>
              <a:t>ĐK:</a:t>
            </a:r>
            <a:r>
              <a:rPr lang="en-US" sz="4800" b="1" dirty="0">
                <a:solidFill>
                  <a:srgbClr val="000066"/>
                </a:solidFill>
                <a:latin typeface="+mj-lt"/>
              </a:rPr>
              <a:t> </a:t>
            </a:r>
            <a:r>
              <a:rPr lang="vi-VN" sz="4800" b="1" dirty="0">
                <a:solidFill>
                  <a:srgbClr val="0070C0"/>
                </a:solidFill>
                <a:latin typeface="+mj-lt"/>
              </a:rPr>
              <a:t>Tình yêu Chúa, ôi Tình yêu Chúa bát ngát siêu vời, hằng che con hơn cả bầu trời. Tình yêu ấy, ôi Tình yêu ấy đã nhìn con, và chọn con giữa muôn muôn người.</a:t>
            </a:r>
            <a:endParaRPr lang="en-US" sz="4800" b="1" dirty="0">
              <a:solidFill>
                <a:srgbClr val="0070C0"/>
              </a:solidFill>
              <a:effectLst/>
              <a:latin typeface="+mj-lt"/>
            </a:endParaRPr>
          </a:p>
        </p:txBody>
      </p:sp>
    </p:spTree>
    <p:extLst>
      <p:ext uri="{BB962C8B-B14F-4D97-AF65-F5344CB8AC3E}">
        <p14:creationId xmlns:p14="http://schemas.microsoft.com/office/powerpoint/2010/main" val="37387006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P</a:t>
            </a:r>
            <a:r>
              <a:rPr lang="en-US" sz="5400" b="1" dirty="0">
                <a:solidFill>
                  <a:srgbClr val="C00000"/>
                </a:solidFill>
                <a:effectLst/>
                <a:latin typeface="+mj-lt"/>
              </a:rPr>
              <a:t>k3: </a:t>
            </a:r>
            <a:r>
              <a:rPr lang="vi-VN" sz="5400" b="1" dirty="0">
                <a:solidFill>
                  <a:srgbClr val="0070C0"/>
                </a:solidFill>
                <a:latin typeface="+mj-lt"/>
              </a:rPr>
              <a:t>Chúa đã đổi thay con</a:t>
            </a:r>
            <a:r>
              <a:rPr lang="en-US" sz="5400" b="1" dirty="0">
                <a:solidFill>
                  <a:srgbClr val="0070C0"/>
                </a:solidFill>
                <a:latin typeface="+mj-lt"/>
              </a:rPr>
              <a:t>,</a:t>
            </a:r>
            <a:r>
              <a:rPr lang="vi-VN" sz="5400" b="1" dirty="0">
                <a:solidFill>
                  <a:srgbClr val="0070C0"/>
                </a:solidFill>
                <a:latin typeface="+mj-lt"/>
              </a:rPr>
              <a:t> nên con chẳng có sợ gì. Với Chúa là Chiên non</a:t>
            </a:r>
            <a:r>
              <a:rPr lang="en-US" sz="5400" b="1" dirty="0">
                <a:solidFill>
                  <a:srgbClr val="0070C0"/>
                </a:solidFill>
                <a:latin typeface="+mj-lt"/>
              </a:rPr>
              <a:t>,</a:t>
            </a:r>
            <a:r>
              <a:rPr lang="vi-VN" sz="5400" b="1" dirty="0">
                <a:solidFill>
                  <a:srgbClr val="0070C0"/>
                </a:solidFill>
                <a:latin typeface="+mj-lt"/>
              </a:rPr>
              <a:t> mỗi ngày dâng mình Tế lễ.   </a:t>
            </a:r>
            <a:endParaRPr lang="vi-VN" sz="5400" b="1" dirty="0">
              <a:solidFill>
                <a:srgbClr val="0070C0"/>
              </a:solidFill>
              <a:effectLst/>
              <a:latin typeface="+mj-lt"/>
            </a:endParaRPr>
          </a:p>
        </p:txBody>
      </p:sp>
    </p:spTree>
    <p:extLst>
      <p:ext uri="{BB962C8B-B14F-4D97-AF65-F5344CB8AC3E}">
        <p14:creationId xmlns:p14="http://schemas.microsoft.com/office/powerpoint/2010/main" val="28340229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&gt;&gt;</a:t>
            </a:r>
            <a:r>
              <a:rPr lang="en-US" sz="5400" b="1" dirty="0">
                <a:solidFill>
                  <a:srgbClr val="0070C0"/>
                </a:solidFill>
                <a:latin typeface="+mj-lt"/>
              </a:rPr>
              <a:t> </a:t>
            </a:r>
            <a:r>
              <a:rPr lang="vi-VN" sz="5400" b="1" dirty="0">
                <a:solidFill>
                  <a:srgbClr val="0070C0"/>
                </a:solidFill>
                <a:latin typeface="+mj-lt"/>
              </a:rPr>
              <a:t>Với Chúa Con hùng hồn, mạnh rao Lời Lành cứu thế. Mến Chúa con hao mòn. Với nụ cười, hồn con rạng ngàn hoa tươi.  </a:t>
            </a:r>
            <a:endParaRPr lang="vi-VN" sz="5400" b="1" dirty="0">
              <a:solidFill>
                <a:srgbClr val="0070C0"/>
              </a:solidFill>
              <a:effectLst/>
              <a:latin typeface="+mj-lt"/>
            </a:endParaRPr>
          </a:p>
        </p:txBody>
      </p:sp>
    </p:spTree>
    <p:extLst>
      <p:ext uri="{BB962C8B-B14F-4D97-AF65-F5344CB8AC3E}">
        <p14:creationId xmlns:p14="http://schemas.microsoft.com/office/powerpoint/2010/main" val="17335080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latin typeface="+mj-lt"/>
              </a:rPr>
              <a:t>ĐK:</a:t>
            </a:r>
            <a:r>
              <a:rPr lang="en-US" sz="4800" b="1" dirty="0">
                <a:solidFill>
                  <a:srgbClr val="000066"/>
                </a:solidFill>
                <a:latin typeface="+mj-lt"/>
              </a:rPr>
              <a:t> </a:t>
            </a:r>
            <a:r>
              <a:rPr lang="vi-VN" sz="4800" b="1" dirty="0">
                <a:solidFill>
                  <a:srgbClr val="0070C0"/>
                </a:solidFill>
                <a:latin typeface="+mj-lt"/>
              </a:rPr>
              <a:t>Tình yêu Chúa, ôi Tình yêu Chúa bát ngát siêu vời, hằng che con hơn cả bầu trời. Tình yêu ấy, ôi Tình yêu ấy đã nhìn con, và chọn con giữa muôn muôn người.</a:t>
            </a:r>
            <a:endParaRPr lang="en-US" sz="4800" b="1" dirty="0">
              <a:solidFill>
                <a:srgbClr val="0070C0"/>
              </a:solidFill>
              <a:effectLst/>
              <a:latin typeface="+mj-lt"/>
            </a:endParaRPr>
          </a:p>
        </p:txBody>
      </p:sp>
    </p:spTree>
    <p:extLst>
      <p:ext uri="{BB962C8B-B14F-4D97-AF65-F5344CB8AC3E}">
        <p14:creationId xmlns:p14="http://schemas.microsoft.com/office/powerpoint/2010/main" val="775375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9051"/>
            <a:ext cx="9144000" cy="5143499"/>
          </a:xfrm>
        </p:spPr>
        <p:txBody>
          <a:bodyPr>
            <a:noAutofit/>
          </a:bodyPr>
          <a:lstStyle/>
          <a:p>
            <a:pPr algn="just" fontAlgn="base"/>
            <a:r>
              <a:rPr lang="en-US" sz="5400" b="1" dirty="0">
                <a:solidFill>
                  <a:srgbClr val="C00000"/>
                </a:solidFill>
                <a:latin typeface="+mj-lt"/>
              </a:rPr>
              <a:t>P</a:t>
            </a:r>
            <a:r>
              <a:rPr lang="en-US" sz="5400" b="1" dirty="0">
                <a:solidFill>
                  <a:srgbClr val="C00000"/>
                </a:solidFill>
                <a:effectLst/>
                <a:latin typeface="+mj-lt"/>
              </a:rPr>
              <a:t>k4: </a:t>
            </a:r>
            <a:r>
              <a:rPr lang="vi-VN" sz="5400" b="1" dirty="0">
                <a:solidFill>
                  <a:srgbClr val="0070C0"/>
                </a:solidFill>
                <a:latin typeface="+mj-lt"/>
              </a:rPr>
              <a:t>Nhớ đến Tình vô biên, thương con chở che hằng ngày. Nhớ đến nguồn Ơn Thiêng</a:t>
            </a:r>
            <a:r>
              <a:rPr lang="en-US" sz="5400" b="1" dirty="0">
                <a:solidFill>
                  <a:srgbClr val="0070C0"/>
                </a:solidFill>
                <a:latin typeface="+mj-lt"/>
              </a:rPr>
              <a:t>,</a:t>
            </a:r>
            <a:r>
              <a:rPr lang="vi-VN" sz="5400" b="1" dirty="0">
                <a:solidFill>
                  <a:srgbClr val="0070C0"/>
                </a:solidFill>
                <a:latin typeface="+mj-lt"/>
              </a:rPr>
              <a:t> tuôn trào như dòng suối mát.    </a:t>
            </a:r>
            <a:endParaRPr lang="vi-VN" sz="5400" b="1" dirty="0">
              <a:solidFill>
                <a:srgbClr val="0070C0"/>
              </a:solidFill>
              <a:effectLst/>
              <a:latin typeface="+mj-lt"/>
            </a:endParaRPr>
          </a:p>
        </p:txBody>
      </p:sp>
    </p:spTree>
    <p:extLst>
      <p:ext uri="{BB962C8B-B14F-4D97-AF65-F5344CB8AC3E}">
        <p14:creationId xmlns:p14="http://schemas.microsoft.com/office/powerpoint/2010/main" val="41204339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149"/>
            <a:ext cx="9144000" cy="5143499"/>
          </a:xfrm>
        </p:spPr>
        <p:txBody>
          <a:bodyPr>
            <a:noAutofit/>
          </a:bodyPr>
          <a:lstStyle/>
          <a:p>
            <a:pPr algn="just" fontAlgn="base"/>
            <a:r>
              <a:rPr lang="en-US" sz="5400" b="1" dirty="0">
                <a:solidFill>
                  <a:srgbClr val="C00000"/>
                </a:solidFill>
                <a:latin typeface="+mj-lt"/>
              </a:rPr>
              <a:t>&gt;&gt;</a:t>
            </a:r>
            <a:r>
              <a:rPr lang="en-US" sz="5400" b="1" dirty="0">
                <a:solidFill>
                  <a:srgbClr val="0070C0"/>
                </a:solidFill>
                <a:latin typeface="+mj-lt"/>
              </a:rPr>
              <a:t> </a:t>
            </a:r>
            <a:r>
              <a:rPr lang="vi-VN" sz="5400" b="1" dirty="0">
                <a:solidFill>
                  <a:srgbClr val="0070C0"/>
                </a:solidFill>
                <a:latin typeface="+mj-lt"/>
              </a:rPr>
              <a:t>Nhớ đến tay Mẹ hiền, càng thêm bồi hồi tiếng hát. Trước bấy nhiêu Ơn Trời, cao vời vợi, lòng con nặng tình chơi vơi.    </a:t>
            </a:r>
            <a:endParaRPr lang="vi-VN" sz="5400" b="1" dirty="0">
              <a:solidFill>
                <a:srgbClr val="0070C0"/>
              </a:solidFill>
              <a:effectLst/>
              <a:latin typeface="+mj-lt"/>
            </a:endParaRPr>
          </a:p>
        </p:txBody>
      </p:sp>
    </p:spTree>
    <p:extLst>
      <p:ext uri="{BB962C8B-B14F-4D97-AF65-F5344CB8AC3E}">
        <p14:creationId xmlns:p14="http://schemas.microsoft.com/office/powerpoint/2010/main" val="7393133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pPr algn="just"/>
            <a:r>
              <a:rPr lang="en-US" sz="4800" b="1" dirty="0">
                <a:solidFill>
                  <a:srgbClr val="C00000"/>
                </a:solidFill>
                <a:latin typeface="+mj-lt"/>
              </a:rPr>
              <a:t>ĐK:</a:t>
            </a:r>
            <a:r>
              <a:rPr lang="en-US" sz="4800" b="1" dirty="0">
                <a:solidFill>
                  <a:srgbClr val="000066"/>
                </a:solidFill>
                <a:latin typeface="+mj-lt"/>
              </a:rPr>
              <a:t> </a:t>
            </a:r>
            <a:r>
              <a:rPr lang="vi-VN" sz="4800" b="1" dirty="0">
                <a:solidFill>
                  <a:srgbClr val="0070C0"/>
                </a:solidFill>
                <a:latin typeface="+mj-lt"/>
              </a:rPr>
              <a:t>Tình yêu Chúa, ôi Tình yêu Chúa bát ngát siêu vời, hằng che con hơn cả bầu trời. Tình yêu ấy, ôi Tình yêu ấy đã nhìn con, và chọn con giữa muôn muôn người.</a:t>
            </a:r>
            <a:endParaRPr lang="en-US" sz="4800" b="1" dirty="0">
              <a:solidFill>
                <a:srgbClr val="0070C0"/>
              </a:solidFill>
              <a:effectLst/>
              <a:latin typeface="+mj-lt"/>
            </a:endParaRPr>
          </a:p>
        </p:txBody>
      </p:sp>
    </p:spTree>
    <p:extLst>
      <p:ext uri="{BB962C8B-B14F-4D97-AF65-F5344CB8AC3E}">
        <p14:creationId xmlns:p14="http://schemas.microsoft.com/office/powerpoint/2010/main" val="21975039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8482902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14350"/>
            <a:ext cx="9144000" cy="3638549"/>
          </a:xfrm>
        </p:spPr>
        <p:txBody>
          <a:bodyPr>
            <a:normAutofit/>
          </a:bodyPr>
          <a:lstStyle/>
          <a:p>
            <a:r>
              <a:rPr lang="en-US" sz="6600" b="1" dirty="0">
                <a:solidFill>
                  <a:srgbClr val="C00000"/>
                </a:solidFill>
                <a:effectLst/>
                <a:latin typeface="+mj-lt"/>
              </a:rPr>
              <a:t>Ca </a:t>
            </a:r>
            <a:r>
              <a:rPr lang="en-US" sz="6600" b="1" dirty="0">
                <a:solidFill>
                  <a:srgbClr val="C00000"/>
                </a:solidFill>
                <a:latin typeface="+mj-lt"/>
              </a:rPr>
              <a:t>Kết</a:t>
            </a:r>
            <a:r>
              <a:rPr lang="en-US" sz="6600" b="1" dirty="0">
                <a:solidFill>
                  <a:srgbClr val="C00000"/>
                </a:solidFill>
                <a:effectLst/>
                <a:latin typeface="+mj-lt"/>
              </a:rPr>
              <a:t> Lễ</a:t>
            </a:r>
            <a:br>
              <a:rPr lang="en-US" sz="6600" b="1" dirty="0">
                <a:solidFill>
                  <a:srgbClr val="FF0000"/>
                </a:solidFill>
                <a:effectLst/>
                <a:latin typeface="+mj-lt"/>
              </a:rPr>
            </a:br>
            <a:r>
              <a:rPr lang="en-US" sz="5400" b="1" dirty="0">
                <a:solidFill>
                  <a:srgbClr val="008000"/>
                </a:solidFill>
                <a:latin typeface="+mj-lt"/>
              </a:rPr>
              <a:t>CÁC CON LÀ ÁNH SÁNG</a:t>
            </a:r>
            <a:br>
              <a:rPr lang="en-US" sz="8000" b="1" dirty="0">
                <a:solidFill>
                  <a:srgbClr val="FF0000"/>
                </a:solidFill>
                <a:latin typeface="+mj-lt"/>
              </a:rPr>
            </a:br>
            <a:r>
              <a:rPr lang="en-US" sz="4800" b="1" i="1" dirty="0">
                <a:solidFill>
                  <a:srgbClr val="C00000"/>
                </a:solidFill>
                <a:latin typeface="+mj-lt"/>
              </a:rPr>
              <a:t>Ủy Ban Thánh Nhạc</a:t>
            </a:r>
            <a:endParaRPr lang="en-US" sz="4800" b="1" i="1" dirty="0">
              <a:solidFill>
                <a:srgbClr val="C00000"/>
              </a:solidFill>
              <a:effectLst/>
              <a:latin typeface="+mj-lt"/>
            </a:endParaRPr>
          </a:p>
        </p:txBody>
      </p:sp>
    </p:spTree>
    <p:extLst>
      <p:ext uri="{BB962C8B-B14F-4D97-AF65-F5344CB8AC3E}">
        <p14:creationId xmlns:p14="http://schemas.microsoft.com/office/powerpoint/2010/main" val="31026345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1" dirty="0">
                <a:solidFill>
                  <a:srgbClr val="C00000"/>
                </a:solidFill>
                <a:latin typeface="+mj-lt"/>
              </a:rPr>
              <a:t>ĐK</a:t>
            </a:r>
            <a:r>
              <a:rPr lang="vi-VN" sz="5400" b="1" dirty="0">
                <a:solidFill>
                  <a:srgbClr val="C00000"/>
                </a:solidFill>
                <a:latin typeface="+mj-lt"/>
              </a:rPr>
              <a:t>:</a:t>
            </a:r>
            <a:r>
              <a:rPr lang="en-US" sz="5400" b="1" dirty="0">
                <a:solidFill>
                  <a:srgbClr val="C00000"/>
                </a:solidFill>
                <a:latin typeface="+mj-lt"/>
              </a:rPr>
              <a:t> </a:t>
            </a:r>
            <a:r>
              <a:rPr lang="vi-VN" sz="5400" b="1" dirty="0">
                <a:solidFill>
                  <a:srgbClr val="0070C0"/>
                </a:solidFill>
                <a:latin typeface="+mj-lt"/>
              </a:rPr>
              <a:t>Là ánh sáng, các con là ánh sáng. Là ánh sáng</a:t>
            </a:r>
            <a:r>
              <a:rPr lang="en-US" sz="5400" b="1" dirty="0">
                <a:solidFill>
                  <a:srgbClr val="0070C0"/>
                </a:solidFill>
                <a:latin typeface="+mj-lt"/>
              </a:rPr>
              <a:t>,</a:t>
            </a:r>
            <a:r>
              <a:rPr lang="vi-VN" sz="5400" b="1" dirty="0">
                <a:solidFill>
                  <a:srgbClr val="0070C0"/>
                </a:solidFill>
                <a:latin typeface="+mj-lt"/>
              </a:rPr>
              <a:t> các con là ánh sáng. Các con</a:t>
            </a:r>
            <a:r>
              <a:rPr lang="en-US" sz="5400" b="1" dirty="0">
                <a:solidFill>
                  <a:srgbClr val="0070C0"/>
                </a:solidFill>
                <a:latin typeface="+mj-lt"/>
              </a:rPr>
              <a:t>,</a:t>
            </a:r>
            <a:r>
              <a:rPr lang="vi-VN" sz="5400" b="1" dirty="0">
                <a:solidFill>
                  <a:srgbClr val="0070C0"/>
                </a:solidFill>
                <a:latin typeface="+mj-lt"/>
              </a:rPr>
              <a:t> là ánh sáng thế gian, ánh sáng của thế gian. Là ánh sáng thế gian.</a:t>
            </a:r>
          </a:p>
        </p:txBody>
      </p:sp>
    </p:spTree>
    <p:extLst>
      <p:ext uri="{BB962C8B-B14F-4D97-AF65-F5344CB8AC3E}">
        <p14:creationId xmlns:p14="http://schemas.microsoft.com/office/powerpoint/2010/main" val="1547645797"/>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1" dirty="0">
                <a:solidFill>
                  <a:srgbClr val="C00000"/>
                </a:solidFill>
                <a:latin typeface="+mj-lt"/>
              </a:rPr>
              <a:t>P</a:t>
            </a:r>
            <a:r>
              <a:rPr lang="en-US" sz="5400" b="1" dirty="0">
                <a:solidFill>
                  <a:srgbClr val="C00000"/>
                </a:solidFill>
                <a:effectLst/>
                <a:latin typeface="+mj-lt"/>
              </a:rPr>
              <a:t>k1</a:t>
            </a:r>
            <a:r>
              <a:rPr lang="vi-VN" sz="5400" b="1" dirty="0">
                <a:solidFill>
                  <a:srgbClr val="C00000"/>
                </a:solidFill>
                <a:effectLst/>
                <a:latin typeface="+mj-lt"/>
              </a:rPr>
              <a:t>: </a:t>
            </a:r>
            <a:r>
              <a:rPr lang="vi-VN" sz="5400" b="1" dirty="0">
                <a:solidFill>
                  <a:srgbClr val="0070C0"/>
                </a:solidFill>
                <a:latin typeface="+mj-lt"/>
              </a:rPr>
              <a:t>Xin cho con luôn mở ra với Chúa, để nên</a:t>
            </a:r>
            <a:r>
              <a:rPr lang="en-US" sz="5400" b="1" dirty="0">
                <a:solidFill>
                  <a:srgbClr val="0070C0"/>
                </a:solidFill>
                <a:latin typeface="+mj-lt"/>
              </a:rPr>
              <a:t>,</a:t>
            </a:r>
            <a:r>
              <a:rPr lang="vi-VN" sz="5400" b="1" dirty="0">
                <a:solidFill>
                  <a:srgbClr val="0070C0"/>
                </a:solidFill>
                <a:latin typeface="+mj-lt"/>
              </a:rPr>
              <a:t> đồng hình đồng dạng với Ngài. Xin cho con biết mở ra với đồng loại, để cảm thông</a:t>
            </a:r>
            <a:r>
              <a:rPr lang="en-US" sz="5400" b="1" dirty="0">
                <a:solidFill>
                  <a:srgbClr val="0070C0"/>
                </a:solidFill>
                <a:latin typeface="+mj-lt"/>
              </a:rPr>
              <a:t>,</a:t>
            </a:r>
            <a:r>
              <a:rPr lang="vi-VN" sz="5400" b="1" dirty="0">
                <a:solidFill>
                  <a:srgbClr val="0070C0"/>
                </a:solidFill>
                <a:latin typeface="+mj-lt"/>
              </a:rPr>
              <a:t> mến yêu mọi người.</a:t>
            </a:r>
          </a:p>
        </p:txBody>
      </p:sp>
    </p:spTree>
    <p:extLst>
      <p:ext uri="{BB962C8B-B14F-4D97-AF65-F5344CB8AC3E}">
        <p14:creationId xmlns:p14="http://schemas.microsoft.com/office/powerpoint/2010/main" val="2155970736"/>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1" dirty="0">
                <a:solidFill>
                  <a:srgbClr val="C00000"/>
                </a:solidFill>
                <a:latin typeface="+mj-lt"/>
              </a:rPr>
              <a:t>ĐK</a:t>
            </a:r>
            <a:r>
              <a:rPr lang="vi-VN" sz="5400" b="1" dirty="0">
                <a:solidFill>
                  <a:srgbClr val="C00000"/>
                </a:solidFill>
                <a:latin typeface="+mj-lt"/>
              </a:rPr>
              <a:t>:</a:t>
            </a:r>
            <a:r>
              <a:rPr lang="en-US" sz="5400" b="1" dirty="0">
                <a:solidFill>
                  <a:srgbClr val="C00000"/>
                </a:solidFill>
                <a:latin typeface="+mj-lt"/>
              </a:rPr>
              <a:t> </a:t>
            </a:r>
            <a:r>
              <a:rPr lang="vi-VN" sz="5400" b="1" dirty="0">
                <a:solidFill>
                  <a:srgbClr val="0070C0"/>
                </a:solidFill>
                <a:latin typeface="+mj-lt"/>
              </a:rPr>
              <a:t>Là ánh sáng, các con là ánh sáng. Là ánh sáng</a:t>
            </a:r>
            <a:r>
              <a:rPr lang="en-US" sz="5400" b="1" dirty="0">
                <a:solidFill>
                  <a:srgbClr val="0070C0"/>
                </a:solidFill>
                <a:latin typeface="+mj-lt"/>
              </a:rPr>
              <a:t>,</a:t>
            </a:r>
            <a:r>
              <a:rPr lang="vi-VN" sz="5400" b="1" dirty="0">
                <a:solidFill>
                  <a:srgbClr val="0070C0"/>
                </a:solidFill>
                <a:latin typeface="+mj-lt"/>
              </a:rPr>
              <a:t> các con là ánh sáng. Các con</a:t>
            </a:r>
            <a:r>
              <a:rPr lang="en-US" sz="5400" b="1" dirty="0">
                <a:solidFill>
                  <a:srgbClr val="0070C0"/>
                </a:solidFill>
                <a:latin typeface="+mj-lt"/>
              </a:rPr>
              <a:t>,</a:t>
            </a:r>
            <a:r>
              <a:rPr lang="vi-VN" sz="5400" b="1" dirty="0">
                <a:solidFill>
                  <a:srgbClr val="0070C0"/>
                </a:solidFill>
                <a:latin typeface="+mj-lt"/>
              </a:rPr>
              <a:t> là ánh sáng thế gian, ánh sáng của thế gian. Là ánh sáng thế gian.</a:t>
            </a:r>
          </a:p>
        </p:txBody>
      </p:sp>
    </p:spTree>
    <p:extLst>
      <p:ext uri="{BB962C8B-B14F-4D97-AF65-F5344CB8AC3E}">
        <p14:creationId xmlns:p14="http://schemas.microsoft.com/office/powerpoint/2010/main" val="619252435"/>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1" dirty="0">
                <a:solidFill>
                  <a:srgbClr val="C00000"/>
                </a:solidFill>
                <a:latin typeface="+mj-lt"/>
              </a:rPr>
              <a:t>P</a:t>
            </a:r>
            <a:r>
              <a:rPr lang="en-US" sz="5400" b="1" dirty="0">
                <a:solidFill>
                  <a:srgbClr val="C00000"/>
                </a:solidFill>
                <a:effectLst/>
                <a:latin typeface="+mj-lt"/>
              </a:rPr>
              <a:t>k2</a:t>
            </a:r>
            <a:r>
              <a:rPr lang="vi-VN" sz="5400" b="1" dirty="0">
                <a:solidFill>
                  <a:srgbClr val="C00000"/>
                </a:solidFill>
                <a:effectLst/>
                <a:latin typeface="+mj-lt"/>
              </a:rPr>
              <a:t>:</a:t>
            </a:r>
            <a:r>
              <a:rPr lang="en-US" sz="5400" b="1" dirty="0">
                <a:solidFill>
                  <a:srgbClr val="C00000"/>
                </a:solidFill>
                <a:latin typeface="+mj-lt"/>
              </a:rPr>
              <a:t> </a:t>
            </a:r>
            <a:r>
              <a:rPr lang="vi-VN" sz="5400" b="1" dirty="0">
                <a:solidFill>
                  <a:srgbClr val="0070C0"/>
                </a:solidFill>
                <a:latin typeface="+mj-lt"/>
              </a:rPr>
              <a:t>Cho con nên như vì sao tươi sáng</a:t>
            </a:r>
            <a:r>
              <a:rPr lang="en-US" sz="5400" b="1" dirty="0">
                <a:solidFill>
                  <a:srgbClr val="0070C0"/>
                </a:solidFill>
                <a:latin typeface="+mj-lt"/>
              </a:rPr>
              <a:t>.</a:t>
            </a:r>
            <a:r>
              <a:rPr lang="vi-VN" sz="5400" b="1" dirty="0">
                <a:solidFill>
                  <a:srgbClr val="0070C0"/>
                </a:solidFill>
                <a:latin typeface="+mj-lt"/>
              </a:rPr>
              <a:t> sáng lên</a:t>
            </a:r>
            <a:r>
              <a:rPr lang="en-US" sz="5400" b="1" dirty="0">
                <a:solidFill>
                  <a:srgbClr val="0070C0"/>
                </a:solidFill>
                <a:latin typeface="+mj-lt"/>
              </a:rPr>
              <a:t>,</a:t>
            </a:r>
            <a:r>
              <a:rPr lang="vi-VN" sz="5400" b="1" dirty="0">
                <a:solidFill>
                  <a:srgbClr val="0070C0"/>
                </a:solidFill>
                <a:latin typeface="+mj-lt"/>
              </a:rPr>
              <a:t> làm tỏ hiện Lời Chúa ban. Cho con luôn giữ lòng con mãi rạng ngời, cùng ngàn nơi</a:t>
            </a:r>
            <a:r>
              <a:rPr lang="en-US" sz="5400" b="1" dirty="0">
                <a:solidFill>
                  <a:srgbClr val="0070C0"/>
                </a:solidFill>
                <a:latin typeface="+mj-lt"/>
              </a:rPr>
              <a:t>,</a:t>
            </a:r>
            <a:r>
              <a:rPr lang="vi-VN" sz="5400" b="1" dirty="0">
                <a:solidFill>
                  <a:srgbClr val="0070C0"/>
                </a:solidFill>
                <a:latin typeface="+mj-lt"/>
              </a:rPr>
              <a:t> thắp lên nụ cười.</a:t>
            </a:r>
          </a:p>
        </p:txBody>
      </p:sp>
    </p:spTree>
    <p:extLst>
      <p:ext uri="{BB962C8B-B14F-4D97-AF65-F5344CB8AC3E}">
        <p14:creationId xmlns:p14="http://schemas.microsoft.com/office/powerpoint/2010/main" val="2300538778"/>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chor="ctr">
            <a:noAutofit/>
          </a:bodyPr>
          <a:lstStyle/>
          <a:p>
            <a:pPr algn="just">
              <a:lnSpc>
                <a:spcPct val="90000"/>
              </a:lnSpc>
              <a:spcBef>
                <a:spcPts val="0"/>
              </a:spcBef>
            </a:pPr>
            <a:r>
              <a:rPr lang="en-US" sz="5400" b="1" dirty="0">
                <a:solidFill>
                  <a:srgbClr val="C00000"/>
                </a:solidFill>
                <a:latin typeface="+mj-lt"/>
              </a:rPr>
              <a:t>ĐK</a:t>
            </a:r>
            <a:r>
              <a:rPr lang="vi-VN" sz="5400" b="1" dirty="0">
                <a:solidFill>
                  <a:srgbClr val="C00000"/>
                </a:solidFill>
                <a:latin typeface="+mj-lt"/>
              </a:rPr>
              <a:t>:</a:t>
            </a:r>
            <a:r>
              <a:rPr lang="en-US" sz="5400" b="1" dirty="0">
                <a:solidFill>
                  <a:srgbClr val="C00000"/>
                </a:solidFill>
                <a:latin typeface="+mj-lt"/>
              </a:rPr>
              <a:t> </a:t>
            </a:r>
            <a:r>
              <a:rPr lang="vi-VN" sz="5400" b="1" dirty="0">
                <a:solidFill>
                  <a:srgbClr val="0070C0"/>
                </a:solidFill>
                <a:latin typeface="+mj-lt"/>
              </a:rPr>
              <a:t>Là ánh sáng, các con là ánh sáng. Là ánh sáng</a:t>
            </a:r>
            <a:r>
              <a:rPr lang="en-US" sz="5400" b="1" dirty="0">
                <a:solidFill>
                  <a:srgbClr val="0070C0"/>
                </a:solidFill>
                <a:latin typeface="+mj-lt"/>
              </a:rPr>
              <a:t>,</a:t>
            </a:r>
            <a:r>
              <a:rPr lang="vi-VN" sz="5400" b="1" dirty="0">
                <a:solidFill>
                  <a:srgbClr val="0070C0"/>
                </a:solidFill>
                <a:latin typeface="+mj-lt"/>
              </a:rPr>
              <a:t> các con là ánh sáng. Các con</a:t>
            </a:r>
            <a:r>
              <a:rPr lang="en-US" sz="5400" b="1" dirty="0">
                <a:solidFill>
                  <a:srgbClr val="0070C0"/>
                </a:solidFill>
                <a:latin typeface="+mj-lt"/>
              </a:rPr>
              <a:t>,</a:t>
            </a:r>
            <a:r>
              <a:rPr lang="vi-VN" sz="5400" b="1" dirty="0">
                <a:solidFill>
                  <a:srgbClr val="0070C0"/>
                </a:solidFill>
                <a:latin typeface="+mj-lt"/>
              </a:rPr>
              <a:t> là ánh sáng thế gian, ánh sáng của thế gian. Là ánh sáng thế gian.</a:t>
            </a:r>
          </a:p>
        </p:txBody>
      </p:sp>
    </p:spTree>
    <p:extLst>
      <p:ext uri="{BB962C8B-B14F-4D97-AF65-F5344CB8AC3E}">
        <p14:creationId xmlns:p14="http://schemas.microsoft.com/office/powerpoint/2010/main" val="2007158010"/>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6416415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2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1613</TotalTime>
  <Words>2136</Words>
  <Application>Microsoft Office PowerPoint</Application>
  <PresentationFormat>On-screen Show (16:9)</PresentationFormat>
  <Paragraphs>85</Paragraphs>
  <Slides>81</Slides>
  <Notes>0</Notes>
  <HiddenSlides>0</HiddenSlides>
  <MMClips>0</MMClips>
  <ScaleCrop>false</ScaleCrop>
  <HeadingPairs>
    <vt:vector size="6" baseType="variant">
      <vt:variant>
        <vt:lpstr>Fonts Used</vt:lpstr>
      </vt:variant>
      <vt:variant>
        <vt:i4>4</vt:i4>
      </vt:variant>
      <vt:variant>
        <vt:lpstr>Theme</vt:lpstr>
      </vt:variant>
      <vt:variant>
        <vt:i4>14</vt:i4>
      </vt:variant>
      <vt:variant>
        <vt:lpstr>Slide Titles</vt:lpstr>
      </vt:variant>
      <vt:variant>
        <vt:i4>81</vt:i4>
      </vt:variant>
    </vt:vector>
  </HeadingPairs>
  <TitlesOfParts>
    <vt:vector size="99" baseType="lpstr">
      <vt:lpstr>Calibri</vt:lpstr>
      <vt:lpstr>Aachen</vt:lpstr>
      <vt:lpstr>UTM American Sans</vt:lpstr>
      <vt:lpstr>Arial</vt:lpstr>
      <vt:lpstr>Office Theme</vt:lpstr>
      <vt:lpstr>12_Office Theme</vt:lpstr>
      <vt:lpstr>36_Default Design</vt:lpstr>
      <vt:lpstr>10_Office Theme</vt:lpstr>
      <vt:lpstr>37_Default Design</vt:lpstr>
      <vt:lpstr>3_Office Theme</vt:lpstr>
      <vt:lpstr>1_Office Theme</vt:lpstr>
      <vt:lpstr>4_Office Theme</vt:lpstr>
      <vt:lpstr>21_Office Theme</vt:lpstr>
      <vt:lpstr>28_Office Theme</vt:lpstr>
      <vt:lpstr>5_Office Theme</vt:lpstr>
      <vt:lpstr>2_Office Theme</vt:lpstr>
      <vt:lpstr>6_Office Theme</vt:lpstr>
      <vt:lpstr>7_Office Theme</vt:lpstr>
      <vt:lpstr>PowerPoint Presentation</vt:lpstr>
      <vt:lpstr>Chúa Nhật 29 Thường Niên Năm A Lễ Khánh Nhật Truyền Giáo MỜI CỘNG ĐOÀN TẬP HÁT Đáp Ca &amp; Alleluia </vt:lpstr>
      <vt:lpstr>ĐK: Hãy loan truyền những công việc lạ lùng của Chúa. Hãy loan truyền Thánh Danh Ngài giữa chư dân.</vt:lpstr>
      <vt:lpstr>Alleluia..alleluia:                      Này đây Chúa phán: "Các con hãy đi giảng dạy muôn dân: Thầy sẽ ở cùng các con mọi ngày cho đến tận thế".             Alleluia-alleluia: </vt:lpstr>
      <vt:lpstr>PowerPoint Presentation</vt:lpstr>
      <vt:lpstr> Ca Nhập Lễ TIẾN VÀO THÁNH CUNG Thế Thông &amp; Đình Diễn</vt:lpstr>
      <vt:lpstr>ĐK: Tiến vào thánh cung tâm tư con nhảy mừng. trong Chúa (í a) nhân từ. tiếng hát ngợi khen. Muôn lòng hoan lạc dâng tiếng chúc vinh. suy tôn Ngài muôn đời.  </vt:lpstr>
      <vt:lpstr>&gt;&gt; Đi lên, Đi lên, Đi lên đền thờ Thiên Chúa, tôn vinh ngợi khen Chúa.</vt:lpstr>
      <vt:lpstr>Pk1: Chúa đã làm phép lạ, cho tuổi xuân con reo mừng. Trên bàn thờ ngày xưa. Xác  hồn này con hiến dâng. </vt:lpstr>
      <vt:lpstr>ĐK: Tiến vào thánh cung tâm tư con nhảy mừng. trong Chúa (í a) nhân từ. tiếng hát ngợi khen. Muôn lòng hoan lạc dâng tiếng chúc vinh. suy tôn Ngài muôn đời.  </vt:lpstr>
      <vt:lpstr>&gt;&gt; Đi lên, Đi lên, Đi lên đền thờ Thiên Chúa, tôn vinh ngợi khen Chúa.</vt:lpstr>
      <vt:lpstr>Pk2: Chính đây tòa Chúa ngự, nghe lời con dâng lên Ngài. Đây hiệp lòng toàn dân, đến bàn thờ chung lễ dâng.</vt:lpstr>
      <vt:lpstr>ĐK: Tiến vào thánh cung tâm tư con nhảy mừng. trong Chúa (í a) nhân từ. tiếng hát ngợi khen. Muôn lòng hoan lạc dâng tiếng chúc vinh. suy tôn Ngài muôn đời.  </vt:lpstr>
      <vt:lpstr>&gt;&gt; Đi lên, Đi lên, Đi lên đền thờ Thiên Chúa, tôn vinh ngợi khen Chúa.</vt:lpstr>
      <vt:lpstr>PowerPoint Presentation</vt:lpstr>
      <vt:lpstr> </vt:lpstr>
      <vt:lpstr> </vt:lpstr>
      <vt:lpstr> </vt:lpstr>
      <vt:lpstr> </vt:lpstr>
      <vt:lpstr> </vt:lpstr>
      <vt:lpstr> </vt:lpstr>
      <vt:lpstr> </vt:lpstr>
      <vt:lpstr>PowerPoint Presentation</vt:lpstr>
      <vt:lpstr>PowerPoint Presentation</vt:lpstr>
      <vt:lpstr>Đáp Ca THÁNH VỊNH 95 Lễ Khánh Nhật Truyền Giáo Lm. Thái Nguyên 3 câu</vt:lpstr>
      <vt:lpstr>ĐK: Hãy loan truyền những công việc lạ lùng của Chúa. Hãy loan truyền Thánh Danh Ngài giữa chư dân.</vt:lpstr>
      <vt:lpstr>Pk1: Hãy ca mừng Thiên Chúa bài ca mới. Hỡi toàn thể địa cầu hãy vui mừng. Hãy ca mừng Thiên Chúa chí tôn. Hãy chúc tụng hiển Danh Thánh Người.</vt:lpstr>
      <vt:lpstr>ĐK: Hãy loan truyền những công việc lạ lùng của Chúa. Hãy loan truyền Thánh Danh Ngài giữa chư dân.</vt:lpstr>
      <vt:lpstr>Pk2: Hãy ca mừng Thiên Chúa Đấng cứu thoát. Ngày ngày hãy loan truyền ơn cứu độ. Hãy tường thuật vinh quang khắp nơi. Ca khen Ngài quyền năng giữa đời.</vt:lpstr>
      <vt:lpstr>ĐK: Hãy loan truyền những công việc lạ lùng của Chúa. Hãy loan truyền Thánh Danh Ngài giữa chư dân.</vt:lpstr>
      <vt:lpstr>Pk3: Hãy dâng tặng Thiên Chúa ngàn dân hỡi. Dâng tặng Chúa uy quyền với vinh dự. Hát khen mừng Thiên Chúa chí nhân. Chúa hiển trị ngàn dân kính thờ.</vt:lpstr>
      <vt:lpstr>ĐK: Hãy loan truyền những công việc lạ lùng của Chúa. Hãy loan truyền Thánh Danh Ngài giữa chư dân.</vt:lpstr>
      <vt:lpstr>PowerPoint Presentation</vt:lpstr>
      <vt:lpstr>Alleluia..alleluia:                      Này đây Chúa phán: "Các con hãy đi giảng dạy muôn dân: Thầy sẽ ở cùng các con mọi ngày cho đến tận thế".             Alleluia-alleluia: </vt:lpstr>
      <vt:lpstr>PowerPoint Presentation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truyền.Tôi tuyên xưng có một Phép Rửa để tha tội. Tôi trông đợi kẻ chết sống lại và sự sống đời sau. Amen.</vt:lpstr>
      <vt:lpstr>PowerPoint Presentation</vt:lpstr>
      <vt:lpstr>PowerPoint Presentation</vt:lpstr>
      <vt:lpstr>ĐK: Ngạt ngào hương trầm tỏa bay lên, tỏa bay lên tỏa bay lên tòa Chúa. Xin cho của lễ con dâng, thắm thiết tấm lòng mến tri ân, theo làn hương trầm dâng lên. Nhan Ngài.</vt:lpstr>
      <vt:lpstr>Pk1: Này bánh rượu với tình yêu, đoàn con dâng Ngài. Cùng với nhọc lao ngày qua, tháng năm miệt mài. Đây của lễ kính dâng Ngài, như làn hương ngát diệu vời, nguyện dâng lên Chúa, câu ngợi chúc muôn đời. </vt:lpstr>
      <vt:lpstr>ĐK: Ngạt ngào hương trầm tỏa bay lên, tỏa bay lên tỏa bay lên tòa Chúa. Xin cho của lễ con dâng, thắm thiết tấm lòng mến tri ân, theo làn hương trầm dâng lên. Nhan Ngài.</vt:lpstr>
      <vt:lpstr>Pk2: Đời sống ngày nắng ngày mưa, trọn kiếp xoay vần. Cùng những buồn vui đời con, với bao thăng trầm. Cuộc đời nhỏ bé đáng gì, để làm lễ hiến dâng Ngài, chỉ còn tình yêu, mong được kính dâng Ngài. </vt:lpstr>
      <vt:lpstr>ĐK: Ngạt ngào hương trầm tỏa bay lên, tỏa bay lên tỏa bay lên tòa Chúa. Xin cho của lễ con dâng, thắm thiết tấm lòng mến tri ân, theo làn hương trầm dâng lên. Nhan Ngài.</vt:lpstr>
      <vt:lpstr>PowerPoint Presentation</vt:lpstr>
      <vt:lpstr>PowerPoint Presentation</vt:lpstr>
      <vt:lpstr>PowerPoint Presentation</vt:lpstr>
      <vt:lpstr>PowerPoint Presentation</vt:lpstr>
      <vt:lpstr>Ca Nguyện Hiệp Lễ TÌNH YÊU ĐÃ CHỌN Hoàng Diệp, CSsR</vt:lpstr>
      <vt:lpstr>ĐK: Tình yêu Chúa, ôi Tình yêu Chúa bát ngát siêu vời, hằng che con hơn cả bầu trời. Tình yêu ấy, ôi Tình yêu ấy đã nhìn con, và chọn con giữa muôn muôn người.</vt:lpstr>
      <vt:lpstr>Pk1: Chúa đã gọi tên con, ngay khi còn trong dạ mẹ. Chúa đã chạm tim non, khi nụ Xuân vừa mới hé.</vt:lpstr>
      <vt:lpstr>&gt;&gt;Tiếng Chúa bao dập dồn, gọi con nhập đoàn Cứu Thế. Tiếng ấy reo trong hồn, reo dịu dàng làm con sợ và hân hoan.</vt:lpstr>
      <vt:lpstr>ĐK: Tình yêu Chúa, ôi Tình yêu Chúa bát ngát siêu vời, hằng che con hơn cả bầu trời. Tình yêu ấy, ôi Tình yêu ấy đã nhìn con, và chọn con giữa muôn muôn người.</vt:lpstr>
      <vt:lpstr>Pk2: Đã đến ngày quang vinh, trên con dầu Thánh tràn đầy. Chúa Thánh Thần uy linh, đến ngự trên người yếu đuối. </vt:lpstr>
      <vt:lpstr>&gt;&gt; Xớn rớn cả bầu trời nhìn xem người của thế giới. Quyết sống cho Tin Mừng, cho mọi người, vì Nước Trời, vì yêu thôi.</vt:lpstr>
      <vt:lpstr>ĐK: Tình yêu Chúa, ôi Tình yêu Chúa bát ngát siêu vời, hằng che con hơn cả bầu trời. Tình yêu ấy, ôi Tình yêu ấy đã nhìn con, và chọn con giữa muôn muôn người.</vt:lpstr>
      <vt:lpstr>Pk3: Chúa đã đổi thay con, nên con chẳng có sợ gì. Với Chúa là Chiên non, mỗi ngày dâng mình Tế lễ.   </vt:lpstr>
      <vt:lpstr>&gt;&gt; Với Chúa Con hùng hồn, mạnh rao Lời Lành cứu thế. Mến Chúa con hao mòn. Với nụ cười, hồn con rạng ngàn hoa tươi.  </vt:lpstr>
      <vt:lpstr>ĐK: Tình yêu Chúa, ôi Tình yêu Chúa bát ngát siêu vời, hằng che con hơn cả bầu trời. Tình yêu ấy, ôi Tình yêu ấy đã nhìn con, và chọn con giữa muôn muôn người.</vt:lpstr>
      <vt:lpstr>Pk4: Nhớ đến Tình vô biên, thương con chở che hằng ngày. Nhớ đến nguồn Ơn Thiêng, tuôn trào như dòng suối mát.    </vt:lpstr>
      <vt:lpstr>&gt;&gt; Nhớ đến tay Mẹ hiền, càng thêm bồi hồi tiếng hát. Trước bấy nhiêu Ơn Trời, cao vời vợi, lòng con nặng tình chơi vơi.    </vt:lpstr>
      <vt:lpstr>ĐK: Tình yêu Chúa, ôi Tình yêu Chúa bát ngát siêu vời, hằng che con hơn cả bầu trời. Tình yêu ấy, ôi Tình yêu ấy đã nhìn con, và chọn con giữa muôn muôn người.</vt:lpstr>
      <vt:lpstr>PowerPoint Presentation</vt:lpstr>
      <vt:lpstr>Ca Kết Lễ CÁC CON LÀ ÁNH SÁNG Ủy Ban Thánh Nhạc</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 Nhập Lễ Từ Hừng Sáng Lm. Kim Long</dc:title>
  <dc:creator>Hung Nam</dc:creator>
  <cp:lastModifiedBy>Nam Hung</cp:lastModifiedBy>
  <cp:revision>204</cp:revision>
  <dcterms:created xsi:type="dcterms:W3CDTF">2023-05-21T07:25:42Z</dcterms:created>
  <dcterms:modified xsi:type="dcterms:W3CDTF">2026-10-14T15:14:41Z</dcterms:modified>
</cp:coreProperties>
</file>