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4" r:id="rId2"/>
    <p:sldMasterId id="2147483752" r:id="rId3"/>
    <p:sldMasterId id="2147484004" r:id="rId4"/>
    <p:sldMasterId id="2147484028" r:id="rId5"/>
    <p:sldMasterId id="2147484040" r:id="rId6"/>
    <p:sldMasterId id="2147484052" r:id="rId7"/>
    <p:sldMasterId id="2147484072" r:id="rId8"/>
  </p:sldMasterIdLst>
  <p:notesMasterIdLst>
    <p:notesMasterId r:id="rId82"/>
  </p:notesMasterIdLst>
  <p:sldIdLst>
    <p:sldId id="10141" r:id="rId9"/>
    <p:sldId id="365" r:id="rId10"/>
    <p:sldId id="9823" r:id="rId11"/>
    <p:sldId id="9839" r:id="rId12"/>
    <p:sldId id="9838" r:id="rId13"/>
    <p:sldId id="9828" r:id="rId14"/>
    <p:sldId id="843" r:id="rId15"/>
    <p:sldId id="563" r:id="rId16"/>
    <p:sldId id="564" r:id="rId17"/>
    <p:sldId id="1047" r:id="rId18"/>
    <p:sldId id="9829" r:id="rId19"/>
    <p:sldId id="9808" r:id="rId20"/>
    <p:sldId id="9809" r:id="rId21"/>
    <p:sldId id="9810" r:id="rId22"/>
    <p:sldId id="9811" r:id="rId23"/>
    <p:sldId id="9812" r:id="rId24"/>
    <p:sldId id="9813" r:id="rId25"/>
    <p:sldId id="9814" r:id="rId26"/>
    <p:sldId id="9815" r:id="rId27"/>
    <p:sldId id="9741" r:id="rId28"/>
    <p:sldId id="9742" r:id="rId29"/>
    <p:sldId id="9743" r:id="rId30"/>
    <p:sldId id="9744" r:id="rId31"/>
    <p:sldId id="9745" r:id="rId32"/>
    <p:sldId id="9746" r:id="rId33"/>
    <p:sldId id="9747" r:id="rId34"/>
    <p:sldId id="9748" r:id="rId35"/>
    <p:sldId id="9830" r:id="rId36"/>
    <p:sldId id="9784" r:id="rId37"/>
    <p:sldId id="9329" r:id="rId38"/>
    <p:sldId id="9701" r:id="rId39"/>
    <p:sldId id="8578" r:id="rId40"/>
    <p:sldId id="9835" r:id="rId41"/>
    <p:sldId id="9341" r:id="rId42"/>
    <p:sldId id="9836" r:id="rId43"/>
    <p:sldId id="9343" r:id="rId44"/>
    <p:sldId id="9837" r:id="rId45"/>
    <p:sldId id="9760" r:id="rId46"/>
    <p:sldId id="10140" r:id="rId47"/>
    <p:sldId id="9831" r:id="rId48"/>
    <p:sldId id="9785" r:id="rId49"/>
    <p:sldId id="9786" r:id="rId50"/>
    <p:sldId id="9787" r:id="rId51"/>
    <p:sldId id="9788" r:id="rId52"/>
    <p:sldId id="9789" r:id="rId53"/>
    <p:sldId id="9790" r:id="rId54"/>
    <p:sldId id="9791" r:id="rId55"/>
    <p:sldId id="9792" r:id="rId56"/>
    <p:sldId id="9793" r:id="rId57"/>
    <p:sldId id="9794" r:id="rId58"/>
    <p:sldId id="9795" r:id="rId59"/>
    <p:sldId id="9796" r:id="rId60"/>
    <p:sldId id="9797" r:id="rId61"/>
    <p:sldId id="9832" r:id="rId62"/>
    <p:sldId id="10003" r:id="rId63"/>
    <p:sldId id="8757" r:id="rId64"/>
    <p:sldId id="9804" r:id="rId65"/>
    <p:sldId id="9805" r:id="rId66"/>
    <p:sldId id="9806" r:id="rId67"/>
    <p:sldId id="9912" r:id="rId68"/>
    <p:sldId id="8359" r:id="rId69"/>
    <p:sldId id="9833" r:id="rId70"/>
    <p:sldId id="10086" r:id="rId71"/>
    <p:sldId id="9858" r:id="rId72"/>
    <p:sldId id="9859" r:id="rId73"/>
    <p:sldId id="10135" r:id="rId74"/>
    <p:sldId id="9860" r:id="rId75"/>
    <p:sldId id="10137" r:id="rId76"/>
    <p:sldId id="8508" r:id="rId77"/>
    <p:sldId id="9688" r:id="rId78"/>
    <p:sldId id="9117" r:id="rId79"/>
    <p:sldId id="10139" r:id="rId80"/>
    <p:sldId id="9834" r:id="rId81"/>
  </p:sldIdLst>
  <p:sldSz cx="9144000" cy="5143500" type="screen16x9"/>
  <p:notesSz cx="6858000" cy="9144000"/>
  <p:embeddedFontLst>
    <p:embeddedFont>
      <p:font typeface="Segoe UI Black" panose="020B0A02040204020203" pitchFamily="34" charset="0"/>
      <p:bold r:id="rId83"/>
      <p:boldItalic r:id="rId84"/>
    </p:embeddedFont>
    <p:embeddedFont>
      <p:font typeface="UTM American Sans" panose="02040603050506020204" pitchFamily="18" charset="0"/>
      <p:regular r:id="rId8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000FF"/>
    <a:srgbClr val="000066"/>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75" autoAdjust="0"/>
    <p:restoredTop sz="94747" autoAdjust="0"/>
  </p:normalViewPr>
  <p:slideViewPr>
    <p:cSldViewPr>
      <p:cViewPr varScale="1">
        <p:scale>
          <a:sx n="172" d="100"/>
          <a:sy n="172" d="100"/>
        </p:scale>
        <p:origin x="240" y="144"/>
      </p:cViewPr>
      <p:guideLst>
        <p:guide orient="horz" pos="1620"/>
        <p:guide pos="2880"/>
      </p:guideLst>
    </p:cSldViewPr>
  </p:slideViewPr>
  <p:outlineViewPr>
    <p:cViewPr>
      <p:scale>
        <a:sx n="33" d="100"/>
        <a:sy n="33" d="100"/>
      </p:scale>
      <p:origin x="0" y="-4503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font" Target="fonts/font2.fntdata"/><Relationship Id="rId89" Type="http://schemas.openxmlformats.org/officeDocument/2006/relationships/tableStyles" Target="tableStyles.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5" Type="http://schemas.openxmlformats.org/officeDocument/2006/relationships/slideMaster" Target="slideMasters/slideMaster5.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font" Target="fonts/font3.fntdata"/><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font" Target="fonts/font1.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7" Type="http://schemas.openxmlformats.org/officeDocument/2006/relationships/slideMaster" Target="slideMasters/slideMaster7.xml"/><Relationship Id="rId71" Type="http://schemas.openxmlformats.org/officeDocument/2006/relationships/slide" Target="slides/slide63.xml"/><Relationship Id="rId2" Type="http://schemas.openxmlformats.org/officeDocument/2006/relationships/slideMaster" Target="slideMasters/slideMaster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viewProps" Target="viewProps.xml"/><Relationship Id="rId61" Type="http://schemas.openxmlformats.org/officeDocument/2006/relationships/slide" Target="slides/slide53.xml"/><Relationship Id="rId82" Type="http://schemas.openxmlformats.org/officeDocument/2006/relationships/notesMaster" Target="notesMasters/notesMaster1.xml"/><Relationship Id="rId19"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AE28BD-B587-4973-9E9F-11A53EFF7A64}" type="datetimeFigureOut">
              <a:rPr lang="en-US" smtClean="0"/>
              <a:t>10/17/2026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A64B27-77E3-4813-A8F1-2A76335C3BEB}" type="slidenum">
              <a:rPr lang="en-US" smtClean="0"/>
              <a:t>‹#›</a:t>
            </a:fld>
            <a:endParaRPr lang="en-US"/>
          </a:p>
        </p:txBody>
      </p:sp>
    </p:spTree>
    <p:extLst>
      <p:ext uri="{BB962C8B-B14F-4D97-AF65-F5344CB8AC3E}">
        <p14:creationId xmlns:p14="http://schemas.microsoft.com/office/powerpoint/2010/main" val="1607022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667D31-3CEC-4E28-8BA5-D8BAF20EEDAE}" type="slidenum">
              <a:rPr lang="en-US" smtClean="0"/>
              <a:pPr>
                <a:defRPr/>
              </a:pPr>
              <a:t>3</a:t>
            </a:fld>
            <a:endParaRPr lang="en-US"/>
          </a:p>
        </p:txBody>
      </p:sp>
    </p:spTree>
    <p:extLst>
      <p:ext uri="{BB962C8B-B14F-4D97-AF65-F5344CB8AC3E}">
        <p14:creationId xmlns:p14="http://schemas.microsoft.com/office/powerpoint/2010/main" val="2610286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E667D31-3CEC-4E28-8BA5-D8BAF20EEDAE}" type="slidenum">
              <a:rPr lang="en-US" smtClean="0"/>
              <a:pPr>
                <a:defRPr/>
              </a:pPr>
              <a:t>7</a:t>
            </a:fld>
            <a:endParaRPr lang="en-US"/>
          </a:p>
        </p:txBody>
      </p:sp>
    </p:spTree>
    <p:extLst>
      <p:ext uri="{BB962C8B-B14F-4D97-AF65-F5344CB8AC3E}">
        <p14:creationId xmlns:p14="http://schemas.microsoft.com/office/powerpoint/2010/main" val="1399547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780D3A-F9B1-4E06-8497-5FDA6DAD9F39}"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D94259-B4C3-4BF0-AABA-28B4D95568F8}" type="slidenum">
              <a:rPr lang="en-US" smtClean="0"/>
              <a:t>‹#›</a:t>
            </a:fld>
            <a:endParaRPr lang="en-US"/>
          </a:p>
        </p:txBody>
      </p:sp>
    </p:spTree>
    <p:extLst>
      <p:ext uri="{BB962C8B-B14F-4D97-AF65-F5344CB8AC3E}">
        <p14:creationId xmlns:p14="http://schemas.microsoft.com/office/powerpoint/2010/main" val="365914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D94259-B4C3-4BF0-AABA-28B4D95568F8}" type="slidenum">
              <a:rPr lang="en-US" smtClean="0"/>
              <a:t>‹#›</a:t>
            </a:fld>
            <a:endParaRPr lang="en-US"/>
          </a:p>
        </p:txBody>
      </p:sp>
    </p:spTree>
    <p:extLst>
      <p:ext uri="{BB962C8B-B14F-4D97-AF65-F5344CB8AC3E}">
        <p14:creationId xmlns:p14="http://schemas.microsoft.com/office/powerpoint/2010/main" val="731357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780D3A-F9B1-4E06-8497-5FDA6DAD9F39}"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D94259-B4C3-4BF0-AABA-28B4D95568F8}" type="slidenum">
              <a:rPr lang="en-US" smtClean="0"/>
              <a:t>‹#›</a:t>
            </a:fld>
            <a:endParaRPr lang="en-US"/>
          </a:p>
        </p:txBody>
      </p:sp>
    </p:spTree>
    <p:extLst>
      <p:ext uri="{BB962C8B-B14F-4D97-AF65-F5344CB8AC3E}">
        <p14:creationId xmlns:p14="http://schemas.microsoft.com/office/powerpoint/2010/main" val="1491086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780D3A-F9B1-4E06-8497-5FDA6DAD9F39}"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D94259-B4C3-4BF0-AABA-28B4D95568F8}" type="slidenum">
              <a:rPr lang="en-US" smtClean="0"/>
              <a:t>‹#›</a:t>
            </a:fld>
            <a:endParaRPr lang="en-US"/>
          </a:p>
        </p:txBody>
      </p:sp>
    </p:spTree>
    <p:extLst>
      <p:ext uri="{BB962C8B-B14F-4D97-AF65-F5344CB8AC3E}">
        <p14:creationId xmlns:p14="http://schemas.microsoft.com/office/powerpoint/2010/main" val="109862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780D3A-F9B1-4E06-8497-5FDA6DAD9F39}"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D94259-B4C3-4BF0-AABA-28B4D95568F8}" type="slidenum">
              <a:rPr lang="en-US" smtClean="0"/>
              <a:t>‹#›</a:t>
            </a:fld>
            <a:endParaRPr lang="en-US"/>
          </a:p>
        </p:txBody>
      </p:sp>
    </p:spTree>
    <p:extLst>
      <p:ext uri="{BB962C8B-B14F-4D97-AF65-F5344CB8AC3E}">
        <p14:creationId xmlns:p14="http://schemas.microsoft.com/office/powerpoint/2010/main" val="436135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780D3A-F9B1-4E06-8497-5FDA6DAD9F39}"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D94259-B4C3-4BF0-AABA-28B4D95568F8}" type="slidenum">
              <a:rPr lang="en-US" smtClean="0"/>
              <a:t>‹#›</a:t>
            </a:fld>
            <a:endParaRPr lang="en-US"/>
          </a:p>
        </p:txBody>
      </p:sp>
    </p:spTree>
    <p:extLst>
      <p:ext uri="{BB962C8B-B14F-4D97-AF65-F5344CB8AC3E}">
        <p14:creationId xmlns:p14="http://schemas.microsoft.com/office/powerpoint/2010/main" val="198329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80D3A-F9B1-4E06-8497-5FDA6DAD9F39}"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D94259-B4C3-4BF0-AABA-28B4D95568F8}" type="slidenum">
              <a:rPr lang="en-US" smtClean="0"/>
              <a:t>‹#›</a:t>
            </a:fld>
            <a:endParaRPr lang="en-US"/>
          </a:p>
        </p:txBody>
      </p:sp>
    </p:spTree>
    <p:extLst>
      <p:ext uri="{BB962C8B-B14F-4D97-AF65-F5344CB8AC3E}">
        <p14:creationId xmlns:p14="http://schemas.microsoft.com/office/powerpoint/2010/main" val="977954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D94259-B4C3-4BF0-AABA-28B4D95568F8}" type="slidenum">
              <a:rPr lang="en-US" smtClean="0"/>
              <a:t>‹#›</a:t>
            </a:fld>
            <a:endParaRPr lang="en-US"/>
          </a:p>
        </p:txBody>
      </p:sp>
    </p:spTree>
    <p:extLst>
      <p:ext uri="{BB962C8B-B14F-4D97-AF65-F5344CB8AC3E}">
        <p14:creationId xmlns:p14="http://schemas.microsoft.com/office/powerpoint/2010/main" val="168911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D94259-B4C3-4BF0-AABA-28B4D95568F8}" type="slidenum">
              <a:rPr lang="en-US" smtClean="0"/>
              <a:t>‹#›</a:t>
            </a:fld>
            <a:endParaRPr lang="en-US"/>
          </a:p>
        </p:txBody>
      </p:sp>
    </p:spTree>
    <p:extLst>
      <p:ext uri="{BB962C8B-B14F-4D97-AF65-F5344CB8AC3E}">
        <p14:creationId xmlns:p14="http://schemas.microsoft.com/office/powerpoint/2010/main" val="2240557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D94259-B4C3-4BF0-AABA-28B4D95568F8}" type="slidenum">
              <a:rPr lang="en-US" smtClean="0"/>
              <a:t>‹#›</a:t>
            </a:fld>
            <a:endParaRPr lang="en-US"/>
          </a:p>
        </p:txBody>
      </p:sp>
    </p:spTree>
    <p:extLst>
      <p:ext uri="{BB962C8B-B14F-4D97-AF65-F5344CB8AC3E}">
        <p14:creationId xmlns:p14="http://schemas.microsoft.com/office/powerpoint/2010/main" val="4212299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D94259-B4C3-4BF0-AABA-28B4D95568F8}" type="slidenum">
              <a:rPr lang="en-US" smtClean="0"/>
              <a:t>‹#›</a:t>
            </a:fld>
            <a:endParaRPr lang="en-US"/>
          </a:p>
        </p:txBody>
      </p:sp>
    </p:spTree>
    <p:extLst>
      <p:ext uri="{BB962C8B-B14F-4D97-AF65-F5344CB8AC3E}">
        <p14:creationId xmlns:p14="http://schemas.microsoft.com/office/powerpoint/2010/main" val="2837554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6347013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8013546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158258242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38528127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10163066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60236982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39632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9515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99737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2699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827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17184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92356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282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64648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93689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67177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98144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18474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37473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7138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18734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26979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80908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51823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37872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28205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6660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39332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84083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07627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42679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03232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86951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54862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37309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30577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19693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54060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10334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35253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384207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1262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310334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632218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09547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66619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3441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029483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89745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68044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35"/>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010" indent="0" algn="ctr">
              <a:buNone/>
              <a:defRPr/>
            </a:lvl2pPr>
            <a:lvl3pPr marL="914040" indent="0" algn="ctr">
              <a:buNone/>
              <a:defRPr/>
            </a:lvl3pPr>
            <a:lvl4pPr marL="1371056" indent="0" algn="ctr">
              <a:buNone/>
              <a:defRPr/>
            </a:lvl4pPr>
            <a:lvl5pPr marL="1828079" indent="0" algn="ctr">
              <a:buNone/>
              <a:defRPr/>
            </a:lvl5pPr>
            <a:lvl6pPr marL="2285088" indent="0" algn="ctr">
              <a:buNone/>
              <a:defRPr/>
            </a:lvl6pPr>
            <a:lvl7pPr marL="2742098" indent="0" algn="ctr">
              <a:buNone/>
              <a:defRPr/>
            </a:lvl7pPr>
            <a:lvl8pPr marL="3199120" indent="0" algn="ctr">
              <a:buNone/>
              <a:defRPr/>
            </a:lvl8pPr>
            <a:lvl9pPr marL="3656137"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165563064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010" indent="0">
              <a:buNone/>
              <a:defRPr sz="1800"/>
            </a:lvl2pPr>
            <a:lvl3pPr marL="914040" indent="0">
              <a:buNone/>
              <a:defRPr sz="1600"/>
            </a:lvl3pPr>
            <a:lvl4pPr marL="1371056" indent="0">
              <a:buNone/>
              <a:defRPr sz="1400"/>
            </a:lvl4pPr>
            <a:lvl5pPr marL="1828079" indent="0">
              <a:buNone/>
              <a:defRPr sz="1400"/>
            </a:lvl5pPr>
            <a:lvl6pPr marL="2285088" indent="0">
              <a:buNone/>
              <a:defRPr sz="1400"/>
            </a:lvl6pPr>
            <a:lvl7pPr marL="2742098" indent="0">
              <a:buNone/>
              <a:defRPr sz="1400"/>
            </a:lvl7pPr>
            <a:lvl8pPr marL="3199120" indent="0">
              <a:buNone/>
              <a:defRPr sz="1400"/>
            </a:lvl8pPr>
            <a:lvl9pPr marL="3656137"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31426916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010" indent="0">
              <a:buNone/>
              <a:defRPr sz="2800"/>
            </a:lvl2pPr>
            <a:lvl3pPr marL="914040" indent="0">
              <a:buNone/>
              <a:defRPr sz="2400"/>
            </a:lvl3pPr>
            <a:lvl4pPr marL="1371056" indent="0">
              <a:buNone/>
              <a:defRPr sz="2000"/>
            </a:lvl4pPr>
            <a:lvl5pPr marL="1828079" indent="0">
              <a:buNone/>
              <a:defRPr sz="2000"/>
            </a:lvl5pPr>
            <a:lvl6pPr marL="2285088" indent="0">
              <a:buNone/>
              <a:defRPr sz="2000"/>
            </a:lvl6pPr>
            <a:lvl7pPr marL="2742098" indent="0">
              <a:buNone/>
              <a:defRPr sz="2000"/>
            </a:lvl7pPr>
            <a:lvl8pPr marL="3199120" indent="0">
              <a:buNone/>
              <a:defRPr sz="2000"/>
            </a:lvl8pPr>
            <a:lvl9pPr marL="3656137" indent="0">
              <a:buNone/>
              <a:defRPr sz="2000"/>
            </a:lvl9pPr>
          </a:lstStyle>
          <a:p>
            <a:pPr lvl="0"/>
            <a:endParaRPr lang="en-US" noProof="0"/>
          </a:p>
        </p:txBody>
      </p:sp>
      <p:sp>
        <p:nvSpPr>
          <p:cNvPr id="4" name="Text Placeholder 3"/>
          <p:cNvSpPr>
            <a:spLocks noGrp="1"/>
          </p:cNvSpPr>
          <p:nvPr>
            <p:ph type="body" sz="half" idx="2"/>
          </p:nvPr>
        </p:nvSpPr>
        <p:spPr>
          <a:xfrm>
            <a:off x="1792288" y="4025519"/>
            <a:ext cx="5486400" cy="603647"/>
          </a:xfrm>
        </p:spPr>
        <p:txBody>
          <a:bodyPr/>
          <a:lstStyle>
            <a:lvl1pPr marL="0" indent="0">
              <a:buNone/>
              <a:defRPr sz="1400"/>
            </a:lvl1pPr>
            <a:lvl2pPr marL="457010" indent="0">
              <a:buNone/>
              <a:defRPr sz="1200"/>
            </a:lvl2pPr>
            <a:lvl3pPr marL="914040" indent="0">
              <a:buNone/>
              <a:defRPr sz="1000"/>
            </a:lvl3pPr>
            <a:lvl4pPr marL="1371056" indent="0">
              <a:buNone/>
              <a:defRPr sz="900"/>
            </a:lvl4pPr>
            <a:lvl5pPr marL="1828079" indent="0">
              <a:buNone/>
              <a:defRPr sz="900"/>
            </a:lvl5pPr>
            <a:lvl6pPr marL="2285088" indent="0">
              <a:buNone/>
              <a:defRPr sz="900"/>
            </a:lvl6pPr>
            <a:lvl7pPr marL="2742098" indent="0">
              <a:buNone/>
              <a:defRPr sz="900"/>
            </a:lvl7pPr>
            <a:lvl8pPr marL="3199120" indent="0">
              <a:buNone/>
              <a:defRPr sz="900"/>
            </a:lvl8pPr>
            <a:lvl9pPr marL="3656137"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7331030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390265305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369818897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1190298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417800158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248194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264131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167622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440503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896547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51843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830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92098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8607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873511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7660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jp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1.jp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1.jp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1.jp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6.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7.xml.rels><?xml version="1.0" encoding="UTF-8" standalone="yes"?>
<Relationships xmlns="http://schemas.openxmlformats.org/package/2006/relationships"><Relationship Id="rId8" Type="http://schemas.openxmlformats.org/officeDocument/2006/relationships/theme" Target="../theme/theme7.xml"/><Relationship Id="rId3" Type="http://schemas.openxmlformats.org/officeDocument/2006/relationships/slideLayout" Target="../slideLayouts/slideLayout65.xml"/><Relationship Id="rId7" Type="http://schemas.openxmlformats.org/officeDocument/2006/relationships/slideLayout" Target="../slideLayouts/slideLayout69.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5" Type="http://schemas.openxmlformats.org/officeDocument/2006/relationships/slideLayout" Target="../slideLayouts/slideLayout67.xml"/><Relationship Id="rId4" Type="http://schemas.openxmlformats.org/officeDocument/2006/relationships/slideLayout" Target="../slideLayouts/slideLayout66.xml"/><Relationship Id="rId9" Type="http://schemas.openxmlformats.org/officeDocument/2006/relationships/image" Target="../media/image1.jp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jp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B780D3A-F9B1-4E06-8497-5FDA6DAD9F39}" type="datetimeFigureOut">
              <a:rPr lang="en-US" smtClean="0"/>
              <a:t>10/17/2026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5D94259-B4C3-4BF0-AABA-28B4D95568F8}" type="slidenum">
              <a:rPr lang="en-US" smtClean="0"/>
              <a:t>‹#›</a:t>
            </a:fld>
            <a:endParaRPr lang="en-US"/>
          </a:p>
        </p:txBody>
      </p:sp>
    </p:spTree>
    <p:extLst>
      <p:ext uri="{BB962C8B-B14F-4D97-AF65-F5344CB8AC3E}">
        <p14:creationId xmlns:p14="http://schemas.microsoft.com/office/powerpoint/2010/main" val="16990876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8200780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3597579"/>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5319310"/>
      </p:ext>
    </p:extLst>
  </p:cSld>
  <p:clrMap bg1="lt1" tx1="dk1" bg2="lt2" tx2="dk2" accent1="accent1" accent2="accent2" accent3="accent3" accent4="accent4" accent5="accent5" accent6="accent6" hlink="hlink" folHlink="folHlink"/>
  <p:sldLayoutIdLst>
    <p:sldLayoutId id="2147484005" r:id="rId1"/>
    <p:sldLayoutId id="2147484006" r:id="rId2"/>
    <p:sldLayoutId id="2147484007" r:id="rId3"/>
    <p:sldLayoutId id="2147484008" r:id="rId4"/>
    <p:sldLayoutId id="2147484009" r:id="rId5"/>
    <p:sldLayoutId id="2147484010" r:id="rId6"/>
    <p:sldLayoutId id="2147484011" r:id="rId7"/>
    <p:sldLayoutId id="2147484012" r:id="rId8"/>
    <p:sldLayoutId id="2147484013" r:id="rId9"/>
    <p:sldLayoutId id="2147484014" r:id="rId10"/>
    <p:sldLayoutId id="21474840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B780D3A-F9B1-4E06-8497-5FDA6DAD9F39}"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5D94259-B4C3-4BF0-AABA-28B4D95568F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625190"/>
      </p:ext>
    </p:extLst>
  </p:cSld>
  <p:clrMap bg1="lt1" tx1="dk1" bg2="lt2" tx2="dk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35" r:id="rId7"/>
    <p:sldLayoutId id="2147484036" r:id="rId8"/>
    <p:sldLayoutId id="2147484037" r:id="rId9"/>
    <p:sldLayoutId id="2147484038" r:id="rId10"/>
    <p:sldLayoutId id="21474840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775767"/>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4" rIns="91408" bIns="45704"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4" rIns="91408" bIns="4570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4" rIns="91408" bIns="45704"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defTabSz="914040">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4" rIns="91408" bIns="45704"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defTabSz="914040">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8" tIns="45704" rIns="91408" bIns="45704"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defTabSz="914040" fontAlgn="base">
              <a:spcBef>
                <a:spcPct val="0"/>
              </a:spcBef>
              <a:spcAft>
                <a:spcPct val="0"/>
              </a:spcAft>
              <a:defRPr/>
            </a:pPr>
            <a:fld id="{0363BCF7-B196-4513-AC8D-3A0C7964A06D}" type="slidenum">
              <a:rPr lang="en-US" smtClean="0">
                <a:cs typeface="Arial" panose="020B0604020202020204" pitchFamily="34" charset="0"/>
              </a:rPr>
              <a:pPr defTabSz="914040"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4038961715"/>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010" algn="ctr" rtl="0" fontAlgn="base">
        <a:spcBef>
          <a:spcPct val="0"/>
        </a:spcBef>
        <a:spcAft>
          <a:spcPct val="0"/>
        </a:spcAft>
        <a:defRPr sz="4400">
          <a:solidFill>
            <a:schemeClr val="tx2"/>
          </a:solidFill>
          <a:latin typeface="Arial" charset="0"/>
        </a:defRPr>
      </a:lvl6pPr>
      <a:lvl7pPr marL="914040" algn="ctr" rtl="0" fontAlgn="base">
        <a:spcBef>
          <a:spcPct val="0"/>
        </a:spcBef>
        <a:spcAft>
          <a:spcPct val="0"/>
        </a:spcAft>
        <a:defRPr sz="4400">
          <a:solidFill>
            <a:schemeClr val="tx2"/>
          </a:solidFill>
          <a:latin typeface="Arial" charset="0"/>
        </a:defRPr>
      </a:lvl7pPr>
      <a:lvl8pPr marL="1371056" algn="ctr" rtl="0" fontAlgn="base">
        <a:spcBef>
          <a:spcPct val="0"/>
        </a:spcBef>
        <a:spcAft>
          <a:spcPct val="0"/>
        </a:spcAft>
        <a:defRPr sz="4400">
          <a:solidFill>
            <a:schemeClr val="tx2"/>
          </a:solidFill>
          <a:latin typeface="Arial" charset="0"/>
        </a:defRPr>
      </a:lvl8pPr>
      <a:lvl9pPr marL="1828079" algn="ctr" rtl="0" fontAlgn="base">
        <a:spcBef>
          <a:spcPct val="0"/>
        </a:spcBef>
        <a:spcAft>
          <a:spcPct val="0"/>
        </a:spcAft>
        <a:defRPr sz="4400">
          <a:solidFill>
            <a:schemeClr val="tx2"/>
          </a:solidFill>
          <a:latin typeface="Arial" charset="0"/>
        </a:defRPr>
      </a:lvl9pPr>
    </p:titleStyle>
    <p:bodyStyle>
      <a:lvl1pPr marL="342758" indent="-342758"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661" indent="-285638"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2545" indent="-228504"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599560" indent="-228504"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6583" indent="-228504"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3592" indent="-228504" algn="l" rtl="0" fontAlgn="base">
        <a:spcBef>
          <a:spcPct val="20000"/>
        </a:spcBef>
        <a:spcAft>
          <a:spcPct val="0"/>
        </a:spcAft>
        <a:buChar char="»"/>
        <a:defRPr sz="2000">
          <a:solidFill>
            <a:schemeClr val="tx1"/>
          </a:solidFill>
          <a:latin typeface="+mn-lt"/>
        </a:defRPr>
      </a:lvl6pPr>
      <a:lvl7pPr marL="2970616" indent="-228504" algn="l" rtl="0" fontAlgn="base">
        <a:spcBef>
          <a:spcPct val="20000"/>
        </a:spcBef>
        <a:spcAft>
          <a:spcPct val="0"/>
        </a:spcAft>
        <a:buChar char="»"/>
        <a:defRPr sz="2000">
          <a:solidFill>
            <a:schemeClr val="tx1"/>
          </a:solidFill>
          <a:latin typeface="+mn-lt"/>
        </a:defRPr>
      </a:lvl7pPr>
      <a:lvl8pPr marL="3427632" indent="-228504" algn="l" rtl="0" fontAlgn="base">
        <a:spcBef>
          <a:spcPct val="20000"/>
        </a:spcBef>
        <a:spcAft>
          <a:spcPct val="0"/>
        </a:spcAft>
        <a:buChar char="»"/>
        <a:defRPr sz="2000">
          <a:solidFill>
            <a:schemeClr val="tx1"/>
          </a:solidFill>
          <a:latin typeface="+mn-lt"/>
        </a:defRPr>
      </a:lvl8pPr>
      <a:lvl9pPr marL="3884648" indent="-228504"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040" rtl="0" eaLnBrk="1" latinLnBrk="0" hangingPunct="1">
        <a:defRPr sz="1800" kern="1200">
          <a:solidFill>
            <a:schemeClr val="tx1"/>
          </a:solidFill>
          <a:latin typeface="+mn-lt"/>
          <a:ea typeface="+mn-ea"/>
          <a:cs typeface="+mn-cs"/>
        </a:defRPr>
      </a:lvl1pPr>
      <a:lvl2pPr marL="457010" algn="l" defTabSz="914040" rtl="0" eaLnBrk="1" latinLnBrk="0" hangingPunct="1">
        <a:defRPr sz="1800" kern="1200">
          <a:solidFill>
            <a:schemeClr val="tx1"/>
          </a:solidFill>
          <a:latin typeface="+mn-lt"/>
          <a:ea typeface="+mn-ea"/>
          <a:cs typeface="+mn-cs"/>
        </a:defRPr>
      </a:lvl2pPr>
      <a:lvl3pPr marL="914040" algn="l" defTabSz="914040" rtl="0" eaLnBrk="1" latinLnBrk="0" hangingPunct="1">
        <a:defRPr sz="1800" kern="1200">
          <a:solidFill>
            <a:schemeClr val="tx1"/>
          </a:solidFill>
          <a:latin typeface="+mn-lt"/>
          <a:ea typeface="+mn-ea"/>
          <a:cs typeface="+mn-cs"/>
        </a:defRPr>
      </a:lvl3pPr>
      <a:lvl4pPr marL="1371056" algn="l" defTabSz="914040" rtl="0" eaLnBrk="1" latinLnBrk="0" hangingPunct="1">
        <a:defRPr sz="1800" kern="1200">
          <a:solidFill>
            <a:schemeClr val="tx1"/>
          </a:solidFill>
          <a:latin typeface="+mn-lt"/>
          <a:ea typeface="+mn-ea"/>
          <a:cs typeface="+mn-cs"/>
        </a:defRPr>
      </a:lvl4pPr>
      <a:lvl5pPr marL="1828079" algn="l" defTabSz="914040" rtl="0" eaLnBrk="1" latinLnBrk="0" hangingPunct="1">
        <a:defRPr sz="1800" kern="1200">
          <a:solidFill>
            <a:schemeClr val="tx1"/>
          </a:solidFill>
          <a:latin typeface="+mn-lt"/>
          <a:ea typeface="+mn-ea"/>
          <a:cs typeface="+mn-cs"/>
        </a:defRPr>
      </a:lvl5pPr>
      <a:lvl6pPr marL="2285088" algn="l" defTabSz="914040" rtl="0" eaLnBrk="1" latinLnBrk="0" hangingPunct="1">
        <a:defRPr sz="1800" kern="1200">
          <a:solidFill>
            <a:schemeClr val="tx1"/>
          </a:solidFill>
          <a:latin typeface="+mn-lt"/>
          <a:ea typeface="+mn-ea"/>
          <a:cs typeface="+mn-cs"/>
        </a:defRPr>
      </a:lvl6pPr>
      <a:lvl7pPr marL="2742098" algn="l" defTabSz="914040" rtl="0" eaLnBrk="1" latinLnBrk="0" hangingPunct="1">
        <a:defRPr sz="1800" kern="1200">
          <a:solidFill>
            <a:schemeClr val="tx1"/>
          </a:solidFill>
          <a:latin typeface="+mn-lt"/>
          <a:ea typeface="+mn-ea"/>
          <a:cs typeface="+mn-cs"/>
        </a:defRPr>
      </a:lvl7pPr>
      <a:lvl8pPr marL="3199120" algn="l" defTabSz="914040" rtl="0" eaLnBrk="1" latinLnBrk="0" hangingPunct="1">
        <a:defRPr sz="1800" kern="1200">
          <a:solidFill>
            <a:schemeClr val="tx1"/>
          </a:solidFill>
          <a:latin typeface="+mn-lt"/>
          <a:ea typeface="+mn-ea"/>
          <a:cs typeface="+mn-cs"/>
        </a:defRPr>
      </a:lvl8pPr>
      <a:lvl9pPr marL="3656137" algn="l" defTabSz="91404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0492645"/>
      </p:ext>
    </p:extLst>
  </p:cSld>
  <p:clrMap bg1="lt1" tx1="dk1" bg2="lt2" tx2="dk2" accent1="accent1" accent2="accent2" accent3="accent3" accent4="accent4" accent5="accent5" accent6="accent6" hlink="hlink" folHlink="folHlink"/>
  <p:sldLayoutIdLst>
    <p:sldLayoutId id="2147484073" r:id="rId1"/>
    <p:sldLayoutId id="2147484074" r:id="rId2"/>
    <p:sldLayoutId id="2147484075" r:id="rId3"/>
    <p:sldLayoutId id="2147484076" r:id="rId4"/>
    <p:sldLayoutId id="2147484077" r:id="rId5"/>
    <p:sldLayoutId id="2147484078" r:id="rId6"/>
    <p:sldLayoutId id="2147484079" r:id="rId7"/>
    <p:sldLayoutId id="2147484080" r:id="rId8"/>
    <p:sldLayoutId id="2147484081" r:id="rId9"/>
    <p:sldLayoutId id="2147484082" r:id="rId10"/>
    <p:sldLayoutId id="21474840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2.xml"/></Relationships>
</file>

<file path=ppt/slides/_rels/slide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749D7-1477-D0BE-54F5-FC0DC21B1B3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AF7BA9E-8AEE-DF4F-756C-2D9DC49E33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21854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A20706-173B-422E-9117-B6DA233C27E4}"/>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154435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1598613"/>
            <a:ext cx="7772400" cy="1101725"/>
          </a:xfrm>
        </p:spPr>
        <p:txBody>
          <a:bodyPr>
            <a:normAutofit fontScale="90000"/>
          </a:bodyPr>
          <a:lstStyle/>
          <a:p>
            <a:pPr eaLnBrk="1" hangingPunct="1"/>
            <a:br>
              <a:rPr lang="en-US" b="0" dirty="0">
                <a:solidFill>
                  <a:srgbClr val="7030A0"/>
                </a:solidFill>
                <a:effectLst/>
                <a:latin typeface="+mj-lt"/>
              </a:rPr>
            </a:br>
            <a:endParaRPr lang="en-US" b="0" dirty="0">
              <a:solidFill>
                <a:srgbClr val="7030A0"/>
              </a:solidFill>
              <a:effectLst/>
              <a:latin typeface="+mj-lt"/>
            </a:endParaRPr>
          </a:p>
        </p:txBody>
      </p:sp>
      <p:sp>
        <p:nvSpPr>
          <p:cNvPr id="7171" name="Rectangle 3"/>
          <p:cNvSpPr>
            <a:spLocks noGrp="1" noChangeArrowheads="1"/>
          </p:cNvSpPr>
          <p:nvPr>
            <p:ph type="subTitle" idx="1"/>
          </p:nvPr>
        </p:nvSpPr>
        <p:spPr>
          <a:xfrm>
            <a:off x="0" y="1849374"/>
            <a:ext cx="9144000" cy="1444752"/>
          </a:xfrm>
        </p:spPr>
        <p:txBody>
          <a:bodyPr anchor="ctr">
            <a:normAutofit/>
          </a:bodyPr>
          <a:lstStyle/>
          <a:p>
            <a:pPr eaLnBrk="1" hangingPunct="1">
              <a:lnSpc>
                <a:spcPct val="105000"/>
              </a:lnSpc>
            </a:pPr>
            <a:endParaRPr lang="en-US" sz="2400" dirty="0">
              <a:solidFill>
                <a:srgbClr val="FFFF00"/>
              </a:solidFill>
              <a:effectLst/>
              <a:latin typeface="+mj-lt"/>
              <a:cs typeface="Tahoma" pitchFamily="34" charset="0"/>
            </a:endParaRPr>
          </a:p>
          <a:p>
            <a:pPr eaLnBrk="1" hangingPunct="1"/>
            <a:endParaRPr lang="en-US" sz="7200" u="sng" dirty="0">
              <a:solidFill>
                <a:srgbClr val="FF0000"/>
              </a:solidFill>
              <a:effectLst/>
              <a:latin typeface="+mj-lt"/>
              <a:cs typeface="Tahoma" pitchFamily="34" charset="0"/>
            </a:endParaRPr>
          </a:p>
          <a:p>
            <a:pPr eaLnBrk="1" hangingPunct="1"/>
            <a:r>
              <a:rPr lang="en-US" sz="7200" u="sng" dirty="0" err="1">
                <a:solidFill>
                  <a:srgbClr val="FF0000"/>
                </a:solidFill>
                <a:effectLst/>
                <a:latin typeface="+mj-lt"/>
                <a:ea typeface="Segoe UI Black" panose="020B0A02040204020203" pitchFamily="34" charset="0"/>
                <a:cs typeface="Tahoma" pitchFamily="34" charset="0"/>
              </a:rPr>
              <a:t>Tập</a:t>
            </a:r>
            <a:r>
              <a:rPr lang="en-US" sz="7200" u="sng" dirty="0">
                <a:solidFill>
                  <a:srgbClr val="FF0000"/>
                </a:solidFill>
                <a:effectLst/>
                <a:latin typeface="+mj-lt"/>
                <a:ea typeface="Segoe UI Black" panose="020B0A02040204020203" pitchFamily="34" charset="0"/>
                <a:cs typeface="Tahoma" pitchFamily="34" charset="0"/>
              </a:rPr>
              <a:t> </a:t>
            </a:r>
            <a:r>
              <a:rPr lang="en-US" sz="7200" u="sng" dirty="0" err="1">
                <a:solidFill>
                  <a:srgbClr val="FF0000"/>
                </a:solidFill>
                <a:effectLst/>
                <a:latin typeface="+mj-lt"/>
                <a:ea typeface="Segoe UI Black" panose="020B0A02040204020203" pitchFamily="34" charset="0"/>
                <a:cs typeface="Tahoma" pitchFamily="34" charset="0"/>
              </a:rPr>
              <a:t>Hát</a:t>
            </a:r>
            <a:r>
              <a:rPr lang="en-US" sz="7200" u="sng" dirty="0">
                <a:solidFill>
                  <a:srgbClr val="FF0000"/>
                </a:solidFill>
                <a:effectLst/>
                <a:latin typeface="+mj-lt"/>
                <a:ea typeface="Segoe UI Black" panose="020B0A02040204020203" pitchFamily="34" charset="0"/>
                <a:cs typeface="Tahoma" pitchFamily="34" charset="0"/>
              </a:rPr>
              <a:t> </a:t>
            </a:r>
            <a:r>
              <a:rPr lang="en-US" sz="7200" u="sng" dirty="0" err="1">
                <a:solidFill>
                  <a:srgbClr val="FF0000"/>
                </a:solidFill>
                <a:effectLst/>
                <a:latin typeface="+mj-lt"/>
                <a:ea typeface="Segoe UI Black" panose="020B0A02040204020203" pitchFamily="34" charset="0"/>
                <a:cs typeface="Tahoma" pitchFamily="34" charset="0"/>
              </a:rPr>
              <a:t>Cộng</a:t>
            </a:r>
            <a:r>
              <a:rPr lang="en-US" sz="7200" u="sng" dirty="0">
                <a:solidFill>
                  <a:srgbClr val="FF0000"/>
                </a:solidFill>
                <a:effectLst/>
                <a:latin typeface="+mj-lt"/>
                <a:ea typeface="Segoe UI Black" panose="020B0A02040204020203" pitchFamily="34" charset="0"/>
                <a:cs typeface="Tahoma" pitchFamily="34" charset="0"/>
              </a:rPr>
              <a:t> </a:t>
            </a:r>
            <a:r>
              <a:rPr lang="en-US" sz="7200" u="sng" dirty="0" err="1">
                <a:solidFill>
                  <a:srgbClr val="FF0000"/>
                </a:solidFill>
                <a:effectLst/>
                <a:latin typeface="+mj-lt"/>
                <a:ea typeface="Segoe UI Black" panose="020B0A02040204020203" pitchFamily="34" charset="0"/>
                <a:cs typeface="Tahoma" pitchFamily="34" charset="0"/>
              </a:rPr>
              <a:t>Đoàn</a:t>
            </a:r>
            <a:endParaRPr lang="en-US" sz="7200" b="0" u="sng" dirty="0">
              <a:solidFill>
                <a:srgbClr val="FF0000"/>
              </a:solidFill>
              <a:effectLst/>
              <a:latin typeface="+mj-lt"/>
              <a:ea typeface="Segoe UI Black" panose="020B0A02040204020203" pitchFamily="34" charset="0"/>
              <a:cs typeface="Tahoma" pitchFamily="34" charset="0"/>
            </a:endParaRPr>
          </a:p>
        </p:txBody>
      </p:sp>
    </p:spTree>
    <p:extLst>
      <p:ext uri="{BB962C8B-B14F-4D97-AF65-F5344CB8AC3E}">
        <p14:creationId xmlns:p14="http://schemas.microsoft.com/office/powerpoint/2010/main" val="29197548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2"/>
          <p:cNvSpPr>
            <a:spLocks noGrp="1"/>
          </p:cNvSpPr>
          <p:nvPr>
            <p:ph idx="4294967295"/>
          </p:nvPr>
        </p:nvSpPr>
        <p:spPr>
          <a:xfrm>
            <a:off x="0" y="0"/>
            <a:ext cx="9144000" cy="5143500"/>
          </a:xfrm>
        </p:spPr>
        <p:txBody>
          <a:bodyPr anchor="ctr" anchorCtr="0">
            <a:normAutofit/>
          </a:bodyPr>
          <a:lstStyle/>
          <a:p>
            <a:pPr marL="0" indent="0" algn="ctr" fontAlgn="base">
              <a:buNone/>
            </a:pPr>
            <a:r>
              <a:rPr lang="en-US" sz="3060" b="0" u="sng" dirty="0" err="1">
                <a:solidFill>
                  <a:srgbClr val="FF0000"/>
                </a:solidFill>
                <a:effectLst/>
                <a:latin typeface="+mj-lt"/>
                <a:ea typeface="Segoe UI Black" panose="020B0A02040204020203" pitchFamily="34" charset="0"/>
                <a:cs typeface="Times New Roman" panose="02020603050405020304" pitchFamily="18" charset="0"/>
              </a:rPr>
              <a:t>Thánh</a:t>
            </a:r>
            <a:r>
              <a:rPr lang="en-US" sz="3600" b="0" u="sng" dirty="0">
                <a:solidFill>
                  <a:srgbClr val="FF0000"/>
                </a:solidFill>
                <a:effectLst/>
                <a:latin typeface="+mj-lt"/>
                <a:ea typeface="Segoe UI Black" panose="020B0A02040204020203" pitchFamily="34" charset="0"/>
                <a:cs typeface="Times New Roman" panose="02020603050405020304" pitchFamily="18" charset="0"/>
              </a:rPr>
              <a:t> </a:t>
            </a:r>
            <a:r>
              <a:rPr lang="en-US" sz="3060" b="0" u="sng" dirty="0" err="1">
                <a:solidFill>
                  <a:srgbClr val="FF0000"/>
                </a:solidFill>
                <a:effectLst/>
                <a:latin typeface="+mj-lt"/>
                <a:ea typeface="Segoe UI Black" panose="020B0A02040204020203" pitchFamily="34" charset="0"/>
                <a:cs typeface="Times New Roman" panose="02020603050405020304" pitchFamily="18" charset="0"/>
              </a:rPr>
              <a:t>Vịnh</a:t>
            </a:r>
            <a:r>
              <a:rPr lang="en-US" sz="3060" b="0" u="sng" dirty="0">
                <a:solidFill>
                  <a:srgbClr val="FF0000"/>
                </a:solidFill>
                <a:effectLst/>
                <a:latin typeface="+mj-lt"/>
                <a:ea typeface="Segoe UI Black" panose="020B0A02040204020203" pitchFamily="34" charset="0"/>
                <a:cs typeface="Times New Roman" panose="02020603050405020304" pitchFamily="18" charset="0"/>
              </a:rPr>
              <a:t> 95 – </a:t>
            </a:r>
            <a:r>
              <a:rPr lang="en-US" sz="3060" b="0" u="sng" dirty="0" err="1">
                <a:solidFill>
                  <a:srgbClr val="FF0000"/>
                </a:solidFill>
                <a:effectLst/>
                <a:latin typeface="+mj-lt"/>
                <a:ea typeface="Segoe UI Black" panose="020B0A02040204020203" pitchFamily="34" charset="0"/>
                <a:cs typeface="Times New Roman" panose="02020603050405020304" pitchFamily="18" charset="0"/>
              </a:rPr>
              <a:t>Lm</a:t>
            </a:r>
            <a:r>
              <a:rPr lang="en-US" sz="3600" b="0" u="sng" dirty="0">
                <a:solidFill>
                  <a:srgbClr val="FF0000"/>
                </a:solidFill>
                <a:effectLst/>
                <a:latin typeface="+mj-lt"/>
                <a:ea typeface="Segoe UI Black" panose="020B0A02040204020203" pitchFamily="34" charset="0"/>
                <a:cs typeface="Times New Roman" panose="02020603050405020304" pitchFamily="18" charset="0"/>
              </a:rPr>
              <a:t> </a:t>
            </a:r>
            <a:r>
              <a:rPr lang="en-US" sz="3060" b="0" u="sng" dirty="0" err="1">
                <a:solidFill>
                  <a:srgbClr val="FF0000"/>
                </a:solidFill>
                <a:effectLst/>
                <a:latin typeface="+mj-lt"/>
                <a:ea typeface="Segoe UI Black" panose="020B0A02040204020203" pitchFamily="34" charset="0"/>
                <a:cs typeface="Times New Roman" panose="02020603050405020304" pitchFamily="18" charset="0"/>
              </a:rPr>
              <a:t>Thái</a:t>
            </a:r>
            <a:r>
              <a:rPr lang="en-US" sz="3600" b="0" u="sng" dirty="0">
                <a:solidFill>
                  <a:srgbClr val="FF0000"/>
                </a:solidFill>
                <a:effectLst/>
                <a:latin typeface="+mj-lt"/>
                <a:ea typeface="Segoe UI Black" panose="020B0A02040204020203" pitchFamily="34" charset="0"/>
                <a:cs typeface="Times New Roman" panose="02020603050405020304" pitchFamily="18" charset="0"/>
              </a:rPr>
              <a:t> </a:t>
            </a:r>
            <a:r>
              <a:rPr lang="en-US" sz="3060" b="0" u="sng" dirty="0" err="1">
                <a:solidFill>
                  <a:srgbClr val="FF0000"/>
                </a:solidFill>
                <a:effectLst/>
                <a:latin typeface="+mj-lt"/>
                <a:ea typeface="Segoe UI Black" panose="020B0A02040204020203" pitchFamily="34" charset="0"/>
                <a:cs typeface="Times New Roman" panose="02020603050405020304" pitchFamily="18" charset="0"/>
              </a:rPr>
              <a:t>Nguyên</a:t>
            </a:r>
            <a:endParaRPr lang="en-US" sz="3600" b="0" dirty="0">
              <a:solidFill>
                <a:srgbClr val="003399"/>
              </a:solidFill>
              <a:effectLst/>
              <a:latin typeface="+mj-lt"/>
              <a:ea typeface="Segoe UI Black" panose="020B0A02040204020203" pitchFamily="34" charset="0"/>
              <a:cs typeface="Times New Roman" panose="02020603050405020304" pitchFamily="18" charset="0"/>
            </a:endParaRPr>
          </a:p>
          <a:p>
            <a:pPr marL="0" indent="0" algn="just" fontAlgn="base">
              <a:lnSpc>
                <a:spcPct val="110000"/>
              </a:lnSpc>
              <a:buNone/>
            </a:pPr>
            <a:r>
              <a:rPr lang="vi-VN" sz="5100" dirty="0">
                <a:solidFill>
                  <a:srgbClr val="002060"/>
                </a:solidFill>
                <a:latin typeface="+mj-lt"/>
                <a:ea typeface="Segoe UI Black" panose="020B0A02040204020203" pitchFamily="34" charset="0"/>
                <a:cs typeface="Times New Roman" panose="02020603050405020304" pitchFamily="18" charset="0"/>
              </a:rPr>
              <a:t>Hãy loan truyền những công việc lạ lùng của Chúa. Hãy loan truyền Thánh Danh Ngài giữa chư dân.</a:t>
            </a:r>
            <a:endParaRPr lang="vi-VN" sz="6000" b="0"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237481256"/>
      </p:ext>
    </p:extLst>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2"/>
          <p:cNvSpPr>
            <a:spLocks noGrp="1"/>
          </p:cNvSpPr>
          <p:nvPr>
            <p:ph idx="4294967295"/>
          </p:nvPr>
        </p:nvSpPr>
        <p:spPr>
          <a:xfrm>
            <a:off x="0" y="745810"/>
            <a:ext cx="9144000" cy="4253896"/>
          </a:xfrm>
        </p:spPr>
        <p:txBody>
          <a:bodyPr anchor="ctr" anchorCtr="0">
            <a:normAutofit/>
          </a:bodyPr>
          <a:lstStyle/>
          <a:p>
            <a:pPr marL="0" indent="0" algn="just">
              <a:buNone/>
              <a:defRPr/>
            </a:pPr>
            <a:r>
              <a:rPr lang="vi-VN" sz="5200" dirty="0">
                <a:solidFill>
                  <a:srgbClr val="002060"/>
                </a:solidFill>
                <a:latin typeface="+mj-lt"/>
                <a:ea typeface="Segoe UI Black" panose="020B0A02040204020203" pitchFamily="34" charset="0"/>
                <a:cs typeface="Times New Roman" panose="02020603050405020304" pitchFamily="18" charset="0"/>
              </a:rPr>
              <a:t>Chúa nói: "Các con hãy ra đi giảng dạy muôn dân, và đây Thầy ở cùng các con mọi ngày cho đến tận thế</a:t>
            </a:r>
            <a:r>
              <a:rPr lang="en-US" sz="5200" dirty="0">
                <a:solidFill>
                  <a:srgbClr val="002060"/>
                </a:solidFill>
                <a:latin typeface="+mj-lt"/>
                <a:ea typeface="Segoe UI Black" panose="020B0A02040204020203" pitchFamily="34" charset="0"/>
                <a:cs typeface="Times New Roman" panose="02020603050405020304" pitchFamily="18" charset="0"/>
              </a:rPr>
              <a:t>”. 				</a:t>
            </a:r>
            <a:r>
              <a:rPr lang="en-US" sz="4800" dirty="0">
                <a:solidFill>
                  <a:srgbClr val="002060"/>
                </a:solidFill>
                <a:latin typeface="+mj-lt"/>
                <a:ea typeface="Segoe UI Black" panose="020B0A02040204020203" pitchFamily="34" charset="0"/>
                <a:cs typeface="Times New Roman" panose="02020603050405020304" pitchFamily="18" charset="0"/>
              </a:rPr>
              <a:t>	</a:t>
            </a:r>
            <a:r>
              <a:rPr lang="en-US" sz="4800" u="sng" dirty="0">
                <a:solidFill>
                  <a:srgbClr val="C00000"/>
                </a:solidFill>
                <a:latin typeface="+mj-lt"/>
                <a:ea typeface="Segoe UI Black" panose="020B0A02040204020203" pitchFamily="34" charset="0"/>
                <a:cs typeface="Times New Roman" panose="02020603050405020304" pitchFamily="18" charset="0"/>
              </a:rPr>
              <a:t>Alleluia.</a:t>
            </a:r>
          </a:p>
        </p:txBody>
      </p:sp>
      <p:sp>
        <p:nvSpPr>
          <p:cNvPr id="3" name="Rectangle 2"/>
          <p:cNvSpPr/>
          <p:nvPr/>
        </p:nvSpPr>
        <p:spPr>
          <a:xfrm>
            <a:off x="228600" y="24459"/>
            <a:ext cx="4571999" cy="854849"/>
          </a:xfrm>
          <a:prstGeom prst="rect">
            <a:avLst/>
          </a:prstGeom>
        </p:spPr>
        <p:txBody>
          <a:bodyPr wrap="square" anchor="ctr">
            <a:normAutofit/>
          </a:bodyPr>
          <a:lstStyle/>
          <a:p>
            <a:pPr lvl="0" algn="just">
              <a:lnSpc>
                <a:spcPct val="140000"/>
              </a:lnSpc>
              <a:spcBef>
                <a:spcPct val="20000"/>
              </a:spcBef>
              <a:defRPr/>
            </a:pPr>
            <a:r>
              <a:rPr lang="en-US" sz="4000" u="sng" dirty="0">
                <a:solidFill>
                  <a:srgbClr val="C00000"/>
                </a:solidFill>
                <a:latin typeface="+mj-lt"/>
                <a:ea typeface="Segoe UI Black" panose="020B0A02040204020203" pitchFamily="34" charset="0"/>
                <a:cs typeface="Times New Roman" panose="02020603050405020304" pitchFamily="18" charset="0"/>
              </a:rPr>
              <a:t>Alleluia-Alleluia.</a:t>
            </a:r>
          </a:p>
        </p:txBody>
      </p:sp>
    </p:spTree>
    <p:extLst>
      <p:ext uri="{BB962C8B-B14F-4D97-AF65-F5344CB8AC3E}">
        <p14:creationId xmlns:p14="http://schemas.microsoft.com/office/powerpoint/2010/main" val="159940716"/>
      </p:ext>
    </p:extLst>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A20706-173B-422E-9117-B6DA233C27E4}"/>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448946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685800" y="1598613"/>
            <a:ext cx="7772400" cy="1101725"/>
          </a:xfrm>
        </p:spPr>
        <p:txBody>
          <a:bodyPr>
            <a:normAutofit fontScale="90000"/>
          </a:bodyPr>
          <a:lstStyle/>
          <a:p>
            <a:pPr eaLnBrk="1" hangingPunct="1"/>
            <a:br>
              <a:rPr lang="en-US" b="0" dirty="0">
                <a:solidFill>
                  <a:srgbClr val="7030A0"/>
                </a:solidFill>
                <a:effectLst/>
                <a:latin typeface="+mj-lt"/>
              </a:rPr>
            </a:br>
            <a:endParaRPr lang="en-US" b="0" dirty="0">
              <a:solidFill>
                <a:srgbClr val="7030A0"/>
              </a:solidFill>
              <a:effectLst/>
              <a:latin typeface="+mj-lt"/>
            </a:endParaRPr>
          </a:p>
        </p:txBody>
      </p:sp>
      <p:sp>
        <p:nvSpPr>
          <p:cNvPr id="7171" name="Rectangle 3"/>
          <p:cNvSpPr>
            <a:spLocks noGrp="1" noChangeArrowheads="1"/>
          </p:cNvSpPr>
          <p:nvPr>
            <p:ph type="subTitle" idx="1"/>
          </p:nvPr>
        </p:nvSpPr>
        <p:spPr>
          <a:xfrm>
            <a:off x="0" y="0"/>
            <a:ext cx="9144000" cy="5143500"/>
          </a:xfrm>
        </p:spPr>
        <p:txBody>
          <a:bodyPr anchor="ctr">
            <a:normAutofit/>
          </a:bodyPr>
          <a:lstStyle/>
          <a:p>
            <a:pPr eaLnBrk="1" hangingPunct="1">
              <a:lnSpc>
                <a:spcPct val="105000"/>
              </a:lnSpc>
            </a:pPr>
            <a:endParaRPr lang="en-US" sz="2400" dirty="0">
              <a:solidFill>
                <a:srgbClr val="FFFF00"/>
              </a:solidFill>
              <a:effectLst/>
              <a:latin typeface="+mj-lt"/>
              <a:cs typeface="Tahoma" pitchFamily="34" charset="0"/>
            </a:endParaRPr>
          </a:p>
          <a:p>
            <a:pPr eaLnBrk="1" hangingPunct="1"/>
            <a:r>
              <a:rPr lang="en-US" sz="7200" dirty="0">
                <a:solidFill>
                  <a:srgbClr val="FF0000"/>
                </a:solidFill>
                <a:effectLst/>
                <a:latin typeface="+mj-lt"/>
                <a:ea typeface="Segoe UI Black" panose="020B0A02040204020203" pitchFamily="34" charset="0"/>
                <a:cs typeface="Tahoma" pitchFamily="34" charset="0"/>
              </a:rPr>
              <a:t>Ca </a:t>
            </a:r>
            <a:r>
              <a:rPr lang="vi-VN" sz="7200" dirty="0">
                <a:solidFill>
                  <a:srgbClr val="FF0000"/>
                </a:solidFill>
                <a:effectLst/>
                <a:latin typeface="+mj-lt"/>
                <a:ea typeface="Segoe UI Black" panose="020B0A02040204020203" pitchFamily="34" charset="0"/>
                <a:cs typeface="Tahoma" pitchFamily="34" charset="0"/>
              </a:rPr>
              <a:t>Nhập lễ</a:t>
            </a:r>
            <a:endParaRPr lang="en-US" sz="7200" b="0" dirty="0">
              <a:solidFill>
                <a:srgbClr val="FF0000"/>
              </a:solidFill>
              <a:effectLst/>
              <a:latin typeface="+mj-lt"/>
              <a:ea typeface="Segoe UI Black" panose="020B0A02040204020203" pitchFamily="34" charset="0"/>
              <a:cs typeface="Tahoma" pitchFamily="34" charset="0"/>
            </a:endParaRPr>
          </a:p>
          <a:p>
            <a:r>
              <a:rPr lang="en-US" sz="5400" dirty="0">
                <a:solidFill>
                  <a:srgbClr val="FF0000"/>
                </a:solidFill>
                <a:latin typeface="+mj-lt"/>
                <a:ea typeface="Segoe UI Black" panose="020B0A02040204020203" pitchFamily="34" charset="0"/>
              </a:rPr>
              <a:t>LÚA CHÍN ĐẦY ĐỒNG</a:t>
            </a:r>
            <a:br>
              <a:rPr lang="en-US" sz="9600" dirty="0">
                <a:solidFill>
                  <a:srgbClr val="002060"/>
                </a:solidFill>
                <a:latin typeface="+mj-lt"/>
                <a:ea typeface="Segoe UI Black" panose="020B0A02040204020203" pitchFamily="34" charset="0"/>
              </a:rPr>
            </a:br>
            <a:r>
              <a:rPr lang="en-US" sz="5400" dirty="0" err="1">
                <a:solidFill>
                  <a:srgbClr val="002060"/>
                </a:solidFill>
                <a:latin typeface="+mj-lt"/>
                <a:ea typeface="Segoe UI Black" panose="020B0A02040204020203" pitchFamily="34" charset="0"/>
              </a:rPr>
              <a:t>Lm</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Thiên</a:t>
            </a:r>
            <a:r>
              <a:rPr lang="en-US" sz="5400" dirty="0">
                <a:solidFill>
                  <a:srgbClr val="002060"/>
                </a:solidFill>
                <a:latin typeface="+mj-lt"/>
                <a:ea typeface="Segoe UI Black" panose="020B0A02040204020203" pitchFamily="34" charset="0"/>
              </a:rPr>
              <a:t> </a:t>
            </a:r>
            <a:r>
              <a:rPr lang="en-US" sz="5400" dirty="0" err="1">
                <a:solidFill>
                  <a:srgbClr val="002060"/>
                </a:solidFill>
                <a:latin typeface="+mj-lt"/>
                <a:ea typeface="Segoe UI Black" panose="020B0A02040204020203" pitchFamily="34" charset="0"/>
              </a:rPr>
              <a:t>Ân</a:t>
            </a:r>
            <a:endParaRPr lang="en-US" sz="11500" b="0" i="1" dirty="0">
              <a:solidFill>
                <a:srgbClr val="002060"/>
              </a:solidFill>
              <a:effectLst/>
              <a:latin typeface="+mj-lt"/>
              <a:ea typeface="Segoe UI Black" panose="020B0A02040204020203" pitchFamily="34" charset="0"/>
              <a:cs typeface="Tahoma" pitchFamily="34" charset="0"/>
            </a:endParaRPr>
          </a:p>
        </p:txBody>
      </p:sp>
    </p:spTree>
    <p:extLst>
      <p:ext uri="{BB962C8B-B14F-4D97-AF65-F5344CB8AC3E}">
        <p14:creationId xmlns:p14="http://schemas.microsoft.com/office/powerpoint/2010/main" val="252196696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chor="ctr">
            <a:normAutofit/>
          </a:bodyPr>
          <a:lstStyle/>
          <a:p>
            <a:pPr algn="just"/>
            <a:r>
              <a:rPr lang="en-US" sz="5200" u="sng" dirty="0">
                <a:solidFill>
                  <a:srgbClr val="FF0000"/>
                </a:solidFill>
                <a:latin typeface="+mj-lt"/>
                <a:ea typeface="Segoe UI Black" panose="020B0A02040204020203" pitchFamily="34" charset="0"/>
              </a:rPr>
              <a:t>T</a:t>
            </a:r>
            <a:r>
              <a:rPr lang="en-US" sz="5200" u="sng" dirty="0">
                <a:solidFill>
                  <a:srgbClr val="FF0000"/>
                </a:solidFill>
                <a:effectLst/>
                <a:latin typeface="+mj-lt"/>
                <a:ea typeface="Segoe UI Black" panose="020B0A02040204020203" pitchFamily="34" charset="0"/>
              </a:rPr>
              <a:t>k1:</a:t>
            </a:r>
            <a:r>
              <a:rPr lang="en-US" sz="5400" dirty="0">
                <a:solidFill>
                  <a:schemeClr val="accent5">
                    <a:lumMod val="25000"/>
                  </a:schemeClr>
                </a:solidFill>
                <a:effectLst/>
                <a:latin typeface="+mj-lt"/>
                <a:ea typeface="Segoe UI Black" panose="020B0A02040204020203" pitchFamily="34" charset="0"/>
              </a:rPr>
              <a:t> </a:t>
            </a:r>
            <a:r>
              <a:rPr lang="vi-VN" sz="5200" dirty="0">
                <a:solidFill>
                  <a:srgbClr val="002060"/>
                </a:solidFill>
                <a:latin typeface="+mj-lt"/>
                <a:ea typeface="Segoe UI Black" panose="020B0A02040204020203" pitchFamily="34" charset="0"/>
              </a:rPr>
              <a:t>Đồng lúa đã trổ bông vàng úa, đong đưa trước gió lay nhè nhẹ, chờ đón những cánh tay gặt hái,</a:t>
            </a:r>
            <a:br>
              <a:rPr lang="vi-VN" sz="5400" dirty="0">
                <a:solidFill>
                  <a:srgbClr val="002060"/>
                </a:solidFill>
                <a:latin typeface="+mj-lt"/>
                <a:ea typeface="Segoe UI Black" panose="020B0A02040204020203" pitchFamily="34" charset="0"/>
              </a:rPr>
            </a:br>
            <a:r>
              <a:rPr lang="vi-VN" sz="5200" dirty="0">
                <a:solidFill>
                  <a:srgbClr val="002060"/>
                </a:solidFill>
                <a:latin typeface="+mj-lt"/>
                <a:ea typeface="Segoe UI Black" panose="020B0A02040204020203" pitchFamily="34" charset="0"/>
              </a:rPr>
              <a:t>đem về, đem về cho chủ thôi.</a:t>
            </a:r>
            <a:endParaRPr lang="vi-VN" sz="5400" dirty="0">
              <a:solidFill>
                <a:srgbClr val="002060"/>
              </a:solidFill>
              <a:effectLst/>
              <a:latin typeface="+mj-lt"/>
              <a:ea typeface="Segoe UI Black" panose="020B0A02040204020203" pitchFamily="34" charset="0"/>
            </a:endParaRPr>
          </a:p>
        </p:txBody>
      </p:sp>
    </p:spTree>
    <p:extLst>
      <p:ext uri="{BB962C8B-B14F-4D97-AF65-F5344CB8AC3E}">
        <p14:creationId xmlns:p14="http://schemas.microsoft.com/office/powerpoint/2010/main" val="42783538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92939"/>
            <a:ext cx="9144000" cy="4357623"/>
          </a:xfrm>
        </p:spPr>
        <p:txBody>
          <a:bodyPr anchor="ctr">
            <a:normAutofit/>
          </a:bodyPr>
          <a:lstStyle/>
          <a:p>
            <a:pPr algn="just"/>
            <a:r>
              <a:rPr lang="en-US" sz="5200" u="sng" dirty="0">
                <a:solidFill>
                  <a:srgbClr val="FF0000"/>
                </a:solidFill>
                <a:effectLst/>
                <a:latin typeface="+mj-lt"/>
                <a:ea typeface="Segoe UI Black" panose="020B0A02040204020203" pitchFamily="34" charset="0"/>
              </a:rPr>
              <a:t>Tk4</a:t>
            </a:r>
            <a:r>
              <a:rPr lang="en-US" sz="5200" b="0" u="sng" dirty="0">
                <a:solidFill>
                  <a:srgbClr val="FF0000"/>
                </a:solidFill>
                <a:effectLst/>
                <a:latin typeface="+mj-lt"/>
                <a:ea typeface="Segoe UI Black" panose="020B0A02040204020203" pitchFamily="34" charset="0"/>
              </a:rPr>
              <a:t>:</a:t>
            </a:r>
            <a:r>
              <a:rPr lang="en-US" sz="5400" b="0" dirty="0">
                <a:solidFill>
                  <a:srgbClr val="7030A0"/>
                </a:solidFill>
                <a:effectLst/>
                <a:latin typeface="+mj-lt"/>
                <a:ea typeface="Segoe UI Black" panose="020B0A02040204020203" pitchFamily="34" charset="0"/>
              </a:rPr>
              <a:t> </a:t>
            </a:r>
            <a:r>
              <a:rPr lang="vi-VN" sz="5200" dirty="0">
                <a:solidFill>
                  <a:srgbClr val="002060"/>
                </a:solidFill>
                <a:latin typeface="+mj-lt"/>
                <a:ea typeface="Segoe UI Black" panose="020B0A02040204020203" pitchFamily="34" charset="0"/>
              </a:rPr>
              <a:t>Nguyện Chúc chúc phúc cho đời ai, hy sinh dám sống đời thợ gặt, để nước Chúa mãi luôn rộng mở, cho tình, cho tình yêu thẳm sâu.</a:t>
            </a:r>
            <a:endParaRPr lang="en-US" sz="5400" dirty="0">
              <a:solidFill>
                <a:srgbClr val="002060"/>
              </a:solidFill>
              <a:effectLst/>
              <a:latin typeface="+mj-lt"/>
              <a:ea typeface="Segoe UI Black" panose="020B0A02040204020203" pitchFamily="34" charset="0"/>
            </a:endParaRPr>
          </a:p>
        </p:txBody>
      </p:sp>
    </p:spTree>
    <p:extLst>
      <p:ext uri="{BB962C8B-B14F-4D97-AF65-F5344CB8AC3E}">
        <p14:creationId xmlns:p14="http://schemas.microsoft.com/office/powerpoint/2010/main" val="2817531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chor="ctr">
            <a:normAutofit/>
          </a:bodyPr>
          <a:lstStyle/>
          <a:p>
            <a:pPr algn="just"/>
            <a:r>
              <a:rPr lang="en-US" sz="5000" u="sng" dirty="0" err="1">
                <a:solidFill>
                  <a:srgbClr val="FF0000"/>
                </a:solidFill>
                <a:effectLst/>
                <a:latin typeface="+mj-lt"/>
                <a:ea typeface="Segoe UI Black" panose="020B0A02040204020203" pitchFamily="34" charset="0"/>
              </a:rPr>
              <a:t>Đk</a:t>
            </a:r>
            <a:r>
              <a:rPr lang="en-US" sz="5000" u="sng" dirty="0">
                <a:solidFill>
                  <a:srgbClr val="FF0000"/>
                </a:solidFill>
                <a:effectLst/>
                <a:latin typeface="+mj-lt"/>
                <a:ea typeface="Segoe UI Black" panose="020B0A02040204020203" pitchFamily="34" charset="0"/>
              </a:rPr>
              <a:t>:</a:t>
            </a:r>
            <a:r>
              <a:rPr lang="en-US" sz="5400" dirty="0">
                <a:solidFill>
                  <a:schemeClr val="accent5">
                    <a:lumMod val="25000"/>
                  </a:schemeClr>
                </a:solidFill>
                <a:effectLst/>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Lúa</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chín</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đầy</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đồng</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mà</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sao</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thiếu</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thợ</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gặt</a:t>
            </a:r>
            <a:r>
              <a:rPr lang="en-US" sz="4444" dirty="0">
                <a:solidFill>
                  <a:srgbClr val="002060"/>
                </a:solidFill>
                <a:latin typeface="+mj-lt"/>
                <a:ea typeface="Segoe UI Black" panose="020B0A02040204020203" pitchFamily="34" charset="0"/>
              </a:rPr>
              <a:t>. Xin </a:t>
            </a:r>
            <a:r>
              <a:rPr lang="en-US" sz="4444" dirty="0" err="1">
                <a:solidFill>
                  <a:srgbClr val="002060"/>
                </a:solidFill>
                <a:latin typeface="+mj-lt"/>
                <a:ea typeface="Segoe UI Black" panose="020B0A02040204020203" pitchFamily="34" charset="0"/>
              </a:rPr>
              <a:t>Chúa</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hãy</a:t>
            </a:r>
            <a:r>
              <a:rPr lang="en-US" sz="4444" dirty="0">
                <a:solidFill>
                  <a:srgbClr val="002060"/>
                </a:solidFill>
                <a:latin typeface="+mj-lt"/>
                <a:ea typeface="Segoe UI Black" panose="020B0A02040204020203" pitchFamily="34" charset="0"/>
              </a:rPr>
              <a:t> ban </a:t>
            </a:r>
            <a:r>
              <a:rPr lang="en-US" sz="4444" dirty="0" err="1">
                <a:solidFill>
                  <a:srgbClr val="002060"/>
                </a:solidFill>
                <a:latin typeface="+mj-lt"/>
                <a:ea typeface="Segoe UI Black" panose="020B0A02040204020203" pitchFamily="34" charset="0"/>
              </a:rPr>
              <a:t>cho</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nhiều</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thợ</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gặt</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đến</a:t>
            </a:r>
            <a:r>
              <a:rPr lang="en-US" sz="4444"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Lúa</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chín</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đầy</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đồng</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mà</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sao</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thiếu</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thợ</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gặt</a:t>
            </a:r>
            <a:r>
              <a:rPr lang="en-US" sz="4444" dirty="0">
                <a:solidFill>
                  <a:srgbClr val="002060"/>
                </a:solidFill>
                <a:latin typeface="+mj-lt"/>
                <a:ea typeface="Segoe UI Black" panose="020B0A02040204020203" pitchFamily="34" charset="0"/>
              </a:rPr>
              <a:t>. Xin </a:t>
            </a:r>
            <a:r>
              <a:rPr lang="en-US" sz="4444" dirty="0" err="1">
                <a:solidFill>
                  <a:srgbClr val="002060"/>
                </a:solidFill>
                <a:latin typeface="+mj-lt"/>
                <a:ea typeface="Segoe UI Black" panose="020B0A02040204020203" pitchFamily="34" charset="0"/>
              </a:rPr>
              <a:t>Chúa</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hãy</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sai</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thợ</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gặt</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gánh</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lúa</a:t>
            </a:r>
            <a:r>
              <a:rPr lang="en-US" sz="4800" dirty="0">
                <a:solidFill>
                  <a:srgbClr val="002060"/>
                </a:solidFill>
                <a:latin typeface="+mj-lt"/>
                <a:ea typeface="Segoe UI Black" panose="020B0A02040204020203" pitchFamily="34" charset="0"/>
              </a:rPr>
              <a:t> </a:t>
            </a:r>
            <a:r>
              <a:rPr lang="en-US" sz="4444" dirty="0" err="1">
                <a:solidFill>
                  <a:srgbClr val="002060"/>
                </a:solidFill>
                <a:latin typeface="+mj-lt"/>
                <a:ea typeface="Segoe UI Black" panose="020B0A02040204020203" pitchFamily="34" charset="0"/>
              </a:rPr>
              <a:t>về</a:t>
            </a:r>
            <a:r>
              <a:rPr lang="en-US" sz="4444" dirty="0">
                <a:solidFill>
                  <a:srgbClr val="002060"/>
                </a:solidFill>
                <a:latin typeface="+mj-lt"/>
                <a:ea typeface="Segoe UI Black" panose="020B0A02040204020203" pitchFamily="34" charset="0"/>
              </a:rPr>
              <a:t>.</a:t>
            </a:r>
            <a:endParaRPr lang="vi-VN" sz="5400" dirty="0">
              <a:solidFill>
                <a:srgbClr val="002060"/>
              </a:solidFill>
              <a:effectLst/>
              <a:latin typeface="+mj-lt"/>
              <a:ea typeface="Segoe UI Black" panose="020B0A02040204020203" pitchFamily="34" charset="0"/>
            </a:endParaRPr>
          </a:p>
        </p:txBody>
      </p:sp>
    </p:spTree>
    <p:extLst>
      <p:ext uri="{BB962C8B-B14F-4D97-AF65-F5344CB8AC3E}">
        <p14:creationId xmlns:p14="http://schemas.microsoft.com/office/powerpoint/2010/main" val="15936963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A20706-173B-422E-9117-B6DA233C27E4}"/>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090573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3399"/>
                </a:solidFill>
                <a:effectLst/>
                <a:latin typeface="+mj-lt"/>
              </a:rPr>
            </a:br>
            <a:endParaRPr lang="en-US" dirty="0">
              <a:solidFill>
                <a:srgbClr val="003399"/>
              </a:solidFill>
              <a:effectLst/>
              <a:latin typeface="+mj-lt"/>
            </a:endParaRPr>
          </a:p>
        </p:txBody>
      </p:sp>
      <p:sp>
        <p:nvSpPr>
          <p:cNvPr id="78851" name="Rectangle 3"/>
          <p:cNvSpPr>
            <a:spLocks noGrp="1" noChangeArrowheads="1"/>
          </p:cNvSpPr>
          <p:nvPr>
            <p:ph type="subTitle" idx="1"/>
          </p:nvPr>
        </p:nvSpPr>
        <p:spPr>
          <a:xfrm>
            <a:off x="0" y="1291590"/>
            <a:ext cx="9144000" cy="2560320"/>
          </a:xfrm>
        </p:spPr>
        <p:txBody>
          <a:bodyPr anchor="ctr">
            <a:normAutofit/>
          </a:bodyPr>
          <a:lstStyle/>
          <a:p>
            <a:pPr eaLnBrk="1" hangingPunct="1">
              <a:lnSpc>
                <a:spcPct val="150000"/>
              </a:lnSpc>
            </a:pPr>
            <a:endParaRPr lang="en-US" sz="3600" b="1" dirty="0">
              <a:solidFill>
                <a:srgbClr val="FF0000"/>
              </a:solidFill>
              <a:effectLst/>
              <a:latin typeface="+mj-lt"/>
              <a:ea typeface="Segoe UI Black" panose="020B0A02040204020203" pitchFamily="34" charset="0"/>
              <a:cs typeface="Times New Roman" panose="02020603050405020304" pitchFamily="18" charset="0"/>
            </a:endParaRPr>
          </a:p>
          <a:p>
            <a:pPr eaLnBrk="1" hangingPunct="1"/>
            <a:r>
              <a:rPr lang="en-US" sz="7200" i="1" dirty="0">
                <a:solidFill>
                  <a:srgbClr val="FF0000"/>
                </a:solidFill>
                <a:effectLst/>
                <a:latin typeface="+mj-lt"/>
                <a:ea typeface="Segoe UI Black" panose="020B0A02040204020203" pitchFamily="34" charset="0"/>
                <a:cs typeface="Times New Roman" panose="02020603050405020304" pitchFamily="18" charset="0"/>
              </a:rPr>
              <a:t>KINH VINH DANH</a:t>
            </a:r>
          </a:p>
          <a:p>
            <a:pPr eaLnBrk="1" hangingPunct="1"/>
            <a:r>
              <a:rPr lang="en-US" sz="7200" i="1" dirty="0" err="1">
                <a:solidFill>
                  <a:srgbClr val="FF0000"/>
                </a:solidFill>
                <a:effectLst/>
                <a:latin typeface="+mj-lt"/>
                <a:ea typeface="Segoe UI Black" panose="020B0A02040204020203" pitchFamily="34" charset="0"/>
                <a:cs typeface="Times New Roman" panose="02020603050405020304" pitchFamily="18" charset="0"/>
              </a:rPr>
              <a:t>Ca</a:t>
            </a:r>
            <a:r>
              <a:rPr lang="en-US" sz="7200" i="1" dirty="0">
                <a:solidFill>
                  <a:srgbClr val="FF0000"/>
                </a:solidFill>
                <a:effectLst/>
                <a:latin typeface="+mj-lt"/>
                <a:ea typeface="Segoe UI Black" panose="020B0A02040204020203" pitchFamily="34" charset="0"/>
                <a:cs typeface="Times New Roman" panose="02020603050405020304" pitchFamily="18" charset="0"/>
              </a:rPr>
              <a:t> </a:t>
            </a:r>
            <a:r>
              <a:rPr lang="en-US" sz="7200" i="1" dirty="0" err="1">
                <a:solidFill>
                  <a:srgbClr val="FF0000"/>
                </a:solidFill>
                <a:effectLst/>
                <a:latin typeface="+mj-lt"/>
                <a:ea typeface="Segoe UI Black" panose="020B0A02040204020203" pitchFamily="34" charset="0"/>
                <a:cs typeface="Times New Roman" panose="02020603050405020304" pitchFamily="18" charset="0"/>
              </a:rPr>
              <a:t>Lên</a:t>
            </a:r>
            <a:r>
              <a:rPr lang="en-US" sz="7200" i="1" dirty="0">
                <a:solidFill>
                  <a:srgbClr val="FF0000"/>
                </a:solidFill>
                <a:effectLst/>
                <a:latin typeface="+mj-lt"/>
                <a:ea typeface="Segoe UI Black" panose="020B0A02040204020203" pitchFamily="34" charset="0"/>
                <a:cs typeface="Times New Roman" panose="02020603050405020304" pitchFamily="18" charset="0"/>
              </a:rPr>
              <a:t> </a:t>
            </a:r>
            <a:r>
              <a:rPr lang="en-US" sz="7200" i="1" dirty="0" err="1">
                <a:solidFill>
                  <a:srgbClr val="FF0000"/>
                </a:solidFill>
                <a:effectLst/>
                <a:latin typeface="+mj-lt"/>
                <a:ea typeface="Segoe UI Black" panose="020B0A02040204020203" pitchFamily="34" charset="0"/>
                <a:cs typeface="Times New Roman" panose="02020603050405020304" pitchFamily="18" charset="0"/>
              </a:rPr>
              <a:t>Đi</a:t>
            </a:r>
            <a:r>
              <a:rPr lang="en-US" sz="7200" i="1" dirty="0">
                <a:solidFill>
                  <a:srgbClr val="FF0000"/>
                </a:solidFill>
                <a:effectLst/>
                <a:latin typeface="+mj-lt"/>
                <a:ea typeface="Segoe UI Black" panose="020B0A02040204020203" pitchFamily="34" charset="0"/>
                <a:cs typeface="Times New Roman" panose="02020603050405020304" pitchFamily="18" charset="0"/>
              </a:rPr>
              <a:t> 2</a:t>
            </a:r>
            <a:endParaRPr lang="vi-VN" sz="7200" i="1" dirty="0">
              <a:solidFill>
                <a:srgbClr val="FF000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7538117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oAutofit/>
          </a:bodyPr>
          <a:lstStyle/>
          <a:p>
            <a:pPr algn="just" eaLnBrk="1" hangingPunct="1"/>
            <a:endParaRPr lang="en-US" sz="1000" i="1" u="sng" dirty="0">
              <a:solidFill>
                <a:srgbClr val="C00000"/>
              </a:solidFill>
              <a:effectLst/>
              <a:latin typeface="+mj-lt"/>
              <a:ea typeface="Segoe UI Black" panose="020B0A02040204020203" pitchFamily="34" charset="0"/>
              <a:cs typeface="Times New Roman" panose="02020603050405020304" pitchFamily="18" charset="0"/>
            </a:endParaRPr>
          </a:p>
          <a:p>
            <a:pPr algn="just" eaLnBrk="1" hangingPunct="1"/>
            <a:r>
              <a:rPr lang="vi-VN" sz="4800" i="1" u="sng" dirty="0">
                <a:solidFill>
                  <a:srgbClr val="FF0000"/>
                </a:solidFill>
                <a:effectLst/>
                <a:latin typeface="+mj-lt"/>
                <a:ea typeface="Segoe UI Black" panose="020B0A02040204020203" pitchFamily="34" charset="0"/>
                <a:cs typeface="Times New Roman" panose="02020603050405020304" pitchFamily="18" charset="0"/>
              </a:rPr>
              <a:t>Chủ tế:</a:t>
            </a:r>
            <a:r>
              <a:rPr lang="vi-VN" sz="4800" i="1" dirty="0">
                <a:solidFill>
                  <a:srgbClr val="FF0000"/>
                </a:solidFill>
                <a:effectLst/>
                <a:latin typeface="+mj-lt"/>
                <a:ea typeface="Segoe UI Black" panose="020B0A02040204020203" pitchFamily="34" charset="0"/>
                <a:cs typeface="Times New Roman" panose="02020603050405020304" pitchFamily="18" charset="0"/>
              </a:rPr>
              <a:t> Vinh danh Thiên Chúa trên các tầng trời. </a:t>
            </a:r>
            <a:endParaRPr lang="en-US" sz="4800" i="1" dirty="0">
              <a:solidFill>
                <a:srgbClr val="FF0000"/>
              </a:solidFill>
              <a:effectLst/>
              <a:latin typeface="+mj-lt"/>
              <a:ea typeface="Segoe UI Black" panose="020B0A02040204020203" pitchFamily="34" charset="0"/>
              <a:cs typeface="Times New Roman" panose="02020603050405020304" pitchFamily="18" charset="0"/>
            </a:endParaRPr>
          </a:p>
          <a:p>
            <a:pPr algn="just" eaLnBrk="1" hangingPunct="1"/>
            <a:endParaRPr lang="en-US" sz="3600" i="1" dirty="0">
              <a:solidFill>
                <a:srgbClr val="C00000"/>
              </a:solidFill>
              <a:effectLst/>
              <a:latin typeface="+mj-lt"/>
              <a:ea typeface="Segoe UI Black" panose="020B0A02040204020203" pitchFamily="34" charset="0"/>
              <a:cs typeface="Times New Roman" panose="02020603050405020304" pitchFamily="18" charset="0"/>
            </a:endParaRPr>
          </a:p>
          <a:p>
            <a:pPr algn="just" eaLnBrk="1" hangingPunct="1"/>
            <a:r>
              <a:rPr lang="en-US" sz="4800" i="1" u="sng" dirty="0" err="1">
                <a:solidFill>
                  <a:srgbClr val="FF0000"/>
                </a:solidFill>
                <a:effectLst/>
                <a:latin typeface="+mj-lt"/>
                <a:ea typeface="Segoe UI Black" panose="020B0A02040204020203" pitchFamily="34" charset="0"/>
                <a:cs typeface="Times New Roman" panose="02020603050405020304" pitchFamily="18" charset="0"/>
              </a:rPr>
              <a:t>Cộng</a:t>
            </a:r>
            <a:r>
              <a:rPr lang="en-US" sz="4800" i="1" u="sng" dirty="0">
                <a:solidFill>
                  <a:srgbClr val="FF0000"/>
                </a:solidFill>
                <a:effectLst/>
                <a:latin typeface="+mj-lt"/>
                <a:ea typeface="Segoe UI Black" panose="020B0A02040204020203" pitchFamily="34" charset="0"/>
                <a:cs typeface="Times New Roman" panose="02020603050405020304" pitchFamily="18" charset="0"/>
              </a:rPr>
              <a:t> </a:t>
            </a:r>
            <a:r>
              <a:rPr lang="en-US" sz="4800" i="1" u="sng" dirty="0" err="1">
                <a:solidFill>
                  <a:srgbClr val="FF0000"/>
                </a:solidFill>
                <a:effectLst/>
                <a:latin typeface="+mj-lt"/>
                <a:ea typeface="Segoe UI Black" panose="020B0A02040204020203" pitchFamily="34" charset="0"/>
                <a:cs typeface="Times New Roman" panose="02020603050405020304" pitchFamily="18" charset="0"/>
              </a:rPr>
              <a:t>đoàn</a:t>
            </a:r>
            <a:r>
              <a:rPr lang="en-US" sz="4800" i="1" u="sng" dirty="0">
                <a:solidFill>
                  <a:srgbClr val="FF0000"/>
                </a:solidFill>
                <a:effectLst/>
                <a:latin typeface="+mj-lt"/>
                <a:ea typeface="Segoe UI Black" panose="020B0A02040204020203" pitchFamily="34" charset="0"/>
                <a:cs typeface="Times New Roman" panose="02020603050405020304" pitchFamily="18" charset="0"/>
              </a:rPr>
              <a:t>:</a:t>
            </a:r>
            <a:r>
              <a:rPr lang="en-US" sz="4800" dirty="0">
                <a:solidFill>
                  <a:srgbClr val="FF0000"/>
                </a:solidFill>
                <a:effectLst/>
                <a:latin typeface="+mj-lt"/>
                <a:ea typeface="Segoe UI Black" panose="020B0A02040204020203" pitchFamily="34" charset="0"/>
                <a:cs typeface="Times New Roman" panose="02020603050405020304" pitchFamily="18" charset="0"/>
              </a:rPr>
              <a:t> </a:t>
            </a:r>
            <a:r>
              <a:rPr lang="vi-VN" sz="4800" dirty="0">
                <a:solidFill>
                  <a:schemeClr val="tx2">
                    <a:lumMod val="75000"/>
                  </a:schemeClr>
                </a:solidFill>
                <a:effectLst/>
                <a:latin typeface="+mj-lt"/>
                <a:ea typeface="Segoe UI Black" panose="020B0A02040204020203" pitchFamily="34" charset="0"/>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40234860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78851" name="Rectangle 3"/>
          <p:cNvSpPr>
            <a:spLocks noGrp="1" noChangeArrowheads="1"/>
          </p:cNvSpPr>
          <p:nvPr>
            <p:ph type="subTitle" idx="1"/>
          </p:nvPr>
        </p:nvSpPr>
        <p:spPr>
          <a:xfrm>
            <a:off x="0" y="733807"/>
            <a:ext cx="9144000" cy="3675887"/>
          </a:xfrm>
        </p:spPr>
        <p:txBody>
          <a:bodyPr anchor="ctr">
            <a:normAutofit/>
          </a:bodyPr>
          <a:lstStyle/>
          <a:p>
            <a:pPr algn="just" eaLnBrk="1" hangingPunct="1"/>
            <a:endParaRPr lang="en-US" sz="1100" i="1" u="sng" dirty="0">
              <a:solidFill>
                <a:srgbClr val="C00000"/>
              </a:solidFill>
              <a:effectLst/>
              <a:latin typeface="+mj-lt"/>
              <a:ea typeface="Segoe UI Black" panose="020B0A02040204020203" pitchFamily="34" charset="0"/>
              <a:cs typeface="Times New Roman" panose="02020603050405020304" pitchFamily="18" charset="0"/>
            </a:endParaRPr>
          </a:p>
          <a:p>
            <a:pPr algn="just"/>
            <a:r>
              <a:rPr lang="vi-VN" sz="5400" dirty="0">
                <a:solidFill>
                  <a:schemeClr val="tx2">
                    <a:lumMod val="75000"/>
                  </a:schemeClr>
                </a:solidFill>
                <a:latin typeface="+mj-lt"/>
                <a:ea typeface="Segoe UI Black" panose="020B0A02040204020203" pitchFamily="34" charset="0"/>
                <a:cs typeface="Times New Roman" panose="02020603050405020304" pitchFamily="18" charset="0"/>
              </a:rPr>
              <a:t>Chúng con ca ngợi Chúa.</a:t>
            </a:r>
            <a:endParaRPr lang="en-US" sz="6000" dirty="0">
              <a:solidFill>
                <a:schemeClr val="tx2">
                  <a:lumMod val="75000"/>
                </a:schemeClr>
              </a:solidFill>
              <a:latin typeface="+mj-lt"/>
              <a:ea typeface="Segoe UI Black" panose="020B0A02040204020203" pitchFamily="34" charset="0"/>
              <a:cs typeface="Times New Roman" panose="02020603050405020304" pitchFamily="18" charset="0"/>
            </a:endParaRPr>
          </a:p>
          <a:p>
            <a:pPr algn="just"/>
            <a:r>
              <a:rPr lang="vi-VN" sz="4680" dirty="0">
                <a:solidFill>
                  <a:schemeClr val="tx2">
                    <a:lumMod val="75000"/>
                  </a:schemeClr>
                </a:solidFill>
                <a:latin typeface="+mj-lt"/>
                <a:ea typeface="Segoe UI Black" panose="020B0A02040204020203" pitchFamily="34" charset="0"/>
                <a:cs typeface="Times New Roman" panose="02020603050405020304" pitchFamily="18" charset="0"/>
              </a:rPr>
              <a:t>Chúng con chúc tụng Chúa.</a:t>
            </a:r>
            <a:endParaRPr lang="en-US" sz="5200" dirty="0">
              <a:solidFill>
                <a:schemeClr val="tx2">
                  <a:lumMod val="75000"/>
                </a:schemeClr>
              </a:solidFill>
              <a:latin typeface="+mj-lt"/>
              <a:ea typeface="Segoe UI Black" panose="020B0A02040204020203" pitchFamily="34" charset="0"/>
              <a:cs typeface="Times New Roman" panose="02020603050405020304" pitchFamily="18" charset="0"/>
            </a:endParaRPr>
          </a:p>
          <a:p>
            <a:pPr algn="just"/>
            <a:r>
              <a:rPr lang="vi-VN" sz="5400" dirty="0">
                <a:solidFill>
                  <a:schemeClr val="tx2">
                    <a:lumMod val="75000"/>
                  </a:schemeClr>
                </a:solidFill>
                <a:latin typeface="+mj-lt"/>
                <a:ea typeface="Segoe UI Black" panose="020B0A02040204020203" pitchFamily="34" charset="0"/>
                <a:cs typeface="Times New Roman" panose="02020603050405020304" pitchFamily="18" charset="0"/>
              </a:rPr>
              <a:t>Chúng con thờ lạy Chúa.</a:t>
            </a:r>
            <a:endParaRPr lang="en-US" sz="6000" dirty="0">
              <a:solidFill>
                <a:schemeClr val="tx2">
                  <a:lumMod val="75000"/>
                </a:schemeClr>
              </a:solidFill>
              <a:latin typeface="+mj-lt"/>
              <a:ea typeface="Segoe UI Black" panose="020B0A02040204020203" pitchFamily="34" charset="0"/>
              <a:cs typeface="Times New Roman" panose="02020603050405020304" pitchFamily="18" charset="0"/>
            </a:endParaRPr>
          </a:p>
          <a:p>
            <a:pPr algn="just"/>
            <a:r>
              <a:rPr lang="vi-VN" sz="5400" dirty="0">
                <a:solidFill>
                  <a:schemeClr val="tx2">
                    <a:lumMod val="75000"/>
                  </a:schemeClr>
                </a:solidFill>
                <a:latin typeface="+mj-lt"/>
                <a:ea typeface="Segoe UI Black" panose="020B0A02040204020203" pitchFamily="34" charset="0"/>
                <a:cs typeface="Times New Roman" panose="02020603050405020304" pitchFamily="18" charset="0"/>
              </a:rPr>
              <a:t>Chúng con tôn vinh Chúa.</a:t>
            </a:r>
            <a:endParaRPr lang="vi-VN" sz="6000" dirty="0">
              <a:solidFill>
                <a:schemeClr val="tx2">
                  <a:lumMod val="75000"/>
                </a:schemeClr>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0454830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354203"/>
            <a:ext cx="9144000" cy="4435094"/>
          </a:xfrm>
        </p:spPr>
        <p:txBody>
          <a:bodyPr anchor="ctr">
            <a:normAutofit/>
          </a:bodyPr>
          <a:lstStyle/>
          <a:p>
            <a:pPr algn="just"/>
            <a:r>
              <a:rPr lang="vi-VN" sz="5300" dirty="0">
                <a:solidFill>
                  <a:schemeClr val="tx2">
                    <a:lumMod val="75000"/>
                  </a:schemeClr>
                </a:solidFill>
                <a:latin typeface="+mj-lt"/>
                <a:ea typeface="Segoe UI Black" panose="020B0A02040204020203" pitchFamily="34" charset="0"/>
                <a:cs typeface="Times New Roman" panose="02020603050405020304" pitchFamily="18" charset="0"/>
              </a:rPr>
              <a:t>Chúng con cảm tạ Chúa vì vinh quang cao cả Chúa.</a:t>
            </a:r>
            <a:endParaRPr lang="en-US" sz="6000" dirty="0">
              <a:solidFill>
                <a:schemeClr val="tx2">
                  <a:lumMod val="75000"/>
                </a:schemeClr>
              </a:solidFill>
              <a:latin typeface="+mj-lt"/>
              <a:ea typeface="Segoe UI Black" panose="020B0A02040204020203" pitchFamily="34" charset="0"/>
              <a:cs typeface="Times New Roman" panose="02020603050405020304" pitchFamily="18" charset="0"/>
            </a:endParaRPr>
          </a:p>
          <a:p>
            <a:pPr algn="just"/>
            <a:r>
              <a:rPr lang="vi-VN" sz="5300" dirty="0">
                <a:solidFill>
                  <a:schemeClr val="tx2">
                    <a:lumMod val="75000"/>
                  </a:schemeClr>
                </a:solidFill>
                <a:latin typeface="+mj-lt"/>
                <a:ea typeface="Segoe UI Black" panose="020B0A02040204020203" pitchFamily="34" charset="0"/>
                <a:cs typeface="Times New Roman" panose="02020603050405020304" pitchFamily="18" charset="0"/>
              </a:rPr>
              <a:t>Lạy Chúa là Thiên Chúa, là Vua trên trời, là Chúa Cha toàn năng. </a:t>
            </a:r>
            <a:endParaRPr lang="en-US" sz="6000" dirty="0">
              <a:solidFill>
                <a:schemeClr val="tx2">
                  <a:lumMod val="75000"/>
                </a:schemeClr>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8578189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ormAutofit/>
          </a:bodyPr>
          <a:lstStyle/>
          <a:p>
            <a:pPr algn="just"/>
            <a:r>
              <a:rPr lang="vi-VN" sz="5800" dirty="0">
                <a:solidFill>
                  <a:schemeClr val="tx2">
                    <a:lumMod val="75000"/>
                  </a:schemeClr>
                </a:solidFill>
                <a:latin typeface="+mj-lt"/>
                <a:ea typeface="Segoe UI Black" panose="020B0A02040204020203" pitchFamily="34" charset="0"/>
                <a:cs typeface="Times New Roman" panose="02020603050405020304" pitchFamily="18" charset="0"/>
              </a:rPr>
              <a:t>Lạy Con Một Thiên Chúa </a:t>
            </a:r>
            <a:r>
              <a:rPr lang="vi-VN" sz="5800" dirty="0">
                <a:solidFill>
                  <a:srgbClr val="C00000"/>
                </a:solidFill>
                <a:latin typeface="+mj-lt"/>
                <a:ea typeface="Segoe UI Black" panose="020B0A02040204020203" pitchFamily="34" charset="0"/>
                <a:cs typeface="Times New Roman" panose="02020603050405020304" pitchFamily="18" charset="0"/>
              </a:rPr>
              <a:t>Chúa Giê-su Ki-tô.</a:t>
            </a:r>
            <a:r>
              <a:rPr lang="vi-VN" sz="6000" dirty="0">
                <a:solidFill>
                  <a:schemeClr val="tx2">
                    <a:lumMod val="75000"/>
                  </a:schemeClr>
                </a:solidFill>
                <a:latin typeface="+mj-lt"/>
                <a:ea typeface="Segoe UI Black" panose="020B0A02040204020203" pitchFamily="34" charset="0"/>
                <a:cs typeface="Times New Roman" panose="02020603050405020304" pitchFamily="18" charset="0"/>
              </a:rPr>
              <a:t> </a:t>
            </a:r>
            <a:endParaRPr lang="en-US" sz="6000" dirty="0">
              <a:solidFill>
                <a:schemeClr val="tx2">
                  <a:lumMod val="75000"/>
                </a:schemeClr>
              </a:solidFill>
              <a:latin typeface="+mj-lt"/>
              <a:ea typeface="Segoe UI Black" panose="020B0A02040204020203" pitchFamily="34" charset="0"/>
              <a:cs typeface="Times New Roman" panose="02020603050405020304" pitchFamily="18" charset="0"/>
            </a:endParaRPr>
          </a:p>
          <a:p>
            <a:pPr algn="just"/>
            <a:r>
              <a:rPr lang="vi-VN" sz="5800" dirty="0">
                <a:solidFill>
                  <a:schemeClr val="tx2">
                    <a:lumMod val="75000"/>
                  </a:schemeClr>
                </a:solidFill>
                <a:latin typeface="+mj-lt"/>
                <a:ea typeface="Segoe UI Black" panose="020B0A02040204020203" pitchFamily="34" charset="0"/>
                <a:cs typeface="Times New Roman" panose="02020603050405020304" pitchFamily="18" charset="0"/>
              </a:rPr>
              <a:t>Lạy Chúa là Thiên Chúa, là Chiên Thiên Chúa, là Con Đức Chúa Cha. </a:t>
            </a:r>
            <a:endParaRPr lang="en-US" sz="6000" dirty="0">
              <a:solidFill>
                <a:schemeClr val="tx2">
                  <a:lumMod val="75000"/>
                </a:schemeClr>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3086540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392939"/>
            <a:ext cx="9144000" cy="4357623"/>
          </a:xfrm>
        </p:spPr>
        <p:txBody>
          <a:bodyPr anchor="ctr">
            <a:normAutofit/>
          </a:bodyPr>
          <a:lstStyle/>
          <a:p>
            <a:pPr algn="just"/>
            <a:endParaRPr lang="en-US" sz="1100" dirty="0">
              <a:solidFill>
                <a:schemeClr val="tx2">
                  <a:lumMod val="75000"/>
                </a:schemeClr>
              </a:solidFill>
              <a:latin typeface="+mj-lt"/>
              <a:ea typeface="Segoe UI Black" panose="020B0A02040204020203" pitchFamily="34" charset="0"/>
              <a:cs typeface="Times New Roman" panose="02020603050405020304" pitchFamily="18" charset="0"/>
            </a:endParaRPr>
          </a:p>
          <a:p>
            <a:pPr algn="just"/>
            <a:r>
              <a:rPr lang="vi-VN" sz="5200" dirty="0">
                <a:solidFill>
                  <a:schemeClr val="tx2">
                    <a:lumMod val="75000"/>
                  </a:schemeClr>
                </a:solidFill>
                <a:latin typeface="+mj-lt"/>
                <a:ea typeface="Segoe UI Black" panose="020B0A02040204020203" pitchFamily="34" charset="0"/>
                <a:cs typeface="Times New Roman" panose="02020603050405020304" pitchFamily="18" charset="0"/>
              </a:rPr>
              <a:t>Chúa xoá tội trần gian, xin thương, xin thương, xin thương xót chúng con.</a:t>
            </a:r>
            <a:endParaRPr lang="en-US" sz="6000" dirty="0">
              <a:solidFill>
                <a:schemeClr val="tx2">
                  <a:lumMod val="75000"/>
                </a:schemeClr>
              </a:solidFill>
              <a:latin typeface="+mj-lt"/>
              <a:ea typeface="Segoe UI Black" panose="020B0A02040204020203" pitchFamily="34" charset="0"/>
              <a:cs typeface="Times New Roman" panose="02020603050405020304" pitchFamily="18" charset="0"/>
            </a:endParaRPr>
          </a:p>
          <a:p>
            <a:pPr algn="just"/>
            <a:r>
              <a:rPr lang="vi-VN" sz="5200" dirty="0">
                <a:solidFill>
                  <a:schemeClr val="tx2">
                    <a:lumMod val="75000"/>
                  </a:schemeClr>
                </a:solidFill>
                <a:latin typeface="+mj-lt"/>
                <a:ea typeface="Segoe UI Black" panose="020B0A02040204020203" pitchFamily="34" charset="0"/>
                <a:cs typeface="Times New Roman" panose="02020603050405020304" pitchFamily="18" charset="0"/>
              </a:rPr>
              <a:t>Chúa xoá tội trần gian, </a:t>
            </a:r>
            <a:r>
              <a:rPr lang="en-US" sz="5200" dirty="0">
                <a:solidFill>
                  <a:schemeClr val="tx2">
                    <a:lumMod val="75000"/>
                  </a:schemeClr>
                </a:solidFill>
                <a:latin typeface="+mj-lt"/>
                <a:ea typeface="Segoe UI Black" panose="020B0A02040204020203" pitchFamily="34" charset="0"/>
                <a:cs typeface="Times New Roman" panose="02020603050405020304" pitchFamily="18" charset="0"/>
              </a:rPr>
              <a:t>x</a:t>
            </a:r>
            <a:r>
              <a:rPr lang="vi-VN" sz="5200" dirty="0">
                <a:solidFill>
                  <a:schemeClr val="tx2">
                    <a:lumMod val="75000"/>
                  </a:schemeClr>
                </a:solidFill>
                <a:latin typeface="+mj-lt"/>
                <a:ea typeface="Segoe UI Black" panose="020B0A02040204020203" pitchFamily="34" charset="0"/>
                <a:cs typeface="Times New Roman" panose="02020603050405020304" pitchFamily="18" charset="0"/>
              </a:rPr>
              <a:t>in nhận lời chúng con cầu khẩn. </a:t>
            </a:r>
            <a:endParaRPr lang="en-US" sz="6000" dirty="0">
              <a:solidFill>
                <a:schemeClr val="tx2">
                  <a:lumMod val="75000"/>
                </a:schemeClr>
              </a:solidFill>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17446882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rgbClr val="002060"/>
                </a:solidFill>
                <a:effectLst/>
                <a:latin typeface="+mj-lt"/>
              </a:rPr>
            </a:br>
            <a:endParaRPr lang="en-US" dirty="0">
              <a:solidFill>
                <a:srgbClr val="002060"/>
              </a:solidFill>
              <a:effectLst/>
              <a:latin typeface="+mj-lt"/>
            </a:endParaRPr>
          </a:p>
        </p:txBody>
      </p:sp>
      <p:sp>
        <p:nvSpPr>
          <p:cNvPr id="80899" name="Rectangle 3"/>
          <p:cNvSpPr>
            <a:spLocks noGrp="1" noChangeArrowheads="1"/>
          </p:cNvSpPr>
          <p:nvPr>
            <p:ph type="subTitle" idx="1"/>
          </p:nvPr>
        </p:nvSpPr>
        <p:spPr>
          <a:xfrm>
            <a:off x="0" y="454915"/>
            <a:ext cx="9144000" cy="4233671"/>
          </a:xfrm>
        </p:spPr>
        <p:txBody>
          <a:bodyPr anchor="ctr">
            <a:normAutofit/>
          </a:bodyPr>
          <a:lstStyle/>
          <a:p>
            <a:pPr algn="just"/>
            <a:r>
              <a:rPr lang="vi-VN" sz="6300" dirty="0">
                <a:solidFill>
                  <a:schemeClr val="tx2">
                    <a:lumMod val="75000"/>
                  </a:schemeClr>
                </a:solidFill>
                <a:latin typeface="+mj-lt"/>
                <a:ea typeface="Segoe UI Black" panose="020B0A02040204020203" pitchFamily="34" charset="0"/>
                <a:cs typeface="Times New Roman" panose="02020603050405020304" pitchFamily="18" charset="0"/>
              </a:rPr>
              <a:t>Chúa ngự bên hữu Đức Chúa Cha, xin thương, xin thương, xin thương xót chúng con</a:t>
            </a:r>
            <a:r>
              <a:rPr lang="en-US" sz="6300" dirty="0">
                <a:solidFill>
                  <a:schemeClr val="tx2">
                    <a:lumMod val="75000"/>
                  </a:schemeClr>
                </a:solidFill>
                <a:latin typeface="+mj-lt"/>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187269802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rgbClr val="002060"/>
                </a:solidFill>
                <a:effectLst/>
                <a:latin typeface="+mj-lt"/>
              </a:rPr>
            </a:br>
            <a:endParaRPr lang="en-US" sz="4000" dirty="0">
              <a:solidFill>
                <a:srgbClr val="002060"/>
              </a:solidFill>
              <a:effectLst/>
              <a:latin typeface="+mj-lt"/>
            </a:endParaRPr>
          </a:p>
        </p:txBody>
      </p:sp>
      <p:sp>
        <p:nvSpPr>
          <p:cNvPr id="82947" name="Rectangle 3"/>
          <p:cNvSpPr>
            <a:spLocks noGrp="1" noChangeArrowheads="1"/>
          </p:cNvSpPr>
          <p:nvPr>
            <p:ph type="body" idx="1"/>
          </p:nvPr>
        </p:nvSpPr>
        <p:spPr>
          <a:xfrm>
            <a:off x="0" y="0"/>
            <a:ext cx="9144000" cy="5143500"/>
          </a:xfrm>
        </p:spPr>
        <p:txBody>
          <a:bodyPr anchor="ctr">
            <a:noAutofit/>
          </a:bodyPr>
          <a:lstStyle/>
          <a:p>
            <a:pPr marL="0" indent="0" algn="just">
              <a:lnSpc>
                <a:spcPct val="140000"/>
              </a:lnSpc>
              <a:buNone/>
            </a:pPr>
            <a:r>
              <a:rPr lang="vi-VN" sz="4400" dirty="0">
                <a:solidFill>
                  <a:schemeClr val="tx2">
                    <a:lumMod val="75000"/>
                  </a:schemeClr>
                </a:solidFill>
                <a:latin typeface="+mj-lt"/>
                <a:ea typeface="Segoe UI Black" panose="020B0A02040204020203" pitchFamily="34" charset="0"/>
                <a:cs typeface="Times New Roman" panose="02020603050405020304" pitchFamily="18" charset="0"/>
              </a:rPr>
              <a:t>Vì lạy </a:t>
            </a:r>
            <a:r>
              <a:rPr lang="vi-VN" sz="4400" dirty="0">
                <a:solidFill>
                  <a:srgbClr val="C00000"/>
                </a:solidFill>
                <a:latin typeface="+mj-lt"/>
                <a:ea typeface="Segoe UI Black" panose="020B0A02040204020203" pitchFamily="34" charset="0"/>
                <a:cs typeface="Times New Roman" panose="02020603050405020304" pitchFamily="18" charset="0"/>
              </a:rPr>
              <a:t>Chúa Giê-su Ki-tô</a:t>
            </a:r>
            <a:r>
              <a:rPr lang="vi-VN" sz="4400" dirty="0">
                <a:solidFill>
                  <a:schemeClr val="tx2">
                    <a:lumMod val="75000"/>
                  </a:schemeClr>
                </a:solidFill>
                <a:latin typeface="+mj-lt"/>
                <a:ea typeface="Segoe UI Black" panose="020B0A02040204020203" pitchFamily="34" charset="0"/>
                <a:cs typeface="Times New Roman" panose="02020603050405020304" pitchFamily="18" charset="0"/>
              </a:rPr>
              <a:t>, chỉ có Chúa là Đấng Thánh, chỉ có Chúa là Chúa, chỉ có Chúa là Đấng Tối Cao, cùng Đức Chúa Thánh Thần trong vinh quang Đức Chúa Cha. </a:t>
            </a:r>
            <a:r>
              <a:rPr lang="vi-VN" sz="4400" dirty="0">
                <a:solidFill>
                  <a:srgbClr val="C00000"/>
                </a:solidFill>
                <a:latin typeface="+mj-lt"/>
                <a:ea typeface="Segoe UI Black" panose="020B0A02040204020203" pitchFamily="34" charset="0"/>
                <a:cs typeface="Times New Roman" panose="02020603050405020304" pitchFamily="18" charset="0"/>
              </a:rPr>
              <a:t>A-men. A-men. </a:t>
            </a:r>
            <a:endParaRPr lang="vi-VN" sz="4800" dirty="0">
              <a:solidFill>
                <a:srgbClr val="C0000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97300201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a:solidFill>
                  <a:srgbClr val="003399"/>
                </a:solidFill>
                <a:effectLst/>
                <a:latin typeface="+mj-lt"/>
              </a:rPr>
            </a:br>
            <a:endParaRPr lang="en-US" b="0">
              <a:solidFill>
                <a:srgbClr val="003399"/>
              </a:solidFill>
              <a:effectLst/>
              <a:latin typeface="+mj-lt"/>
            </a:endParaRPr>
          </a:p>
        </p:txBody>
      </p:sp>
      <p:sp>
        <p:nvSpPr>
          <p:cNvPr id="78851" name="Rectangle 3"/>
          <p:cNvSpPr>
            <a:spLocks noGrp="1" noChangeArrowheads="1"/>
          </p:cNvSpPr>
          <p:nvPr>
            <p:ph type="subTitle" idx="1"/>
          </p:nvPr>
        </p:nvSpPr>
        <p:spPr>
          <a:xfrm>
            <a:off x="0" y="1849374"/>
            <a:ext cx="9144000" cy="1444752"/>
          </a:xfrm>
        </p:spPr>
        <p:txBody>
          <a:bodyPr anchor="ctr">
            <a:normAutofit lnSpcReduction="10000"/>
          </a:bodyPr>
          <a:lstStyle/>
          <a:p>
            <a:pPr eaLnBrk="1" hangingPunct="1">
              <a:lnSpc>
                <a:spcPct val="150000"/>
              </a:lnSpc>
            </a:pPr>
            <a:r>
              <a:rPr lang="en-US" sz="7200" b="0" dirty="0">
                <a:solidFill>
                  <a:srgbClr val="FF0000"/>
                </a:solidFill>
                <a:effectLst/>
                <a:latin typeface="+mj-lt"/>
                <a:ea typeface="Segoe UI Black" panose="020B0A02040204020203" pitchFamily="34" charset="0"/>
                <a:cs typeface="Times New Roman" panose="02020603050405020304" pitchFamily="18" charset="0"/>
              </a:rPr>
              <a:t>KINH VINH DANH</a:t>
            </a:r>
            <a:endParaRPr lang="vi-VN" sz="7200" b="0" dirty="0">
              <a:solidFill>
                <a:srgbClr val="FF000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9325814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a:solidFill>
                  <a:srgbClr val="003399"/>
                </a:solidFill>
                <a:effectLst/>
                <a:latin typeface="+mj-lt"/>
              </a:rPr>
            </a:br>
            <a:endParaRPr lang="en-US" b="0">
              <a:solidFill>
                <a:srgbClr val="003399"/>
              </a:solidFill>
              <a:effectLst/>
              <a:latin typeface="+mj-lt"/>
            </a:endParaRPr>
          </a:p>
        </p:txBody>
      </p:sp>
      <p:sp>
        <p:nvSpPr>
          <p:cNvPr id="78851" name="Rectangle 3"/>
          <p:cNvSpPr>
            <a:spLocks noGrp="1" noChangeArrowheads="1"/>
          </p:cNvSpPr>
          <p:nvPr>
            <p:ph type="subTitle" idx="1"/>
          </p:nvPr>
        </p:nvSpPr>
        <p:spPr>
          <a:xfrm>
            <a:off x="0" y="733807"/>
            <a:ext cx="9144000" cy="3675887"/>
          </a:xfrm>
        </p:spPr>
        <p:txBody>
          <a:bodyPr anchor="ctr">
            <a:normAutofit/>
          </a:bodyPr>
          <a:lstStyle/>
          <a:p>
            <a:pPr algn="just" eaLnBrk="1" hangingPunct="1">
              <a:lnSpc>
                <a:spcPct val="150000"/>
              </a:lnSpc>
            </a:pPr>
            <a:r>
              <a:rPr lang="en-US" sz="5200" b="0" u="sng" dirty="0" err="1">
                <a:solidFill>
                  <a:srgbClr val="C00000"/>
                </a:solidFill>
                <a:effectLst/>
                <a:latin typeface="+mj-lt"/>
                <a:ea typeface="Segoe UI Black" panose="020B0A02040204020203" pitchFamily="34" charset="0"/>
                <a:cs typeface="Times New Roman" panose="02020603050405020304" pitchFamily="18" charset="0"/>
              </a:rPr>
              <a:t>Chủ</a:t>
            </a:r>
            <a:r>
              <a:rPr lang="en-US" sz="5200" u="sng" dirty="0">
                <a:solidFill>
                  <a:srgbClr val="C00000"/>
                </a:solidFill>
                <a:latin typeface="+mj-lt"/>
                <a:ea typeface="Segoe UI Black" panose="020B0A02040204020203" pitchFamily="34" charset="0"/>
                <a:cs typeface="Times New Roman" panose="02020603050405020304" pitchFamily="18" charset="0"/>
              </a:rPr>
              <a:t> </a:t>
            </a:r>
            <a:r>
              <a:rPr lang="en-US" sz="5200" b="0" u="sng" dirty="0" err="1">
                <a:solidFill>
                  <a:srgbClr val="C00000"/>
                </a:solidFill>
                <a:effectLst/>
                <a:latin typeface="+mj-lt"/>
                <a:ea typeface="Segoe UI Black" panose="020B0A02040204020203" pitchFamily="34" charset="0"/>
                <a:cs typeface="Times New Roman" panose="02020603050405020304" pitchFamily="18" charset="0"/>
              </a:rPr>
              <a:t>tế</a:t>
            </a:r>
            <a:r>
              <a:rPr lang="en-US" sz="5200" b="0" u="sng" dirty="0">
                <a:solidFill>
                  <a:srgbClr val="C00000"/>
                </a:solidFill>
                <a:effectLst/>
                <a:latin typeface="+mj-lt"/>
                <a:ea typeface="Segoe UI Black" panose="020B0A02040204020203" pitchFamily="34" charset="0"/>
                <a:cs typeface="Times New Roman" panose="02020603050405020304" pitchFamily="18" charset="0"/>
              </a:rPr>
              <a:t>:</a:t>
            </a:r>
            <a:r>
              <a:rPr lang="en-US" sz="5200" b="0" dirty="0">
                <a:solidFill>
                  <a:srgbClr val="C00000"/>
                </a:solidFill>
                <a:effectLst/>
                <a:latin typeface="+mj-lt"/>
                <a:ea typeface="Segoe UI Black" panose="020B0A02040204020203" pitchFamily="34" charset="0"/>
                <a:cs typeface="Times New Roman" panose="02020603050405020304" pitchFamily="18" charset="0"/>
              </a:rPr>
              <a:t> </a:t>
            </a:r>
            <a:r>
              <a:rPr lang="en-US" sz="5200" b="0" i="1" dirty="0">
                <a:solidFill>
                  <a:srgbClr val="C00000"/>
                </a:solidFill>
                <a:effectLst/>
                <a:latin typeface="+mj-lt"/>
                <a:ea typeface="Segoe UI Black" panose="020B0A02040204020203" pitchFamily="34" charset="0"/>
                <a:cs typeface="Times New Roman" panose="02020603050405020304" pitchFamily="18" charset="0"/>
              </a:rPr>
              <a:t>Vinh </a:t>
            </a:r>
            <a:r>
              <a:rPr lang="en-US" sz="5200" b="0" i="1" dirty="0" err="1">
                <a:solidFill>
                  <a:srgbClr val="C00000"/>
                </a:solidFill>
                <a:effectLst/>
                <a:latin typeface="+mj-lt"/>
                <a:ea typeface="Segoe UI Black" panose="020B0A02040204020203" pitchFamily="34" charset="0"/>
                <a:cs typeface="Times New Roman" panose="02020603050405020304" pitchFamily="18" charset="0"/>
              </a:rPr>
              <a:t>danh</a:t>
            </a:r>
            <a:r>
              <a:rPr lang="en-US" sz="5200" b="0" i="1" dirty="0">
                <a:solidFill>
                  <a:srgbClr val="C00000"/>
                </a:solidFill>
                <a:effectLst/>
                <a:latin typeface="+mj-lt"/>
                <a:ea typeface="Segoe UI Black" panose="020B0A02040204020203" pitchFamily="34" charset="0"/>
                <a:cs typeface="Times New Roman" panose="02020603050405020304" pitchFamily="18" charset="0"/>
              </a:rPr>
              <a:t> </a:t>
            </a:r>
            <a:r>
              <a:rPr lang="en-US" sz="5200" b="0" i="1" dirty="0" err="1">
                <a:solidFill>
                  <a:srgbClr val="C00000"/>
                </a:solidFill>
                <a:effectLst/>
                <a:latin typeface="+mj-lt"/>
                <a:ea typeface="Segoe UI Black" panose="020B0A02040204020203" pitchFamily="34" charset="0"/>
                <a:cs typeface="Times New Roman" panose="02020603050405020304" pitchFamily="18" charset="0"/>
              </a:rPr>
              <a:t>Thiên</a:t>
            </a:r>
            <a:r>
              <a:rPr lang="en-US" sz="5200" b="0" i="1" dirty="0">
                <a:solidFill>
                  <a:srgbClr val="C00000"/>
                </a:solidFill>
                <a:effectLst/>
                <a:latin typeface="+mj-lt"/>
                <a:ea typeface="Segoe UI Black" panose="020B0A02040204020203" pitchFamily="34" charset="0"/>
                <a:cs typeface="Times New Roman" panose="02020603050405020304" pitchFamily="18" charset="0"/>
              </a:rPr>
              <a:t> </a:t>
            </a:r>
            <a:r>
              <a:rPr lang="en-US" sz="5200" b="0" i="1" dirty="0" err="1">
                <a:solidFill>
                  <a:srgbClr val="C00000"/>
                </a:solidFill>
                <a:effectLst/>
                <a:latin typeface="+mj-lt"/>
                <a:ea typeface="Segoe UI Black" panose="020B0A02040204020203" pitchFamily="34" charset="0"/>
                <a:cs typeface="Times New Roman" panose="02020603050405020304" pitchFamily="18" charset="0"/>
              </a:rPr>
              <a:t>Chúa</a:t>
            </a:r>
            <a:r>
              <a:rPr lang="en-US" sz="5200" b="0" i="1" dirty="0">
                <a:solidFill>
                  <a:srgbClr val="C00000"/>
                </a:solidFill>
                <a:effectLst/>
                <a:latin typeface="+mj-lt"/>
                <a:ea typeface="Segoe UI Black" panose="020B0A02040204020203" pitchFamily="34" charset="0"/>
                <a:cs typeface="Times New Roman" panose="02020603050405020304" pitchFamily="18" charset="0"/>
              </a:rPr>
              <a:t> </a:t>
            </a:r>
            <a:r>
              <a:rPr lang="en-US" sz="5200" b="0" i="1" dirty="0" err="1">
                <a:solidFill>
                  <a:srgbClr val="C00000"/>
                </a:solidFill>
                <a:effectLst/>
                <a:latin typeface="+mj-lt"/>
                <a:ea typeface="Segoe UI Black" panose="020B0A02040204020203" pitchFamily="34" charset="0"/>
                <a:cs typeface="Times New Roman" panose="02020603050405020304" pitchFamily="18" charset="0"/>
              </a:rPr>
              <a:t>trên</a:t>
            </a:r>
            <a:r>
              <a:rPr lang="en-US" sz="5200" b="0" i="1" dirty="0">
                <a:solidFill>
                  <a:srgbClr val="C00000"/>
                </a:solidFill>
                <a:effectLst/>
                <a:latin typeface="+mj-lt"/>
                <a:ea typeface="Segoe UI Black" panose="020B0A02040204020203" pitchFamily="34" charset="0"/>
                <a:cs typeface="Times New Roman" panose="02020603050405020304" pitchFamily="18" charset="0"/>
              </a:rPr>
              <a:t> </a:t>
            </a:r>
            <a:r>
              <a:rPr lang="en-US" sz="5200" b="0" i="1" dirty="0" err="1">
                <a:solidFill>
                  <a:srgbClr val="C00000"/>
                </a:solidFill>
                <a:effectLst/>
                <a:latin typeface="+mj-lt"/>
                <a:ea typeface="Segoe UI Black" panose="020B0A02040204020203" pitchFamily="34" charset="0"/>
                <a:cs typeface="Times New Roman" panose="02020603050405020304" pitchFamily="18" charset="0"/>
              </a:rPr>
              <a:t>các</a:t>
            </a:r>
            <a:r>
              <a:rPr lang="en-US" sz="5200" b="0" i="1" dirty="0">
                <a:solidFill>
                  <a:srgbClr val="C00000"/>
                </a:solidFill>
                <a:effectLst/>
                <a:latin typeface="+mj-lt"/>
                <a:ea typeface="Segoe UI Black" panose="020B0A02040204020203" pitchFamily="34" charset="0"/>
                <a:cs typeface="Times New Roman" panose="02020603050405020304" pitchFamily="18" charset="0"/>
              </a:rPr>
              <a:t> </a:t>
            </a:r>
            <a:r>
              <a:rPr lang="en-US" sz="5200" b="0" i="1" dirty="0" err="1">
                <a:solidFill>
                  <a:srgbClr val="C00000"/>
                </a:solidFill>
                <a:effectLst/>
                <a:latin typeface="+mj-lt"/>
                <a:ea typeface="Segoe UI Black" panose="020B0A02040204020203" pitchFamily="34" charset="0"/>
                <a:cs typeface="Times New Roman" panose="02020603050405020304" pitchFamily="18" charset="0"/>
              </a:rPr>
              <a:t>tầng</a:t>
            </a:r>
            <a:r>
              <a:rPr lang="en-US" sz="5200" b="0" i="1" dirty="0">
                <a:solidFill>
                  <a:srgbClr val="C00000"/>
                </a:solidFill>
                <a:effectLst/>
                <a:latin typeface="+mj-lt"/>
                <a:ea typeface="Segoe UI Black" panose="020B0A02040204020203" pitchFamily="34" charset="0"/>
                <a:cs typeface="Times New Roman" panose="02020603050405020304" pitchFamily="18" charset="0"/>
              </a:rPr>
              <a:t> </a:t>
            </a:r>
            <a:r>
              <a:rPr lang="en-US" sz="5200" b="0" i="1" dirty="0" err="1">
                <a:solidFill>
                  <a:srgbClr val="C00000"/>
                </a:solidFill>
                <a:effectLst/>
                <a:latin typeface="+mj-lt"/>
                <a:ea typeface="Segoe UI Black" panose="020B0A02040204020203" pitchFamily="34" charset="0"/>
                <a:cs typeface="Times New Roman" panose="02020603050405020304" pitchFamily="18" charset="0"/>
              </a:rPr>
              <a:t>trời</a:t>
            </a:r>
            <a:r>
              <a:rPr lang="en-US" sz="5200" b="0" i="1" dirty="0">
                <a:solidFill>
                  <a:srgbClr val="C00000"/>
                </a:solidFill>
                <a:effectLst/>
                <a:latin typeface="+mj-lt"/>
                <a:ea typeface="Segoe UI Black" panose="020B0A02040204020203" pitchFamily="34" charset="0"/>
                <a:cs typeface="Times New Roman" panose="02020603050405020304" pitchFamily="18" charset="0"/>
              </a:rPr>
              <a:t>.</a:t>
            </a:r>
            <a:br>
              <a:rPr lang="en-US" sz="5200" b="0" i="1" dirty="0">
                <a:solidFill>
                  <a:srgbClr val="C00000"/>
                </a:solidFill>
                <a:effectLst/>
                <a:latin typeface="+mj-lt"/>
                <a:ea typeface="Segoe UI Black" panose="020B0A02040204020203" pitchFamily="34" charset="0"/>
                <a:cs typeface="Times New Roman" panose="02020603050405020304" pitchFamily="18" charset="0"/>
              </a:rPr>
            </a:br>
            <a:r>
              <a:rPr lang="vi-VN" sz="5400" b="0" u="sng" dirty="0">
                <a:solidFill>
                  <a:srgbClr val="C00000"/>
                </a:solidFill>
                <a:effectLst/>
                <a:latin typeface="+mj-lt"/>
                <a:ea typeface="Segoe UI Black" panose="020B0A02040204020203" pitchFamily="34" charset="0"/>
                <a:cs typeface="Times New Roman" panose="02020603050405020304" pitchFamily="18" charset="0"/>
              </a:rPr>
              <a:t>A+B:</a:t>
            </a:r>
            <a:r>
              <a:rPr lang="vi-VN" sz="5400" b="0" dirty="0">
                <a:solidFill>
                  <a:srgbClr val="003399"/>
                </a:solidFill>
                <a:effectLst/>
                <a:latin typeface="+mj-lt"/>
                <a:ea typeface="Segoe UI Black" panose="020B0A02040204020203" pitchFamily="34" charset="0"/>
                <a:cs typeface="Times New Roman" panose="02020603050405020304" pitchFamily="18" charset="0"/>
              </a:rPr>
              <a:t> </a:t>
            </a:r>
            <a:r>
              <a:rPr lang="vi-VN" sz="5400" b="0" dirty="0">
                <a:solidFill>
                  <a:srgbClr val="002060"/>
                </a:solidFill>
                <a:effectLst/>
                <a:latin typeface="+mj-lt"/>
                <a:ea typeface="Segoe UI Black" panose="020B0A02040204020203" pitchFamily="34" charset="0"/>
                <a:cs typeface="Times New Roman" panose="02020603050405020304" pitchFamily="18" charset="0"/>
              </a:rPr>
              <a:t>Và bình an dưới thế cho người thiện tâm</a:t>
            </a:r>
            <a:r>
              <a:rPr lang="en-US" sz="5400" b="0" dirty="0">
                <a:solidFill>
                  <a:srgbClr val="002060"/>
                </a:solidFill>
                <a:effectLst/>
                <a:latin typeface="+mj-lt"/>
                <a:ea typeface="Segoe UI Black" panose="020B0A02040204020203" pitchFamily="34" charset="0"/>
                <a:cs typeface="Times New Roman" panose="02020603050405020304" pitchFamily="18" charset="0"/>
              </a:rPr>
              <a:t>.</a:t>
            </a:r>
            <a:endParaRPr lang="vi-VN" sz="5400" b="0"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8046281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a:solidFill>
                  <a:srgbClr val="003399"/>
                </a:solidFill>
                <a:effectLst/>
                <a:latin typeface="+mj-lt"/>
              </a:rPr>
            </a:br>
            <a:endParaRPr lang="en-US" b="0">
              <a:solidFill>
                <a:srgbClr val="003399"/>
              </a:solidFill>
              <a:effectLst/>
              <a:latin typeface="+mj-lt"/>
            </a:endParaRPr>
          </a:p>
        </p:txBody>
      </p:sp>
      <p:sp>
        <p:nvSpPr>
          <p:cNvPr id="80899" name="Rectangle 3"/>
          <p:cNvSpPr>
            <a:spLocks noGrp="1" noChangeArrowheads="1"/>
          </p:cNvSpPr>
          <p:nvPr>
            <p:ph type="subTitle" idx="1"/>
          </p:nvPr>
        </p:nvSpPr>
        <p:spPr>
          <a:xfrm>
            <a:off x="0" y="857758"/>
            <a:ext cx="9144000" cy="3427984"/>
          </a:xfrm>
        </p:spPr>
        <p:txBody>
          <a:bodyPr anchor="ctr">
            <a:normAutofit/>
          </a:bodyPr>
          <a:lstStyle/>
          <a:p>
            <a:pPr algn="just" eaLnBrk="1" hangingPunct="1">
              <a:lnSpc>
                <a:spcPct val="140000"/>
              </a:lnSpc>
            </a:pPr>
            <a:r>
              <a:rPr lang="en-US" sz="5000" b="0" u="sng" dirty="0">
                <a:solidFill>
                  <a:srgbClr val="C00000"/>
                </a:solidFill>
                <a:effectLst/>
                <a:latin typeface="+mj-lt"/>
                <a:ea typeface="Segoe UI Black" panose="020B0A02040204020203" pitchFamily="34" charset="0"/>
                <a:cs typeface="Times New Roman" panose="02020603050405020304" pitchFamily="18" charset="0"/>
              </a:rPr>
              <a:t>A:</a:t>
            </a:r>
            <a:r>
              <a:rPr lang="en-US" sz="5000" b="0" dirty="0">
                <a:solidFill>
                  <a:srgbClr val="003399"/>
                </a:solidFill>
                <a:effectLst/>
                <a:latin typeface="+mj-lt"/>
                <a:ea typeface="Segoe UI Black" panose="020B0A02040204020203" pitchFamily="34" charset="0"/>
                <a:cs typeface="Times New Roman" panose="02020603050405020304" pitchFamily="18" charset="0"/>
              </a:rPr>
              <a:t> </a:t>
            </a:r>
            <a:r>
              <a:rPr lang="en-US" sz="5000" b="0" dirty="0" err="1">
                <a:solidFill>
                  <a:srgbClr val="002060"/>
                </a:solidFill>
                <a:effectLst/>
                <a:latin typeface="+mj-lt"/>
                <a:ea typeface="Segoe UI Black" panose="020B0A02040204020203" pitchFamily="34" charset="0"/>
                <a:cs typeface="Times New Roman" panose="02020603050405020304" pitchFamily="18" charset="0"/>
              </a:rPr>
              <a:t>Chúng</a:t>
            </a:r>
            <a:r>
              <a:rPr lang="en-US" sz="5000" b="0" dirty="0">
                <a:solidFill>
                  <a:srgbClr val="002060"/>
                </a:solidFill>
                <a:effectLst/>
                <a:latin typeface="+mj-lt"/>
                <a:ea typeface="Segoe UI Black" panose="020B0A02040204020203" pitchFamily="34" charset="0"/>
                <a:cs typeface="Times New Roman" panose="02020603050405020304" pitchFamily="18" charset="0"/>
              </a:rPr>
              <a:t> con </a:t>
            </a:r>
            <a:r>
              <a:rPr lang="en-US" sz="5000" b="0" dirty="0" err="1">
                <a:solidFill>
                  <a:srgbClr val="002060"/>
                </a:solidFill>
                <a:effectLst/>
                <a:latin typeface="+mj-lt"/>
                <a:ea typeface="Segoe UI Black" panose="020B0A02040204020203" pitchFamily="34" charset="0"/>
                <a:cs typeface="Times New Roman" panose="02020603050405020304" pitchFamily="18" charset="0"/>
              </a:rPr>
              <a:t>ca</a:t>
            </a:r>
            <a:r>
              <a:rPr lang="en-US" sz="5000" b="0" dirty="0">
                <a:solidFill>
                  <a:srgbClr val="002060"/>
                </a:solidFill>
                <a:effectLst/>
                <a:latin typeface="+mj-lt"/>
                <a:ea typeface="Segoe UI Black" panose="020B0A02040204020203" pitchFamily="34" charset="0"/>
                <a:cs typeface="Times New Roman" panose="02020603050405020304" pitchFamily="18" charset="0"/>
              </a:rPr>
              <a:t> </a:t>
            </a:r>
            <a:r>
              <a:rPr lang="en-US" sz="5000" b="0" dirty="0" err="1">
                <a:solidFill>
                  <a:srgbClr val="002060"/>
                </a:solidFill>
                <a:effectLst/>
                <a:latin typeface="+mj-lt"/>
                <a:ea typeface="Segoe UI Black" panose="020B0A02040204020203" pitchFamily="34" charset="0"/>
                <a:cs typeface="Times New Roman" panose="02020603050405020304" pitchFamily="18" charset="0"/>
              </a:rPr>
              <a:t>ngợi</a:t>
            </a:r>
            <a:r>
              <a:rPr lang="en-US" sz="5000" b="0" dirty="0">
                <a:solidFill>
                  <a:srgbClr val="002060"/>
                </a:solidFill>
                <a:effectLst/>
                <a:latin typeface="+mj-lt"/>
                <a:ea typeface="Segoe UI Black" panose="020B0A02040204020203" pitchFamily="34" charset="0"/>
                <a:cs typeface="Times New Roman" panose="02020603050405020304" pitchFamily="18" charset="0"/>
              </a:rPr>
              <a:t> </a:t>
            </a:r>
            <a:r>
              <a:rPr lang="en-US" sz="5000" b="0" dirty="0" err="1">
                <a:solidFill>
                  <a:srgbClr val="002060"/>
                </a:solidFill>
                <a:effectLst/>
                <a:latin typeface="+mj-lt"/>
                <a:ea typeface="Segoe UI Black" panose="020B0A02040204020203" pitchFamily="34" charset="0"/>
                <a:cs typeface="Times New Roman" panose="02020603050405020304" pitchFamily="18" charset="0"/>
              </a:rPr>
              <a:t>Chúa</a:t>
            </a:r>
            <a:r>
              <a:rPr lang="en-US" sz="5000" b="0" dirty="0">
                <a:solidFill>
                  <a:srgbClr val="002060"/>
                </a:solidFill>
                <a:effectLst/>
                <a:latin typeface="+mj-lt"/>
                <a:ea typeface="Segoe UI Black" panose="020B0A02040204020203" pitchFamily="34" charset="0"/>
                <a:cs typeface="Times New Roman" panose="02020603050405020304" pitchFamily="18" charset="0"/>
              </a:rPr>
              <a:t>.</a:t>
            </a:r>
          </a:p>
          <a:p>
            <a:pPr algn="just" eaLnBrk="1" hangingPunct="1">
              <a:lnSpc>
                <a:spcPct val="140000"/>
              </a:lnSpc>
            </a:pPr>
            <a:r>
              <a:rPr lang="en-US" sz="4800" b="0" u="sng" dirty="0">
                <a:solidFill>
                  <a:srgbClr val="C00000"/>
                </a:solidFill>
                <a:effectLst/>
                <a:latin typeface="+mj-lt"/>
                <a:ea typeface="Segoe UI Black" panose="020B0A02040204020203" pitchFamily="34" charset="0"/>
                <a:cs typeface="Times New Roman" panose="02020603050405020304" pitchFamily="18" charset="0"/>
              </a:rPr>
              <a:t>B:</a:t>
            </a:r>
            <a:r>
              <a:rPr lang="en-US" sz="4800" b="0" dirty="0">
                <a:solidFill>
                  <a:srgbClr val="003399"/>
                </a:solidFill>
                <a:effectLst/>
                <a:latin typeface="+mj-lt"/>
                <a:ea typeface="Segoe UI Black" panose="020B0A02040204020203" pitchFamily="34" charset="0"/>
                <a:cs typeface="Times New Roman" panose="02020603050405020304" pitchFamily="18" charset="0"/>
              </a:rPr>
              <a:t>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Chúng</a:t>
            </a:r>
            <a:r>
              <a:rPr lang="en-US" sz="4800" b="0" dirty="0">
                <a:solidFill>
                  <a:srgbClr val="002060"/>
                </a:solidFill>
                <a:effectLst/>
                <a:latin typeface="+mj-lt"/>
                <a:ea typeface="Segoe UI Black" panose="020B0A02040204020203" pitchFamily="34" charset="0"/>
                <a:cs typeface="Times New Roman" panose="02020603050405020304" pitchFamily="18" charset="0"/>
              </a:rPr>
              <a:t> con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chúc</a:t>
            </a:r>
            <a:r>
              <a:rPr lang="en-US" sz="4800" b="0" dirty="0">
                <a:solidFill>
                  <a:srgbClr val="002060"/>
                </a:solidFill>
                <a:effectLst/>
                <a:latin typeface="+mj-lt"/>
                <a:ea typeface="Segoe UI Black" panose="020B0A02040204020203" pitchFamily="34" charset="0"/>
                <a:cs typeface="Times New Roman" panose="02020603050405020304" pitchFamily="18" charset="0"/>
              </a:rPr>
              <a:t>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tụng</a:t>
            </a:r>
            <a:r>
              <a:rPr lang="en-US" sz="4800" b="0" dirty="0">
                <a:solidFill>
                  <a:srgbClr val="002060"/>
                </a:solidFill>
                <a:effectLst/>
                <a:latin typeface="+mj-lt"/>
                <a:ea typeface="Segoe UI Black" panose="020B0A02040204020203" pitchFamily="34" charset="0"/>
                <a:cs typeface="Times New Roman" panose="02020603050405020304" pitchFamily="18" charset="0"/>
              </a:rPr>
              <a:t>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Chúa</a:t>
            </a:r>
            <a:r>
              <a:rPr lang="en-US" sz="4800" b="0" dirty="0">
                <a:solidFill>
                  <a:srgbClr val="002060"/>
                </a:solidFill>
                <a:effectLst/>
                <a:latin typeface="+mj-lt"/>
                <a:ea typeface="Segoe UI Black" panose="020B0A02040204020203" pitchFamily="34" charset="0"/>
                <a:cs typeface="Times New Roman" panose="02020603050405020304" pitchFamily="18" charset="0"/>
              </a:rPr>
              <a:t>. </a:t>
            </a:r>
            <a:br>
              <a:rPr lang="en-US" sz="4800" b="0" dirty="0">
                <a:solidFill>
                  <a:srgbClr val="002060"/>
                </a:solidFill>
                <a:effectLst/>
                <a:latin typeface="+mj-lt"/>
                <a:ea typeface="Segoe UI Black" panose="020B0A02040204020203" pitchFamily="34" charset="0"/>
                <a:cs typeface="Times New Roman" panose="02020603050405020304" pitchFamily="18" charset="0"/>
              </a:rPr>
            </a:br>
            <a:r>
              <a:rPr lang="en-US" sz="5000" b="0" u="sng" dirty="0">
                <a:solidFill>
                  <a:srgbClr val="C00000"/>
                </a:solidFill>
                <a:effectLst/>
                <a:latin typeface="+mj-lt"/>
                <a:ea typeface="Segoe UI Black" panose="020B0A02040204020203" pitchFamily="34" charset="0"/>
                <a:cs typeface="Times New Roman" panose="02020603050405020304" pitchFamily="18" charset="0"/>
              </a:rPr>
              <a:t>A:</a:t>
            </a:r>
            <a:r>
              <a:rPr lang="en-US" sz="5000" b="0" dirty="0">
                <a:solidFill>
                  <a:srgbClr val="003399"/>
                </a:solidFill>
                <a:effectLst/>
                <a:latin typeface="+mj-lt"/>
                <a:ea typeface="Segoe UI Black" panose="020B0A02040204020203" pitchFamily="34" charset="0"/>
                <a:cs typeface="Times New Roman" panose="02020603050405020304" pitchFamily="18" charset="0"/>
              </a:rPr>
              <a:t> </a:t>
            </a:r>
            <a:r>
              <a:rPr lang="en-US" sz="5000" b="0" dirty="0" err="1">
                <a:solidFill>
                  <a:srgbClr val="002060"/>
                </a:solidFill>
                <a:effectLst/>
                <a:latin typeface="+mj-lt"/>
                <a:ea typeface="Segoe UI Black" panose="020B0A02040204020203" pitchFamily="34" charset="0"/>
                <a:cs typeface="Times New Roman" panose="02020603050405020304" pitchFamily="18" charset="0"/>
              </a:rPr>
              <a:t>Chúng</a:t>
            </a:r>
            <a:r>
              <a:rPr lang="en-US" sz="5000" b="0" dirty="0">
                <a:solidFill>
                  <a:srgbClr val="002060"/>
                </a:solidFill>
                <a:effectLst/>
                <a:latin typeface="+mj-lt"/>
                <a:ea typeface="Segoe UI Black" panose="020B0A02040204020203" pitchFamily="34" charset="0"/>
                <a:cs typeface="Times New Roman" panose="02020603050405020304" pitchFamily="18" charset="0"/>
              </a:rPr>
              <a:t> con </a:t>
            </a:r>
            <a:r>
              <a:rPr lang="en-US" sz="5000" b="0" dirty="0" err="1">
                <a:solidFill>
                  <a:srgbClr val="002060"/>
                </a:solidFill>
                <a:effectLst/>
                <a:latin typeface="+mj-lt"/>
                <a:ea typeface="Segoe UI Black" panose="020B0A02040204020203" pitchFamily="34" charset="0"/>
                <a:cs typeface="Times New Roman" panose="02020603050405020304" pitchFamily="18" charset="0"/>
              </a:rPr>
              <a:t>thờ</a:t>
            </a:r>
            <a:r>
              <a:rPr lang="en-US" sz="5000" b="0" dirty="0">
                <a:solidFill>
                  <a:srgbClr val="002060"/>
                </a:solidFill>
                <a:effectLst/>
                <a:latin typeface="+mj-lt"/>
                <a:ea typeface="Segoe UI Black" panose="020B0A02040204020203" pitchFamily="34" charset="0"/>
                <a:cs typeface="Times New Roman" panose="02020603050405020304" pitchFamily="18" charset="0"/>
              </a:rPr>
              <a:t> </a:t>
            </a:r>
            <a:r>
              <a:rPr lang="en-US" sz="5000" b="0" dirty="0" err="1">
                <a:solidFill>
                  <a:srgbClr val="002060"/>
                </a:solidFill>
                <a:effectLst/>
                <a:latin typeface="+mj-lt"/>
                <a:ea typeface="Segoe UI Black" panose="020B0A02040204020203" pitchFamily="34" charset="0"/>
                <a:cs typeface="Times New Roman" panose="02020603050405020304" pitchFamily="18" charset="0"/>
              </a:rPr>
              <a:t>lạy</a:t>
            </a:r>
            <a:r>
              <a:rPr lang="en-US" sz="5000" b="0" dirty="0">
                <a:solidFill>
                  <a:srgbClr val="002060"/>
                </a:solidFill>
                <a:effectLst/>
                <a:latin typeface="+mj-lt"/>
                <a:ea typeface="Segoe UI Black" panose="020B0A02040204020203" pitchFamily="34" charset="0"/>
                <a:cs typeface="Times New Roman" panose="02020603050405020304" pitchFamily="18" charset="0"/>
              </a:rPr>
              <a:t> </a:t>
            </a:r>
            <a:r>
              <a:rPr lang="en-US" sz="5000" b="0" dirty="0" err="1">
                <a:solidFill>
                  <a:srgbClr val="002060"/>
                </a:solidFill>
                <a:effectLst/>
                <a:latin typeface="+mj-lt"/>
                <a:ea typeface="Segoe UI Black" panose="020B0A02040204020203" pitchFamily="34" charset="0"/>
                <a:cs typeface="Times New Roman" panose="02020603050405020304" pitchFamily="18" charset="0"/>
              </a:rPr>
              <a:t>Chúa</a:t>
            </a:r>
            <a:r>
              <a:rPr lang="en-US" sz="5000" b="0" dirty="0">
                <a:solidFill>
                  <a:srgbClr val="002060"/>
                </a:solidFill>
                <a:effectLst/>
                <a:latin typeface="+mj-lt"/>
                <a:ea typeface="Segoe UI Black" panose="020B0A02040204020203" pitchFamily="34" charset="0"/>
                <a:cs typeface="Times New Roman" panose="02020603050405020304" pitchFamily="18" charset="0"/>
              </a:rPr>
              <a:t>. </a:t>
            </a:r>
          </a:p>
          <a:p>
            <a:pPr algn="just" eaLnBrk="1" hangingPunct="1">
              <a:lnSpc>
                <a:spcPct val="140000"/>
              </a:lnSpc>
            </a:pPr>
            <a:r>
              <a:rPr lang="en-US" sz="5000" b="0" u="sng" dirty="0">
                <a:solidFill>
                  <a:srgbClr val="C00000"/>
                </a:solidFill>
                <a:effectLst/>
                <a:latin typeface="+mj-lt"/>
                <a:ea typeface="Segoe UI Black" panose="020B0A02040204020203" pitchFamily="34" charset="0"/>
                <a:cs typeface="Times New Roman" panose="02020603050405020304" pitchFamily="18" charset="0"/>
              </a:rPr>
              <a:t>B:</a:t>
            </a:r>
            <a:r>
              <a:rPr lang="en-US" sz="5000" b="0" dirty="0">
                <a:solidFill>
                  <a:srgbClr val="003399"/>
                </a:solidFill>
                <a:effectLst/>
                <a:latin typeface="+mj-lt"/>
                <a:ea typeface="Segoe UI Black" panose="020B0A02040204020203" pitchFamily="34" charset="0"/>
                <a:cs typeface="Times New Roman" panose="02020603050405020304" pitchFamily="18" charset="0"/>
              </a:rPr>
              <a:t> </a:t>
            </a:r>
            <a:r>
              <a:rPr lang="en-US" sz="5000" b="0" dirty="0" err="1">
                <a:solidFill>
                  <a:srgbClr val="002060"/>
                </a:solidFill>
                <a:effectLst/>
                <a:latin typeface="+mj-lt"/>
                <a:ea typeface="Segoe UI Black" panose="020B0A02040204020203" pitchFamily="34" charset="0"/>
                <a:cs typeface="Times New Roman" panose="02020603050405020304" pitchFamily="18" charset="0"/>
              </a:rPr>
              <a:t>Chúng</a:t>
            </a:r>
            <a:r>
              <a:rPr lang="en-US" sz="5000" b="0" dirty="0">
                <a:solidFill>
                  <a:srgbClr val="002060"/>
                </a:solidFill>
                <a:effectLst/>
                <a:latin typeface="+mj-lt"/>
                <a:ea typeface="Segoe UI Black" panose="020B0A02040204020203" pitchFamily="34" charset="0"/>
                <a:cs typeface="Times New Roman" panose="02020603050405020304" pitchFamily="18" charset="0"/>
              </a:rPr>
              <a:t> con </a:t>
            </a:r>
            <a:r>
              <a:rPr lang="en-US" sz="5000" b="0" dirty="0" err="1">
                <a:solidFill>
                  <a:srgbClr val="002060"/>
                </a:solidFill>
                <a:effectLst/>
                <a:latin typeface="+mj-lt"/>
                <a:ea typeface="Segoe UI Black" panose="020B0A02040204020203" pitchFamily="34" charset="0"/>
                <a:cs typeface="Times New Roman" panose="02020603050405020304" pitchFamily="18" charset="0"/>
              </a:rPr>
              <a:t>tôn</a:t>
            </a:r>
            <a:r>
              <a:rPr lang="en-US" sz="5000" b="0" dirty="0">
                <a:solidFill>
                  <a:srgbClr val="002060"/>
                </a:solidFill>
                <a:effectLst/>
                <a:latin typeface="+mj-lt"/>
                <a:ea typeface="Segoe UI Black" panose="020B0A02040204020203" pitchFamily="34" charset="0"/>
                <a:cs typeface="Times New Roman" panose="02020603050405020304" pitchFamily="18" charset="0"/>
              </a:rPr>
              <a:t> </a:t>
            </a:r>
            <a:r>
              <a:rPr lang="en-US" sz="5000" b="0" dirty="0" err="1">
                <a:solidFill>
                  <a:srgbClr val="002060"/>
                </a:solidFill>
                <a:effectLst/>
                <a:latin typeface="+mj-lt"/>
                <a:ea typeface="Segoe UI Black" panose="020B0A02040204020203" pitchFamily="34" charset="0"/>
                <a:cs typeface="Times New Roman" panose="02020603050405020304" pitchFamily="18" charset="0"/>
              </a:rPr>
              <a:t>vinh</a:t>
            </a:r>
            <a:r>
              <a:rPr lang="en-US" sz="5000" b="0" dirty="0">
                <a:solidFill>
                  <a:srgbClr val="002060"/>
                </a:solidFill>
                <a:effectLst/>
                <a:latin typeface="+mj-lt"/>
                <a:ea typeface="Segoe UI Black" panose="020B0A02040204020203" pitchFamily="34" charset="0"/>
                <a:cs typeface="Times New Roman" panose="02020603050405020304" pitchFamily="18" charset="0"/>
              </a:rPr>
              <a:t> </a:t>
            </a:r>
            <a:r>
              <a:rPr lang="en-US" sz="5000" b="0" dirty="0" err="1">
                <a:solidFill>
                  <a:srgbClr val="002060"/>
                </a:solidFill>
                <a:effectLst/>
                <a:latin typeface="+mj-lt"/>
                <a:ea typeface="Segoe UI Black" panose="020B0A02040204020203" pitchFamily="34" charset="0"/>
                <a:cs typeface="Times New Roman" panose="02020603050405020304" pitchFamily="18" charset="0"/>
              </a:rPr>
              <a:t>Chúa</a:t>
            </a:r>
            <a:r>
              <a:rPr lang="en-US" sz="5000" b="0" dirty="0">
                <a:solidFill>
                  <a:srgbClr val="002060"/>
                </a:solidFill>
                <a:effectLst/>
                <a:latin typeface="+mj-lt"/>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26708448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a:solidFill>
                  <a:srgbClr val="003399"/>
                </a:solidFill>
                <a:effectLst/>
                <a:latin typeface="+mj-lt"/>
              </a:rPr>
            </a:br>
            <a:endParaRPr lang="en-US" sz="4000" b="0">
              <a:solidFill>
                <a:srgbClr val="003399"/>
              </a:solidFill>
              <a:effectLst/>
              <a:latin typeface="+mj-lt"/>
            </a:endParaRPr>
          </a:p>
        </p:txBody>
      </p:sp>
      <p:sp>
        <p:nvSpPr>
          <p:cNvPr id="82947" name="Rectangle 3"/>
          <p:cNvSpPr>
            <a:spLocks noGrp="1" noChangeArrowheads="1"/>
          </p:cNvSpPr>
          <p:nvPr>
            <p:ph type="body" idx="1"/>
          </p:nvPr>
        </p:nvSpPr>
        <p:spPr>
          <a:xfrm>
            <a:off x="0" y="547879"/>
            <a:ext cx="9144000" cy="4047743"/>
          </a:xfrm>
        </p:spPr>
        <p:txBody>
          <a:bodyPr anchor="ctr">
            <a:normAutofit/>
          </a:bodyPr>
          <a:lstStyle/>
          <a:p>
            <a:pPr marL="0" indent="0" algn="just" eaLnBrk="1" hangingPunct="1">
              <a:lnSpc>
                <a:spcPct val="140000"/>
              </a:lnSpc>
              <a:buFontTx/>
              <a:buNone/>
            </a:pPr>
            <a:r>
              <a:rPr lang="en-US" sz="4800" b="0" u="sng" dirty="0">
                <a:solidFill>
                  <a:srgbClr val="C00000"/>
                </a:solidFill>
                <a:effectLst/>
                <a:latin typeface="+mj-lt"/>
                <a:ea typeface="Segoe UI Black" panose="020B0A02040204020203" pitchFamily="34" charset="0"/>
                <a:cs typeface="Times New Roman" panose="02020603050405020304" pitchFamily="18" charset="0"/>
              </a:rPr>
              <a:t>A:</a:t>
            </a:r>
            <a:r>
              <a:rPr lang="en-US" sz="4800" b="0" dirty="0">
                <a:solidFill>
                  <a:srgbClr val="003399"/>
                </a:solidFill>
                <a:effectLst/>
                <a:latin typeface="+mj-lt"/>
                <a:ea typeface="Segoe UI Black" panose="020B0A02040204020203" pitchFamily="34" charset="0"/>
                <a:cs typeface="Times New Roman" panose="02020603050405020304" pitchFamily="18" charset="0"/>
              </a:rPr>
              <a:t>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Chúng</a:t>
            </a:r>
            <a:r>
              <a:rPr lang="en-US" sz="4800" b="0" dirty="0">
                <a:solidFill>
                  <a:srgbClr val="002060"/>
                </a:solidFill>
                <a:effectLst/>
                <a:latin typeface="+mj-lt"/>
                <a:ea typeface="Segoe UI Black" panose="020B0A02040204020203" pitchFamily="34" charset="0"/>
                <a:cs typeface="Times New Roman" panose="02020603050405020304" pitchFamily="18" charset="0"/>
              </a:rPr>
              <a:t> con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cảm</a:t>
            </a:r>
            <a:r>
              <a:rPr lang="en-US" sz="4800" b="0" dirty="0">
                <a:solidFill>
                  <a:srgbClr val="002060"/>
                </a:solidFill>
                <a:effectLst/>
                <a:latin typeface="+mj-lt"/>
                <a:ea typeface="Segoe UI Black" panose="020B0A02040204020203" pitchFamily="34" charset="0"/>
                <a:cs typeface="Times New Roman" panose="02020603050405020304" pitchFamily="18" charset="0"/>
              </a:rPr>
              <a:t>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tạ</a:t>
            </a:r>
            <a:r>
              <a:rPr lang="en-US" sz="4800" b="0" dirty="0">
                <a:solidFill>
                  <a:srgbClr val="002060"/>
                </a:solidFill>
                <a:effectLst/>
                <a:latin typeface="+mj-lt"/>
                <a:ea typeface="Segoe UI Black" panose="020B0A02040204020203" pitchFamily="34" charset="0"/>
                <a:cs typeface="Times New Roman" panose="02020603050405020304" pitchFamily="18" charset="0"/>
              </a:rPr>
              <a:t>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Chúa</a:t>
            </a:r>
            <a:r>
              <a:rPr lang="en-US" sz="4800" b="0" dirty="0">
                <a:solidFill>
                  <a:srgbClr val="002060"/>
                </a:solidFill>
                <a:effectLst/>
                <a:latin typeface="+mj-lt"/>
                <a:ea typeface="Segoe UI Black" panose="020B0A02040204020203" pitchFamily="34" charset="0"/>
                <a:cs typeface="Times New Roman" panose="02020603050405020304" pitchFamily="18" charset="0"/>
              </a:rPr>
              <a:t>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vì</a:t>
            </a:r>
            <a:r>
              <a:rPr lang="en-US" sz="4800" b="0" dirty="0">
                <a:solidFill>
                  <a:srgbClr val="002060"/>
                </a:solidFill>
                <a:effectLst/>
                <a:latin typeface="+mj-lt"/>
                <a:ea typeface="Segoe UI Black" panose="020B0A02040204020203" pitchFamily="34" charset="0"/>
                <a:cs typeface="Times New Roman" panose="02020603050405020304" pitchFamily="18" charset="0"/>
              </a:rPr>
              <a:t>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vinh</a:t>
            </a:r>
            <a:r>
              <a:rPr lang="en-US" sz="4800" b="0" dirty="0">
                <a:solidFill>
                  <a:srgbClr val="002060"/>
                </a:solidFill>
                <a:effectLst/>
                <a:latin typeface="+mj-lt"/>
                <a:ea typeface="Segoe UI Black" panose="020B0A02040204020203" pitchFamily="34" charset="0"/>
                <a:cs typeface="Times New Roman" panose="02020603050405020304" pitchFamily="18" charset="0"/>
              </a:rPr>
              <a:t>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quang</a:t>
            </a:r>
            <a:r>
              <a:rPr lang="en-US" sz="4800" b="0" dirty="0">
                <a:solidFill>
                  <a:srgbClr val="002060"/>
                </a:solidFill>
                <a:effectLst/>
                <a:latin typeface="+mj-lt"/>
                <a:ea typeface="Segoe UI Black" panose="020B0A02040204020203" pitchFamily="34" charset="0"/>
                <a:cs typeface="Times New Roman" panose="02020603050405020304" pitchFamily="18" charset="0"/>
              </a:rPr>
              <a:t>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cao</a:t>
            </a:r>
            <a:r>
              <a:rPr lang="en-US" sz="4800" b="0" dirty="0">
                <a:solidFill>
                  <a:srgbClr val="002060"/>
                </a:solidFill>
                <a:effectLst/>
                <a:latin typeface="+mj-lt"/>
                <a:ea typeface="Segoe UI Black" panose="020B0A02040204020203" pitchFamily="34" charset="0"/>
                <a:cs typeface="Times New Roman" panose="02020603050405020304" pitchFamily="18" charset="0"/>
              </a:rPr>
              <a:t>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cả</a:t>
            </a:r>
            <a:r>
              <a:rPr lang="en-US" sz="4800" b="0" dirty="0">
                <a:solidFill>
                  <a:srgbClr val="002060"/>
                </a:solidFill>
                <a:effectLst/>
                <a:latin typeface="+mj-lt"/>
                <a:ea typeface="Segoe UI Black" panose="020B0A02040204020203" pitchFamily="34" charset="0"/>
                <a:cs typeface="Times New Roman" panose="02020603050405020304" pitchFamily="18" charset="0"/>
              </a:rPr>
              <a:t>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Chúa</a:t>
            </a:r>
            <a:r>
              <a:rPr lang="en-US" sz="4800" b="0" dirty="0">
                <a:solidFill>
                  <a:srgbClr val="002060"/>
                </a:solidFill>
                <a:effectLst/>
                <a:latin typeface="+mj-lt"/>
                <a:ea typeface="Segoe UI Black" panose="020B0A02040204020203" pitchFamily="34" charset="0"/>
                <a:cs typeface="Times New Roman" panose="02020603050405020304" pitchFamily="18" charset="0"/>
              </a:rPr>
              <a:t>.</a:t>
            </a:r>
          </a:p>
          <a:p>
            <a:pPr marL="0" indent="0" algn="just" eaLnBrk="1" hangingPunct="1">
              <a:lnSpc>
                <a:spcPct val="140000"/>
              </a:lnSpc>
              <a:buFontTx/>
              <a:buNone/>
            </a:pPr>
            <a:r>
              <a:rPr lang="vi-VN" sz="4800" b="0" u="sng" dirty="0">
                <a:solidFill>
                  <a:srgbClr val="C00000"/>
                </a:solidFill>
                <a:effectLst/>
                <a:latin typeface="+mj-lt"/>
                <a:ea typeface="Segoe UI Black" panose="020B0A02040204020203" pitchFamily="34" charset="0"/>
                <a:cs typeface="Times New Roman" panose="02020603050405020304" pitchFamily="18" charset="0"/>
              </a:rPr>
              <a:t>B:</a:t>
            </a:r>
            <a:r>
              <a:rPr lang="vi-VN" sz="4800" b="0" dirty="0">
                <a:solidFill>
                  <a:srgbClr val="003399"/>
                </a:solidFill>
                <a:effectLst/>
                <a:latin typeface="+mj-lt"/>
                <a:ea typeface="Segoe UI Black" panose="020B0A02040204020203" pitchFamily="34" charset="0"/>
                <a:cs typeface="Times New Roman" panose="02020603050405020304" pitchFamily="18" charset="0"/>
              </a:rPr>
              <a:t> </a:t>
            </a:r>
            <a:r>
              <a:rPr lang="vi-VN" sz="4800" b="0" dirty="0">
                <a:solidFill>
                  <a:srgbClr val="002060"/>
                </a:solidFill>
                <a:effectLst/>
                <a:latin typeface="+mj-lt"/>
                <a:ea typeface="Segoe UI Black" panose="020B0A02040204020203" pitchFamily="34" charset="0"/>
                <a:cs typeface="Times New Roman" panose="02020603050405020304" pitchFamily="18" charset="0"/>
              </a:rPr>
              <a:t>Lạy Chúa là Thiên Chúa, là Vua trên trời, là Chúa Cha toàn năng.</a:t>
            </a:r>
          </a:p>
        </p:txBody>
      </p:sp>
    </p:spTree>
    <p:extLst>
      <p:ext uri="{BB962C8B-B14F-4D97-AF65-F5344CB8AC3E}">
        <p14:creationId xmlns:p14="http://schemas.microsoft.com/office/powerpoint/2010/main" val="16206044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a:solidFill>
                  <a:srgbClr val="003399"/>
                </a:solidFill>
                <a:effectLst/>
                <a:latin typeface="+mj-lt"/>
              </a:rPr>
            </a:br>
            <a:endParaRPr lang="en-US" sz="4000" b="0">
              <a:solidFill>
                <a:srgbClr val="003399"/>
              </a:solidFill>
              <a:effectLst/>
              <a:latin typeface="+mj-lt"/>
            </a:endParaRPr>
          </a:p>
        </p:txBody>
      </p:sp>
      <p:sp>
        <p:nvSpPr>
          <p:cNvPr id="84995" name="Rectangle 3"/>
          <p:cNvSpPr>
            <a:spLocks noGrp="1" noChangeArrowheads="1"/>
          </p:cNvSpPr>
          <p:nvPr>
            <p:ph type="body" idx="1"/>
          </p:nvPr>
        </p:nvSpPr>
        <p:spPr>
          <a:xfrm>
            <a:off x="0" y="547879"/>
            <a:ext cx="9144000" cy="4047743"/>
          </a:xfrm>
        </p:spPr>
        <p:txBody>
          <a:bodyPr anchor="ctr">
            <a:normAutofit/>
          </a:bodyPr>
          <a:lstStyle/>
          <a:p>
            <a:pPr marL="0" indent="0" algn="just" eaLnBrk="1" hangingPunct="1">
              <a:lnSpc>
                <a:spcPct val="145000"/>
              </a:lnSpc>
              <a:buFontTx/>
              <a:buNone/>
            </a:pPr>
            <a:r>
              <a:rPr lang="en-US" sz="4800" b="0" u="sng" dirty="0">
                <a:solidFill>
                  <a:srgbClr val="C00000"/>
                </a:solidFill>
                <a:effectLst/>
                <a:latin typeface="+mj-lt"/>
                <a:ea typeface="Segoe UI Black" panose="020B0A02040204020203" pitchFamily="34" charset="0"/>
                <a:cs typeface="Times New Roman" panose="02020603050405020304" pitchFamily="18" charset="0"/>
              </a:rPr>
              <a:t>A:</a:t>
            </a:r>
            <a:r>
              <a:rPr lang="en-US" sz="4800" b="0" dirty="0">
                <a:solidFill>
                  <a:srgbClr val="003399"/>
                </a:solidFill>
                <a:effectLst/>
                <a:latin typeface="+mj-lt"/>
                <a:ea typeface="Segoe UI Black" panose="020B0A02040204020203" pitchFamily="34" charset="0"/>
                <a:cs typeface="Times New Roman" panose="02020603050405020304" pitchFamily="18" charset="0"/>
              </a:rPr>
              <a:t>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Lạy</a:t>
            </a:r>
            <a:r>
              <a:rPr lang="en-US" sz="4800" b="0" dirty="0">
                <a:solidFill>
                  <a:srgbClr val="002060"/>
                </a:solidFill>
                <a:effectLst/>
                <a:latin typeface="+mj-lt"/>
                <a:ea typeface="Segoe UI Black" panose="020B0A02040204020203" pitchFamily="34" charset="0"/>
                <a:cs typeface="Times New Roman" panose="02020603050405020304" pitchFamily="18" charset="0"/>
              </a:rPr>
              <a:t> con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một</a:t>
            </a:r>
            <a:r>
              <a:rPr lang="en-US" sz="4800" b="0" dirty="0">
                <a:solidFill>
                  <a:srgbClr val="002060"/>
                </a:solidFill>
                <a:effectLst/>
                <a:latin typeface="+mj-lt"/>
                <a:ea typeface="Segoe UI Black" panose="020B0A02040204020203" pitchFamily="34" charset="0"/>
                <a:cs typeface="Times New Roman" panose="02020603050405020304" pitchFamily="18" charset="0"/>
              </a:rPr>
              <a:t>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Thiên</a:t>
            </a:r>
            <a:r>
              <a:rPr lang="en-US" sz="4800" b="0" dirty="0">
                <a:solidFill>
                  <a:srgbClr val="002060"/>
                </a:solidFill>
                <a:effectLst/>
                <a:latin typeface="+mj-lt"/>
                <a:ea typeface="Segoe UI Black" panose="020B0A02040204020203" pitchFamily="34" charset="0"/>
                <a:cs typeface="Times New Roman" panose="02020603050405020304" pitchFamily="18" charset="0"/>
              </a:rPr>
              <a:t> </a:t>
            </a:r>
            <a:r>
              <a:rPr lang="en-US" sz="4800" b="0" dirty="0" err="1">
                <a:solidFill>
                  <a:srgbClr val="002060"/>
                </a:solidFill>
                <a:effectLst/>
                <a:latin typeface="+mj-lt"/>
                <a:ea typeface="Segoe UI Black" panose="020B0A02040204020203" pitchFamily="34" charset="0"/>
                <a:cs typeface="Times New Roman" panose="02020603050405020304" pitchFamily="18" charset="0"/>
              </a:rPr>
              <a:t>Chúa</a:t>
            </a:r>
            <a:r>
              <a:rPr lang="en-US" sz="4800" b="0" dirty="0">
                <a:solidFill>
                  <a:srgbClr val="002060"/>
                </a:solidFill>
                <a:effectLst/>
                <a:latin typeface="+mj-lt"/>
                <a:ea typeface="Segoe UI Black" panose="020B0A02040204020203" pitchFamily="34" charset="0"/>
                <a:cs typeface="Times New Roman" panose="02020603050405020304" pitchFamily="18" charset="0"/>
              </a:rPr>
              <a:t>,            </a:t>
            </a:r>
            <a:r>
              <a:rPr lang="en-US" sz="4800" b="0" dirty="0" err="1">
                <a:solidFill>
                  <a:srgbClr val="C00000"/>
                </a:solidFill>
                <a:effectLst/>
                <a:latin typeface="+mj-lt"/>
                <a:ea typeface="Segoe UI Black" panose="020B0A02040204020203" pitchFamily="34" charset="0"/>
                <a:cs typeface="Times New Roman" panose="02020603050405020304" pitchFamily="18" charset="0"/>
              </a:rPr>
              <a:t>Chúa</a:t>
            </a:r>
            <a:r>
              <a:rPr lang="en-US" sz="4800" b="0" dirty="0">
                <a:solidFill>
                  <a:srgbClr val="C00000"/>
                </a:solidFill>
                <a:effectLst/>
                <a:latin typeface="+mj-lt"/>
                <a:ea typeface="Segoe UI Black" panose="020B0A02040204020203" pitchFamily="34" charset="0"/>
                <a:cs typeface="Times New Roman" panose="02020603050405020304" pitchFamily="18" charset="0"/>
              </a:rPr>
              <a:t> </a:t>
            </a:r>
            <a:r>
              <a:rPr lang="en-US" sz="4800" b="0" dirty="0" err="1">
                <a:solidFill>
                  <a:srgbClr val="C00000"/>
                </a:solidFill>
                <a:effectLst/>
                <a:latin typeface="+mj-lt"/>
                <a:ea typeface="Segoe UI Black" panose="020B0A02040204020203" pitchFamily="34" charset="0"/>
                <a:cs typeface="Times New Roman" panose="02020603050405020304" pitchFamily="18" charset="0"/>
              </a:rPr>
              <a:t>Giêsu</a:t>
            </a:r>
            <a:r>
              <a:rPr lang="en-US" sz="4800" b="0" dirty="0">
                <a:solidFill>
                  <a:srgbClr val="C00000"/>
                </a:solidFill>
                <a:effectLst/>
                <a:latin typeface="+mj-lt"/>
                <a:ea typeface="Segoe UI Black" panose="020B0A02040204020203" pitchFamily="34" charset="0"/>
                <a:cs typeface="Times New Roman" panose="02020603050405020304" pitchFamily="18" charset="0"/>
              </a:rPr>
              <a:t> </a:t>
            </a:r>
            <a:r>
              <a:rPr lang="en-US" sz="4800" b="0" dirty="0" err="1">
                <a:solidFill>
                  <a:srgbClr val="C00000"/>
                </a:solidFill>
                <a:effectLst/>
                <a:latin typeface="+mj-lt"/>
                <a:ea typeface="Segoe UI Black" panose="020B0A02040204020203" pitchFamily="34" charset="0"/>
                <a:cs typeface="Times New Roman" panose="02020603050405020304" pitchFamily="18" charset="0"/>
              </a:rPr>
              <a:t>Kitô</a:t>
            </a:r>
            <a:r>
              <a:rPr lang="en-US" sz="4800" b="0" dirty="0">
                <a:solidFill>
                  <a:srgbClr val="C00000"/>
                </a:solidFill>
                <a:effectLst/>
                <a:latin typeface="+mj-lt"/>
                <a:ea typeface="Segoe UI Black" panose="020B0A02040204020203" pitchFamily="34" charset="0"/>
                <a:cs typeface="Times New Roman" panose="02020603050405020304" pitchFamily="18" charset="0"/>
              </a:rPr>
              <a:t>.</a:t>
            </a:r>
          </a:p>
          <a:p>
            <a:pPr marL="0" indent="0" algn="just" eaLnBrk="1" hangingPunct="1">
              <a:lnSpc>
                <a:spcPct val="145000"/>
              </a:lnSpc>
              <a:buFontTx/>
              <a:buNone/>
            </a:pPr>
            <a:r>
              <a:rPr lang="vi-VN" sz="4800" b="0" u="sng" dirty="0">
                <a:solidFill>
                  <a:srgbClr val="C00000"/>
                </a:solidFill>
                <a:effectLst/>
                <a:latin typeface="+mj-lt"/>
                <a:ea typeface="Segoe UI Black" panose="020B0A02040204020203" pitchFamily="34" charset="0"/>
                <a:cs typeface="Times New Roman" panose="02020603050405020304" pitchFamily="18" charset="0"/>
              </a:rPr>
              <a:t>B:</a:t>
            </a:r>
            <a:r>
              <a:rPr lang="vi-VN" sz="4800" b="0" dirty="0">
                <a:solidFill>
                  <a:srgbClr val="003399"/>
                </a:solidFill>
                <a:effectLst/>
                <a:latin typeface="+mj-lt"/>
                <a:ea typeface="Segoe UI Black" panose="020B0A02040204020203" pitchFamily="34" charset="0"/>
                <a:cs typeface="Times New Roman" panose="02020603050405020304" pitchFamily="18" charset="0"/>
              </a:rPr>
              <a:t> </a:t>
            </a:r>
            <a:r>
              <a:rPr lang="vi-VN" sz="4800" b="0" dirty="0">
                <a:solidFill>
                  <a:srgbClr val="002060"/>
                </a:solidFill>
                <a:effectLst/>
                <a:latin typeface="+mj-lt"/>
                <a:ea typeface="Segoe UI Black" panose="020B0A02040204020203" pitchFamily="34" charset="0"/>
                <a:cs typeface="Times New Roman" panose="02020603050405020304" pitchFamily="18" charset="0"/>
              </a:rPr>
              <a:t>Lạy Chúa là Thiên Chúa, là Chiên Thiên Chúa là Con Đức Chúa Cha.</a:t>
            </a:r>
          </a:p>
        </p:txBody>
      </p:sp>
    </p:spTree>
    <p:extLst>
      <p:ext uri="{BB962C8B-B14F-4D97-AF65-F5344CB8AC3E}">
        <p14:creationId xmlns:p14="http://schemas.microsoft.com/office/powerpoint/2010/main" val="120355201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a:solidFill>
                  <a:srgbClr val="003399"/>
                </a:solidFill>
                <a:effectLst/>
                <a:latin typeface="+mj-lt"/>
              </a:rPr>
            </a:br>
            <a:endParaRPr lang="en-US" sz="4000" b="0">
              <a:solidFill>
                <a:srgbClr val="003399"/>
              </a:solidFill>
              <a:effectLst/>
              <a:latin typeface="+mj-lt"/>
            </a:endParaRPr>
          </a:p>
        </p:txBody>
      </p:sp>
      <p:sp>
        <p:nvSpPr>
          <p:cNvPr id="87043" name="Rectangle 3"/>
          <p:cNvSpPr>
            <a:spLocks noGrp="1" noChangeArrowheads="1"/>
          </p:cNvSpPr>
          <p:nvPr>
            <p:ph type="body" idx="1"/>
          </p:nvPr>
        </p:nvSpPr>
        <p:spPr>
          <a:xfrm>
            <a:off x="0" y="315469"/>
            <a:ext cx="9144000" cy="4512563"/>
          </a:xfrm>
        </p:spPr>
        <p:txBody>
          <a:bodyPr anchor="ctr">
            <a:normAutofit/>
          </a:bodyPr>
          <a:lstStyle/>
          <a:p>
            <a:pPr marL="0" indent="0" algn="just" eaLnBrk="1" hangingPunct="1">
              <a:buFontTx/>
              <a:buNone/>
            </a:pPr>
            <a:r>
              <a:rPr lang="en-US" sz="5400" b="0" u="sng" dirty="0">
                <a:solidFill>
                  <a:srgbClr val="C00000"/>
                </a:solidFill>
                <a:effectLst/>
                <a:latin typeface="+mj-lt"/>
                <a:ea typeface="Segoe UI Black" panose="020B0A02040204020203" pitchFamily="34" charset="0"/>
                <a:cs typeface="Times New Roman" panose="02020603050405020304" pitchFamily="18" charset="0"/>
              </a:rPr>
              <a:t>A:</a:t>
            </a:r>
            <a:r>
              <a:rPr lang="en-US" sz="5400" b="0" dirty="0">
                <a:solidFill>
                  <a:srgbClr val="003399"/>
                </a:solidFill>
                <a:effectLst/>
                <a:latin typeface="+mj-lt"/>
                <a:ea typeface="Segoe UI Black" panose="020B0A02040204020203" pitchFamily="34" charset="0"/>
                <a:cs typeface="Times New Roman" panose="02020603050405020304" pitchFamily="18" charset="0"/>
              </a:rPr>
              <a:t> </a:t>
            </a:r>
            <a:r>
              <a:rPr lang="en-US" sz="5400" b="0" dirty="0">
                <a:solidFill>
                  <a:srgbClr val="002060"/>
                </a:solidFill>
                <a:effectLst/>
                <a:latin typeface="+mj-lt"/>
                <a:ea typeface="Segoe UI Black" panose="020B0A02040204020203" pitchFamily="34" charset="0"/>
                <a:cs typeface="Times New Roman" panose="02020603050405020304" pitchFamily="18" charset="0"/>
              </a:rPr>
              <a:t>Chúa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xóa</a:t>
            </a:r>
            <a:r>
              <a:rPr lang="en-US" sz="5400" b="0" dirty="0">
                <a:solidFill>
                  <a:srgbClr val="002060"/>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tội</a:t>
            </a:r>
            <a:r>
              <a:rPr lang="en-US" sz="5400" b="0" dirty="0">
                <a:solidFill>
                  <a:srgbClr val="002060"/>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trần</a:t>
            </a:r>
            <a:r>
              <a:rPr lang="en-US" sz="5400" b="0" dirty="0">
                <a:solidFill>
                  <a:srgbClr val="002060"/>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gian</a:t>
            </a:r>
            <a:r>
              <a:rPr lang="en-US" sz="5400" b="0" dirty="0">
                <a:solidFill>
                  <a:srgbClr val="002060"/>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xin</a:t>
            </a:r>
            <a:r>
              <a:rPr lang="en-US" sz="5400" b="0" dirty="0">
                <a:solidFill>
                  <a:srgbClr val="002060"/>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thương</a:t>
            </a:r>
            <a:r>
              <a:rPr lang="en-US" sz="5400" b="0" dirty="0">
                <a:solidFill>
                  <a:srgbClr val="002060"/>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xót</a:t>
            </a:r>
            <a:r>
              <a:rPr lang="en-US" sz="5400" b="0" dirty="0">
                <a:solidFill>
                  <a:srgbClr val="002060"/>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chúng</a:t>
            </a:r>
            <a:r>
              <a:rPr lang="en-US" sz="5400" b="0" dirty="0">
                <a:solidFill>
                  <a:srgbClr val="002060"/>
                </a:solidFill>
                <a:effectLst/>
                <a:latin typeface="+mj-lt"/>
                <a:ea typeface="Segoe UI Black" panose="020B0A02040204020203" pitchFamily="34" charset="0"/>
                <a:cs typeface="Times New Roman" panose="02020603050405020304" pitchFamily="18" charset="0"/>
              </a:rPr>
              <a:t> con.</a:t>
            </a:r>
          </a:p>
          <a:p>
            <a:pPr marL="0" indent="0" algn="just" eaLnBrk="1" hangingPunct="1">
              <a:buFontTx/>
              <a:buNone/>
            </a:pPr>
            <a:r>
              <a:rPr lang="en-US" sz="5400" b="0" u="sng" dirty="0">
                <a:solidFill>
                  <a:srgbClr val="C00000"/>
                </a:solidFill>
                <a:effectLst/>
                <a:latin typeface="+mj-lt"/>
                <a:ea typeface="Segoe UI Black" panose="020B0A02040204020203" pitchFamily="34" charset="0"/>
                <a:cs typeface="Times New Roman" panose="02020603050405020304" pitchFamily="18" charset="0"/>
              </a:rPr>
              <a:t>B:</a:t>
            </a:r>
            <a:r>
              <a:rPr lang="en-US" sz="5400" b="0" dirty="0">
                <a:solidFill>
                  <a:srgbClr val="003399"/>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Chúa</a:t>
            </a:r>
            <a:r>
              <a:rPr lang="en-US" sz="5400" b="0" dirty="0">
                <a:solidFill>
                  <a:srgbClr val="002060"/>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xóa</a:t>
            </a:r>
            <a:r>
              <a:rPr lang="en-US" sz="5400" b="0" dirty="0">
                <a:solidFill>
                  <a:srgbClr val="002060"/>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tội</a:t>
            </a:r>
            <a:r>
              <a:rPr lang="en-US" sz="5400" b="0" dirty="0">
                <a:solidFill>
                  <a:srgbClr val="002060"/>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trần</a:t>
            </a:r>
            <a:r>
              <a:rPr lang="en-US" sz="5400" b="0" dirty="0">
                <a:solidFill>
                  <a:srgbClr val="002060"/>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gian</a:t>
            </a:r>
            <a:r>
              <a:rPr lang="en-US" sz="5400" b="0" dirty="0">
                <a:solidFill>
                  <a:srgbClr val="002060"/>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xin</a:t>
            </a:r>
            <a:r>
              <a:rPr lang="en-US" sz="5400" b="0" dirty="0">
                <a:solidFill>
                  <a:srgbClr val="002060"/>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nhậm</a:t>
            </a:r>
            <a:r>
              <a:rPr lang="en-US" sz="5400" b="0" dirty="0">
                <a:solidFill>
                  <a:srgbClr val="002060"/>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lời</a:t>
            </a:r>
            <a:r>
              <a:rPr lang="en-US" sz="5400" b="0" dirty="0">
                <a:solidFill>
                  <a:srgbClr val="002060"/>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chúng</a:t>
            </a:r>
            <a:r>
              <a:rPr lang="en-US" sz="5400" b="0" dirty="0">
                <a:solidFill>
                  <a:srgbClr val="002060"/>
                </a:solidFill>
                <a:effectLst/>
                <a:latin typeface="+mj-lt"/>
                <a:ea typeface="Segoe UI Black" panose="020B0A02040204020203" pitchFamily="34" charset="0"/>
                <a:cs typeface="Times New Roman" panose="02020603050405020304" pitchFamily="18" charset="0"/>
              </a:rPr>
              <a:t> con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cầu</a:t>
            </a:r>
            <a:r>
              <a:rPr lang="en-US" sz="5400" b="0" dirty="0">
                <a:solidFill>
                  <a:srgbClr val="002060"/>
                </a:solidFill>
                <a:effectLst/>
                <a:latin typeface="+mj-lt"/>
                <a:ea typeface="Segoe UI Black" panose="020B0A02040204020203" pitchFamily="34" charset="0"/>
                <a:cs typeface="Times New Roman" panose="02020603050405020304" pitchFamily="18" charset="0"/>
              </a:rPr>
              <a:t> </a:t>
            </a:r>
            <a:r>
              <a:rPr lang="en-US" sz="5400" b="0" dirty="0" err="1">
                <a:solidFill>
                  <a:srgbClr val="002060"/>
                </a:solidFill>
                <a:effectLst/>
                <a:latin typeface="+mj-lt"/>
                <a:ea typeface="Segoe UI Black" panose="020B0A02040204020203" pitchFamily="34" charset="0"/>
                <a:cs typeface="Times New Roman" panose="02020603050405020304" pitchFamily="18" charset="0"/>
              </a:rPr>
              <a:t>khẩn</a:t>
            </a:r>
            <a:r>
              <a:rPr lang="en-US" sz="5400" b="0" dirty="0">
                <a:solidFill>
                  <a:srgbClr val="002060"/>
                </a:solidFill>
                <a:effectLst/>
                <a:latin typeface="+mj-lt"/>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143631066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a:solidFill>
                  <a:srgbClr val="003399"/>
                </a:solidFill>
                <a:effectLst/>
                <a:latin typeface="+mj-lt"/>
              </a:rPr>
            </a:br>
            <a:endParaRPr lang="en-US" sz="4000" b="0">
              <a:solidFill>
                <a:srgbClr val="003399"/>
              </a:solidFill>
              <a:effectLst/>
              <a:latin typeface="+mj-lt"/>
            </a:endParaRPr>
          </a:p>
        </p:txBody>
      </p:sp>
      <p:sp>
        <p:nvSpPr>
          <p:cNvPr id="89091" name="Rectangle 3"/>
          <p:cNvSpPr>
            <a:spLocks noGrp="1" noChangeArrowheads="1"/>
          </p:cNvSpPr>
          <p:nvPr>
            <p:ph type="body" idx="1"/>
          </p:nvPr>
        </p:nvSpPr>
        <p:spPr>
          <a:xfrm>
            <a:off x="0" y="1043686"/>
            <a:ext cx="9144000" cy="3056128"/>
          </a:xfrm>
        </p:spPr>
        <p:txBody>
          <a:bodyPr anchor="ctr">
            <a:normAutofit/>
          </a:bodyPr>
          <a:lstStyle/>
          <a:p>
            <a:pPr marL="0" indent="0" algn="just" eaLnBrk="1" hangingPunct="1">
              <a:lnSpc>
                <a:spcPct val="150000"/>
              </a:lnSpc>
              <a:buFontTx/>
              <a:buNone/>
            </a:pPr>
            <a:r>
              <a:rPr lang="en-US" sz="4400" b="0" u="sng" dirty="0">
                <a:solidFill>
                  <a:srgbClr val="C00000"/>
                </a:solidFill>
                <a:effectLst/>
                <a:latin typeface="+mj-lt"/>
                <a:ea typeface="Segoe UI Black" panose="020B0A02040204020203" pitchFamily="34" charset="0"/>
                <a:cs typeface="Times New Roman" panose="02020603050405020304" pitchFamily="18" charset="0"/>
              </a:rPr>
              <a:t>A:</a:t>
            </a:r>
            <a:r>
              <a:rPr lang="en-US" sz="4400" b="0" dirty="0">
                <a:solidFill>
                  <a:srgbClr val="003399"/>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ngự</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bên</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hữu</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Đức</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0" dirty="0">
                <a:solidFill>
                  <a:srgbClr val="002060"/>
                </a:solidFill>
                <a:effectLst/>
                <a:latin typeface="+mj-lt"/>
                <a:ea typeface="Segoe UI Black" panose="020B0A02040204020203" pitchFamily="34" charset="0"/>
                <a:cs typeface="Times New Roman" panose="02020603050405020304" pitchFamily="18" charset="0"/>
              </a:rPr>
              <a:t> Cha,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xin</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thương</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xót</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chúng</a:t>
            </a:r>
            <a:r>
              <a:rPr lang="en-US" sz="4400" b="0" dirty="0">
                <a:solidFill>
                  <a:srgbClr val="002060"/>
                </a:solidFill>
                <a:effectLst/>
                <a:latin typeface="+mj-lt"/>
                <a:ea typeface="Segoe UI Black" panose="020B0A02040204020203" pitchFamily="34" charset="0"/>
                <a:cs typeface="Times New Roman" panose="02020603050405020304" pitchFamily="18" charset="0"/>
              </a:rPr>
              <a:t> con.</a:t>
            </a:r>
          </a:p>
          <a:p>
            <a:pPr marL="0" indent="0" algn="just" eaLnBrk="1" hangingPunct="1">
              <a:lnSpc>
                <a:spcPct val="150000"/>
              </a:lnSpc>
              <a:buFontTx/>
              <a:buNone/>
            </a:pPr>
            <a:r>
              <a:rPr lang="vi-VN" sz="4400" b="0" u="sng" dirty="0">
                <a:solidFill>
                  <a:srgbClr val="C00000"/>
                </a:solidFill>
                <a:effectLst/>
                <a:latin typeface="+mj-lt"/>
                <a:ea typeface="Segoe UI Black" panose="020B0A02040204020203" pitchFamily="34" charset="0"/>
                <a:cs typeface="Times New Roman" panose="02020603050405020304" pitchFamily="18" charset="0"/>
              </a:rPr>
              <a:t>B:</a:t>
            </a:r>
            <a:r>
              <a:rPr lang="vi-VN" sz="4400" b="0" dirty="0">
                <a:solidFill>
                  <a:srgbClr val="003399"/>
                </a:solidFill>
                <a:effectLst/>
                <a:latin typeface="+mj-lt"/>
                <a:ea typeface="Segoe UI Black" panose="020B0A02040204020203" pitchFamily="34" charset="0"/>
                <a:cs typeface="Times New Roman" panose="02020603050405020304" pitchFamily="18" charset="0"/>
              </a:rPr>
              <a:t> </a:t>
            </a:r>
            <a:r>
              <a:rPr lang="vi-VN" sz="4400" b="0" dirty="0">
                <a:solidFill>
                  <a:srgbClr val="002060"/>
                </a:solidFill>
                <a:effectLst/>
                <a:latin typeface="+mj-lt"/>
                <a:ea typeface="Segoe UI Black" panose="020B0A02040204020203" pitchFamily="34" charset="0"/>
                <a:cs typeface="Times New Roman" panose="02020603050405020304" pitchFamily="18" charset="0"/>
              </a:rPr>
              <a:t>Vì lạy </a:t>
            </a:r>
            <a:r>
              <a:rPr lang="vi-VN" sz="4400" b="0" dirty="0">
                <a:solidFill>
                  <a:srgbClr val="C00000"/>
                </a:solidFill>
                <a:effectLst/>
                <a:latin typeface="+mj-lt"/>
                <a:ea typeface="Segoe UI Black" panose="020B0A02040204020203" pitchFamily="34" charset="0"/>
                <a:cs typeface="Times New Roman" panose="02020603050405020304" pitchFamily="18" charset="0"/>
              </a:rPr>
              <a:t>Chúa Giêsu Kitô,</a:t>
            </a:r>
            <a:r>
              <a:rPr lang="vi-VN" sz="4400" b="0" dirty="0">
                <a:solidFill>
                  <a:srgbClr val="003399"/>
                </a:solidFill>
                <a:effectLst/>
                <a:latin typeface="+mj-lt"/>
                <a:ea typeface="Segoe UI Black" panose="020B0A02040204020203" pitchFamily="34" charset="0"/>
                <a:cs typeface="Times New Roman" panose="02020603050405020304" pitchFamily="18" charset="0"/>
              </a:rPr>
              <a:t> </a:t>
            </a:r>
            <a:r>
              <a:rPr lang="vi-VN" sz="4400" b="0" dirty="0">
                <a:solidFill>
                  <a:srgbClr val="002060"/>
                </a:solidFill>
                <a:effectLst/>
                <a:latin typeface="+mj-lt"/>
                <a:ea typeface="Segoe UI Black" panose="020B0A02040204020203" pitchFamily="34" charset="0"/>
                <a:cs typeface="Times New Roman" panose="02020603050405020304" pitchFamily="18" charset="0"/>
              </a:rPr>
              <a:t>chỉ có Chúa là Đấng Thánh.</a:t>
            </a:r>
          </a:p>
        </p:txBody>
      </p:sp>
    </p:spTree>
    <p:extLst>
      <p:ext uri="{BB962C8B-B14F-4D97-AF65-F5344CB8AC3E}">
        <p14:creationId xmlns:p14="http://schemas.microsoft.com/office/powerpoint/2010/main" val="332820819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a:solidFill>
                  <a:srgbClr val="003399"/>
                </a:solidFill>
                <a:effectLst/>
                <a:latin typeface="+mj-lt"/>
              </a:rPr>
            </a:br>
            <a:endParaRPr lang="en-US" sz="4000" b="0">
              <a:solidFill>
                <a:srgbClr val="003399"/>
              </a:solidFill>
              <a:effectLst/>
              <a:latin typeface="+mj-lt"/>
            </a:endParaRPr>
          </a:p>
        </p:txBody>
      </p:sp>
      <p:sp>
        <p:nvSpPr>
          <p:cNvPr id="91139" name="Rectangle 3"/>
          <p:cNvSpPr>
            <a:spLocks noGrp="1" noChangeArrowheads="1"/>
          </p:cNvSpPr>
          <p:nvPr>
            <p:ph type="body" idx="1"/>
          </p:nvPr>
        </p:nvSpPr>
        <p:spPr>
          <a:xfrm>
            <a:off x="0" y="702819"/>
            <a:ext cx="9144000" cy="3737863"/>
          </a:xfrm>
        </p:spPr>
        <p:txBody>
          <a:bodyPr anchor="ctr">
            <a:normAutofit fontScale="92500"/>
          </a:bodyPr>
          <a:lstStyle/>
          <a:p>
            <a:pPr marL="0" indent="0" algn="just" eaLnBrk="1" hangingPunct="1">
              <a:lnSpc>
                <a:spcPct val="140000"/>
              </a:lnSpc>
              <a:buFontTx/>
              <a:buNone/>
            </a:pPr>
            <a:r>
              <a:rPr lang="en-US" sz="4400" b="0" dirty="0" err="1">
                <a:solidFill>
                  <a:srgbClr val="002060"/>
                </a:solidFill>
                <a:effectLst/>
                <a:latin typeface="+mj-lt"/>
                <a:ea typeface="Segoe UI Black" panose="020B0A02040204020203" pitchFamily="34" charset="0"/>
                <a:cs typeface="Times New Roman" panose="02020603050405020304" pitchFamily="18" charset="0"/>
              </a:rPr>
              <a:t>Chỉ</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có</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là</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chỉ</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có</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Chúa</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là</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đấng</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tối</a:t>
            </a:r>
            <a:r>
              <a:rPr lang="en-US" sz="4400" b="0" dirty="0">
                <a:solidFill>
                  <a:srgbClr val="002060"/>
                </a:solidFill>
                <a:effectLst/>
                <a:latin typeface="+mj-lt"/>
                <a:ea typeface="Segoe UI Black" panose="020B0A02040204020203" pitchFamily="34" charset="0"/>
                <a:cs typeface="Times New Roman" panose="02020603050405020304" pitchFamily="18" charset="0"/>
              </a:rPr>
              <a:t> </a:t>
            </a:r>
            <a:r>
              <a:rPr lang="en-US" sz="4400" b="0" dirty="0" err="1">
                <a:solidFill>
                  <a:srgbClr val="002060"/>
                </a:solidFill>
                <a:effectLst/>
                <a:latin typeface="+mj-lt"/>
                <a:ea typeface="Segoe UI Black" panose="020B0A02040204020203" pitchFamily="34" charset="0"/>
                <a:cs typeface="Times New Roman" panose="02020603050405020304" pitchFamily="18" charset="0"/>
              </a:rPr>
              <a:t>cao</a:t>
            </a:r>
            <a:r>
              <a:rPr lang="en-US" sz="4400" b="0" dirty="0">
                <a:solidFill>
                  <a:srgbClr val="002060"/>
                </a:solidFill>
                <a:effectLst/>
                <a:latin typeface="+mj-lt"/>
                <a:ea typeface="Segoe UI Black" panose="020B0A02040204020203" pitchFamily="34" charset="0"/>
                <a:cs typeface="Times New Roman" panose="02020603050405020304" pitchFamily="18" charset="0"/>
              </a:rPr>
              <a:t>.</a:t>
            </a:r>
          </a:p>
          <a:p>
            <a:pPr marL="0" indent="0" algn="just" eaLnBrk="1" hangingPunct="1">
              <a:lnSpc>
                <a:spcPct val="140000"/>
              </a:lnSpc>
              <a:buNone/>
            </a:pPr>
            <a:r>
              <a:rPr lang="vi-VN" sz="4400" b="0" u="sng" dirty="0">
                <a:solidFill>
                  <a:srgbClr val="C00000"/>
                </a:solidFill>
                <a:effectLst/>
                <a:latin typeface="+mj-lt"/>
                <a:ea typeface="Segoe UI Black" panose="020B0A02040204020203" pitchFamily="34" charset="0"/>
                <a:cs typeface="Times New Roman" panose="02020603050405020304" pitchFamily="18" charset="0"/>
              </a:rPr>
              <a:t>A+</a:t>
            </a:r>
            <a:r>
              <a:rPr lang="en-US" sz="4400" b="0" u="sng" dirty="0">
                <a:solidFill>
                  <a:srgbClr val="C00000"/>
                </a:solidFill>
                <a:effectLst/>
                <a:latin typeface="+mj-lt"/>
                <a:ea typeface="Segoe UI Black" panose="020B0A02040204020203" pitchFamily="34" charset="0"/>
                <a:cs typeface="Times New Roman" panose="02020603050405020304" pitchFamily="18" charset="0"/>
              </a:rPr>
              <a:t>B</a:t>
            </a:r>
            <a:r>
              <a:rPr lang="vi-VN" sz="4400" b="0" u="sng" dirty="0">
                <a:solidFill>
                  <a:srgbClr val="C00000"/>
                </a:solidFill>
                <a:effectLst/>
                <a:latin typeface="+mj-lt"/>
                <a:ea typeface="Segoe UI Black" panose="020B0A02040204020203" pitchFamily="34" charset="0"/>
                <a:cs typeface="Times New Roman" panose="02020603050405020304" pitchFamily="18" charset="0"/>
              </a:rPr>
              <a:t>:</a:t>
            </a:r>
            <a:r>
              <a:rPr lang="vi-VN" sz="4400" b="0" dirty="0">
                <a:solidFill>
                  <a:srgbClr val="003399"/>
                </a:solidFill>
                <a:effectLst/>
                <a:latin typeface="+mj-lt"/>
                <a:ea typeface="Segoe UI Black" panose="020B0A02040204020203" pitchFamily="34" charset="0"/>
                <a:cs typeface="Times New Roman" panose="02020603050405020304" pitchFamily="18" charset="0"/>
              </a:rPr>
              <a:t> </a:t>
            </a:r>
            <a:r>
              <a:rPr lang="vi-VN" sz="4400" b="0" dirty="0">
                <a:solidFill>
                  <a:srgbClr val="002060"/>
                </a:solidFill>
                <a:effectLst/>
                <a:latin typeface="+mj-lt"/>
                <a:ea typeface="Segoe UI Black" panose="020B0A02040204020203" pitchFamily="34" charset="0"/>
                <a:cs typeface="Times New Roman" panose="02020603050405020304" pitchFamily="18" charset="0"/>
              </a:rPr>
              <a:t>Cùng Đức Chúa Thánh Thần trong vinh quang Đức Chúa Cha. </a:t>
            </a:r>
            <a:r>
              <a:rPr lang="vi-VN" sz="4400" u="sng" dirty="0">
                <a:solidFill>
                  <a:srgbClr val="C00000"/>
                </a:solidFill>
                <a:latin typeface="+mj-lt"/>
                <a:ea typeface="Segoe UI Black" panose="020B0A02040204020203" pitchFamily="34" charset="0"/>
                <a:cs typeface="Times New Roman" panose="02020603050405020304" pitchFamily="18" charset="0"/>
              </a:rPr>
              <a:t>Amen.</a:t>
            </a:r>
          </a:p>
        </p:txBody>
      </p:sp>
    </p:spTree>
    <p:extLst>
      <p:ext uri="{BB962C8B-B14F-4D97-AF65-F5344CB8AC3E}">
        <p14:creationId xmlns:p14="http://schemas.microsoft.com/office/powerpoint/2010/main" val="407296788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A20706-173B-422E-9117-B6DA233C27E4}"/>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19223379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2"/>
          <p:cNvSpPr>
            <a:spLocks noGrp="1"/>
          </p:cNvSpPr>
          <p:nvPr>
            <p:ph idx="4294967295"/>
          </p:nvPr>
        </p:nvSpPr>
        <p:spPr>
          <a:xfrm>
            <a:off x="1143000" y="0"/>
            <a:ext cx="6858000" cy="5143500"/>
          </a:xfrm>
        </p:spPr>
        <p:txBody>
          <a:bodyPr>
            <a:normAutofit/>
          </a:bodyPr>
          <a:lstStyle/>
          <a:p>
            <a:pPr marL="0" indent="0" algn="ctr">
              <a:lnSpc>
                <a:spcPct val="140000"/>
              </a:lnSpc>
              <a:buNone/>
              <a:defRPr/>
            </a:pPr>
            <a:endParaRPr lang="en-US" sz="3900" b="0" u="sng" dirty="0">
              <a:solidFill>
                <a:srgbClr val="FFFF00"/>
              </a:solidFill>
              <a:effectLst/>
              <a:latin typeface="+mj-lt"/>
              <a:cs typeface="Times New Roman" panose="02020603050405020304" pitchFamily="18" charset="0"/>
            </a:endParaRPr>
          </a:p>
          <a:p>
            <a:pPr marL="0" indent="0" algn="just">
              <a:lnSpc>
                <a:spcPct val="140000"/>
              </a:lnSpc>
              <a:buNone/>
              <a:defRPr/>
            </a:pPr>
            <a:endParaRPr lang="en-US" sz="1575" b="0" u="sng" dirty="0">
              <a:solidFill>
                <a:srgbClr val="FFFF00"/>
              </a:solidFill>
              <a:effectLst/>
              <a:latin typeface="+mj-lt"/>
              <a:cs typeface="Times New Roman" panose="02020603050405020304" pitchFamily="18" charset="0"/>
            </a:endParaRPr>
          </a:p>
        </p:txBody>
      </p:sp>
      <p:pic>
        <p:nvPicPr>
          <p:cNvPr id="2" name="Picture 1">
            <a:extLst>
              <a:ext uri="{FF2B5EF4-FFF2-40B4-BE49-F238E27FC236}">
                <a16:creationId xmlns:a16="http://schemas.microsoft.com/office/drawing/2014/main" id="{BC23C5B8-6025-40D3-A272-225059BA5822}"/>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4294495010"/>
      </p:ext>
    </p:extLst>
  </p:cSld>
  <p:clrMapOvr>
    <a:masterClrMapping/>
  </p:clrMapOvr>
  <p:transition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2"/>
          <p:cNvSpPr>
            <a:spLocks noGrp="1"/>
          </p:cNvSpPr>
          <p:nvPr>
            <p:ph idx="4294967295"/>
          </p:nvPr>
        </p:nvSpPr>
        <p:spPr>
          <a:xfrm>
            <a:off x="1143000" y="0"/>
            <a:ext cx="6858000" cy="5143500"/>
          </a:xfrm>
        </p:spPr>
        <p:txBody>
          <a:bodyPr>
            <a:normAutofit/>
          </a:bodyPr>
          <a:lstStyle/>
          <a:p>
            <a:pPr marL="0" indent="0" algn="ctr">
              <a:lnSpc>
                <a:spcPct val="140000"/>
              </a:lnSpc>
              <a:buNone/>
              <a:defRPr/>
            </a:pPr>
            <a:endParaRPr lang="en-US" sz="3900" b="0" u="sng" dirty="0">
              <a:solidFill>
                <a:srgbClr val="FFFF00"/>
              </a:solidFill>
              <a:effectLst/>
              <a:latin typeface="+mj-lt"/>
              <a:cs typeface="Times New Roman" panose="02020603050405020304" pitchFamily="18" charset="0"/>
            </a:endParaRPr>
          </a:p>
          <a:p>
            <a:pPr marL="0" indent="0" algn="just">
              <a:lnSpc>
                <a:spcPct val="140000"/>
              </a:lnSpc>
              <a:buNone/>
              <a:defRPr/>
            </a:pPr>
            <a:endParaRPr lang="en-US" sz="1575" b="0" u="sng" dirty="0">
              <a:solidFill>
                <a:srgbClr val="FFFF00"/>
              </a:solidFill>
              <a:effectLst/>
              <a:latin typeface="+mj-lt"/>
              <a:cs typeface="Times New Roman" panose="02020603050405020304" pitchFamily="18" charset="0"/>
            </a:endParaRPr>
          </a:p>
        </p:txBody>
      </p:sp>
      <p:sp>
        <p:nvSpPr>
          <p:cNvPr id="2" name="TextBox 1">
            <a:extLst>
              <a:ext uri="{FF2B5EF4-FFF2-40B4-BE49-F238E27FC236}">
                <a16:creationId xmlns:a16="http://schemas.microsoft.com/office/drawing/2014/main" id="{638C0CE3-496A-4B28-94BA-319EA670BBA5}"/>
              </a:ext>
            </a:extLst>
          </p:cNvPr>
          <p:cNvSpPr txBox="1"/>
          <p:nvPr/>
        </p:nvSpPr>
        <p:spPr>
          <a:xfrm>
            <a:off x="0" y="819150"/>
            <a:ext cx="9144000" cy="2462213"/>
          </a:xfrm>
          <a:prstGeom prst="rect">
            <a:avLst/>
          </a:prstGeom>
          <a:noFill/>
        </p:spPr>
        <p:txBody>
          <a:bodyPr wrap="square" rtlCol="0" anchor="ctr">
            <a:normAutofit/>
          </a:bodyPr>
          <a:lstStyle/>
          <a:p>
            <a:pPr algn="ctr"/>
            <a:r>
              <a:rPr lang="en-US" sz="4410" dirty="0" err="1">
                <a:solidFill>
                  <a:srgbClr val="FF0000"/>
                </a:solidFill>
                <a:latin typeface="Segoe UI Black" panose="020B0A02040204020203" pitchFamily="34" charset="0"/>
                <a:ea typeface="Segoe UI Black" panose="020B0A02040204020203" pitchFamily="34" charset="0"/>
                <a:cs typeface="Times New Roman" panose="02020603050405020304" pitchFamily="18" charset="0"/>
              </a:rPr>
              <a:t>Thánh</a:t>
            </a:r>
            <a:r>
              <a:rPr lang="en-US" sz="5400" dirty="0">
                <a:solidFill>
                  <a:srgbClr val="FF0000"/>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4410" dirty="0" err="1">
                <a:solidFill>
                  <a:srgbClr val="FF0000"/>
                </a:solidFill>
                <a:latin typeface="Segoe UI Black" panose="020B0A02040204020203" pitchFamily="34" charset="0"/>
                <a:ea typeface="Segoe UI Black" panose="020B0A02040204020203" pitchFamily="34" charset="0"/>
                <a:cs typeface="Times New Roman" panose="02020603050405020304" pitchFamily="18" charset="0"/>
              </a:rPr>
              <a:t>Vịnh</a:t>
            </a:r>
            <a:r>
              <a:rPr lang="en-US" sz="4410" dirty="0">
                <a:solidFill>
                  <a:srgbClr val="FF0000"/>
                </a:solidFill>
                <a:latin typeface="Segoe UI Black" panose="020B0A02040204020203" pitchFamily="34" charset="0"/>
                <a:ea typeface="Segoe UI Black" panose="020B0A02040204020203" pitchFamily="34" charset="0"/>
                <a:cs typeface="Times New Roman" panose="02020603050405020304" pitchFamily="18" charset="0"/>
              </a:rPr>
              <a:t> 95</a:t>
            </a:r>
          </a:p>
          <a:p>
            <a:pPr algn="ctr"/>
            <a:r>
              <a:rPr lang="en-US" sz="3267" dirty="0" err="1">
                <a:solidFill>
                  <a:srgbClr val="FF0000"/>
                </a:solidFill>
                <a:latin typeface="Segoe UI Black" panose="020B0A02040204020203" pitchFamily="34" charset="0"/>
                <a:ea typeface="Segoe UI Black" panose="020B0A02040204020203" pitchFamily="34" charset="0"/>
                <a:cs typeface="Times New Roman" panose="02020603050405020304" pitchFamily="18" charset="0"/>
              </a:rPr>
              <a:t>Lm</a:t>
            </a:r>
            <a:r>
              <a:rPr lang="en-US" sz="3267" dirty="0">
                <a:solidFill>
                  <a:srgbClr val="FF0000"/>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3267" dirty="0" err="1">
                <a:solidFill>
                  <a:srgbClr val="FF0000"/>
                </a:solidFill>
                <a:latin typeface="Segoe UI Black" panose="020B0A02040204020203" pitchFamily="34" charset="0"/>
                <a:ea typeface="Segoe UI Black" panose="020B0A02040204020203" pitchFamily="34" charset="0"/>
                <a:cs typeface="Times New Roman" panose="02020603050405020304" pitchFamily="18" charset="0"/>
              </a:rPr>
              <a:t>Thái</a:t>
            </a:r>
            <a:r>
              <a:rPr lang="en-US" sz="4000" dirty="0">
                <a:solidFill>
                  <a:srgbClr val="FF0000"/>
                </a:solidFill>
                <a:latin typeface="Segoe UI Black" panose="020B0A02040204020203" pitchFamily="34" charset="0"/>
                <a:ea typeface="Segoe UI Black" panose="020B0A02040204020203" pitchFamily="34" charset="0"/>
                <a:cs typeface="Times New Roman" panose="02020603050405020304" pitchFamily="18" charset="0"/>
              </a:rPr>
              <a:t> </a:t>
            </a:r>
            <a:r>
              <a:rPr lang="en-US" sz="3267" dirty="0" err="1">
                <a:solidFill>
                  <a:srgbClr val="FF0000"/>
                </a:solidFill>
                <a:latin typeface="Segoe UI Black" panose="020B0A02040204020203" pitchFamily="34" charset="0"/>
                <a:ea typeface="Segoe UI Black" panose="020B0A02040204020203" pitchFamily="34" charset="0"/>
                <a:cs typeface="Times New Roman" panose="02020603050405020304" pitchFamily="18" charset="0"/>
              </a:rPr>
              <a:t>Nguyên</a:t>
            </a:r>
            <a:endParaRPr lang="en-US" sz="4000" dirty="0">
              <a:solidFill>
                <a:srgbClr val="FF0000"/>
              </a:solidFill>
              <a:latin typeface="Segoe UI Black" panose="020B0A02040204020203" pitchFamily="34" charset="0"/>
              <a:ea typeface="Segoe UI Black" panose="020B0A02040204020203" pitchFamily="34" charset="0"/>
              <a:cs typeface="Times New Roman" panose="02020603050405020304" pitchFamily="18" charset="0"/>
            </a:endParaRPr>
          </a:p>
          <a:p>
            <a:pPr algn="ctr"/>
            <a:r>
              <a:rPr lang="en-US" sz="4900" dirty="0">
                <a:solidFill>
                  <a:schemeClr val="tx2">
                    <a:lumMod val="75000"/>
                  </a:schemeClr>
                </a:solidFill>
                <a:latin typeface="Segoe UI Black" panose="020B0A02040204020203" pitchFamily="34" charset="0"/>
                <a:ea typeface="Segoe UI Black" panose="020B0A02040204020203" pitchFamily="34" charset="0"/>
                <a:cs typeface="Times New Roman" panose="02020603050405020304" pitchFamily="18" charset="0"/>
              </a:rPr>
              <a:t>(3 </a:t>
            </a:r>
            <a:r>
              <a:rPr lang="en-US" sz="4900" dirty="0" err="1">
                <a:solidFill>
                  <a:schemeClr val="tx2">
                    <a:lumMod val="75000"/>
                  </a:schemeClr>
                </a:solidFill>
                <a:latin typeface="Segoe UI Black" panose="020B0A02040204020203" pitchFamily="34" charset="0"/>
                <a:ea typeface="Segoe UI Black" panose="020B0A02040204020203" pitchFamily="34" charset="0"/>
                <a:cs typeface="Times New Roman" panose="02020603050405020304" pitchFamily="18" charset="0"/>
              </a:rPr>
              <a:t>câu</a:t>
            </a:r>
            <a:r>
              <a:rPr lang="en-US" sz="4900" dirty="0">
                <a:solidFill>
                  <a:schemeClr val="tx2">
                    <a:lumMod val="75000"/>
                  </a:schemeClr>
                </a:solidFill>
                <a:latin typeface="Segoe UI Black" panose="020B0A02040204020203" pitchFamily="34" charset="0"/>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3481580832"/>
      </p:ext>
    </p:extLst>
  </p:cSld>
  <p:clrMapOvr>
    <a:masterClrMapping/>
  </p:clrMapOvr>
  <p:transition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2"/>
          <p:cNvSpPr>
            <a:spLocks noGrp="1"/>
          </p:cNvSpPr>
          <p:nvPr>
            <p:ph idx="4294967295"/>
          </p:nvPr>
        </p:nvSpPr>
        <p:spPr>
          <a:xfrm>
            <a:off x="0" y="0"/>
            <a:ext cx="9144000" cy="5143500"/>
          </a:xfrm>
        </p:spPr>
        <p:txBody>
          <a:bodyPr anchor="ctr" anchorCtr="0">
            <a:normAutofit/>
          </a:bodyPr>
          <a:lstStyle/>
          <a:p>
            <a:pPr marL="0" indent="0" algn="just" fontAlgn="base">
              <a:buNone/>
            </a:pPr>
            <a:r>
              <a:rPr lang="en-US" sz="5800" b="0" u="sng" dirty="0" err="1">
                <a:solidFill>
                  <a:srgbClr val="FF0000"/>
                </a:solidFill>
                <a:effectLst/>
                <a:latin typeface="+mj-lt"/>
                <a:ea typeface="Segoe UI Black" panose="020B0A02040204020203" pitchFamily="34" charset="0"/>
                <a:cs typeface="Times New Roman" panose="02020603050405020304" pitchFamily="18" charset="0"/>
              </a:rPr>
              <a:t>Đk</a:t>
            </a:r>
            <a:r>
              <a:rPr lang="en-US" sz="5800" b="0" u="sng" dirty="0">
                <a:solidFill>
                  <a:srgbClr val="FF0000"/>
                </a:solidFill>
                <a:effectLst/>
                <a:latin typeface="+mj-lt"/>
                <a:ea typeface="Segoe UI Black" panose="020B0A02040204020203" pitchFamily="34" charset="0"/>
                <a:cs typeface="Times New Roman" panose="02020603050405020304" pitchFamily="18" charset="0"/>
              </a:rPr>
              <a:t>:</a:t>
            </a:r>
            <a:r>
              <a:rPr lang="en-US" sz="6000" b="0" dirty="0">
                <a:solidFill>
                  <a:srgbClr val="003399"/>
                </a:solidFill>
                <a:effectLst/>
                <a:latin typeface="+mj-lt"/>
                <a:ea typeface="Segoe UI Black" panose="020B0A02040204020203" pitchFamily="34" charset="0"/>
                <a:cs typeface="Times New Roman" panose="02020603050405020304" pitchFamily="18" charset="0"/>
              </a:rPr>
              <a:t> </a:t>
            </a:r>
            <a:r>
              <a:rPr lang="vi-VN" sz="5800" dirty="0">
                <a:solidFill>
                  <a:srgbClr val="002060"/>
                </a:solidFill>
                <a:latin typeface="+mj-lt"/>
                <a:ea typeface="Segoe UI Black" panose="020B0A02040204020203" pitchFamily="34" charset="0"/>
                <a:cs typeface="Times New Roman" panose="02020603050405020304" pitchFamily="18" charset="0"/>
              </a:rPr>
              <a:t>Hãy loan truyền những công việc lạ lùng của Chúa. Hãy loan truyền Thánh Danh Ngài giữa chư dân.</a:t>
            </a:r>
            <a:endParaRPr lang="vi-VN" sz="6000" b="0"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271382761"/>
      </p:ext>
    </p:extLst>
  </p:cSld>
  <p:clrMapOvr>
    <a:masterClrMapping/>
  </p:clrMapOvr>
  <p:transition advClick="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2"/>
          <p:cNvSpPr>
            <a:spLocks noGrp="1"/>
          </p:cNvSpPr>
          <p:nvPr>
            <p:ph idx="4294967295"/>
          </p:nvPr>
        </p:nvSpPr>
        <p:spPr>
          <a:xfrm>
            <a:off x="0" y="0"/>
            <a:ext cx="9144000" cy="5143500"/>
          </a:xfrm>
        </p:spPr>
        <p:txBody>
          <a:bodyPr anchor="ctr" anchorCtr="0">
            <a:normAutofit/>
          </a:bodyPr>
          <a:lstStyle/>
          <a:p>
            <a:pPr marL="0" indent="0" algn="just">
              <a:buNone/>
              <a:defRPr/>
            </a:pPr>
            <a:r>
              <a:rPr lang="en-US" sz="5200" b="0" u="sng" dirty="0">
                <a:solidFill>
                  <a:srgbClr val="FF0000"/>
                </a:solidFill>
                <a:effectLst/>
                <a:latin typeface="+mj-lt"/>
                <a:ea typeface="Segoe UI Black" panose="020B0A02040204020203" pitchFamily="34" charset="0"/>
                <a:cs typeface="Times New Roman" panose="02020603050405020304" pitchFamily="18" charset="0"/>
              </a:rPr>
              <a:t>Tk1:</a:t>
            </a:r>
            <a:r>
              <a:rPr lang="en-US" sz="5200" b="0" dirty="0">
                <a:solidFill>
                  <a:srgbClr val="0000FF"/>
                </a:solidFill>
                <a:effectLst/>
                <a:latin typeface="+mj-lt"/>
                <a:ea typeface="Segoe UI Black" panose="020B0A02040204020203" pitchFamily="34" charset="0"/>
                <a:cs typeface="Times New Roman" panose="02020603050405020304" pitchFamily="18" charset="0"/>
              </a:rPr>
              <a:t> </a:t>
            </a:r>
            <a:r>
              <a:rPr lang="vi-VN" sz="5200" dirty="0">
                <a:solidFill>
                  <a:srgbClr val="002060"/>
                </a:solidFill>
                <a:latin typeface="+mj-lt"/>
                <a:ea typeface="Segoe UI Black" panose="020B0A02040204020203" pitchFamily="34" charset="0"/>
                <a:cs typeface="Times New Roman" panose="02020603050405020304" pitchFamily="18" charset="0"/>
              </a:rPr>
              <a:t>Hãy ca mừng Thiên Chúa bài ca mới. Hỡi toàn thể địa cầu hãy vui mừng. Hãy ca mừng Thiên Chúa chí tôn. Hãy chúc tụng hiển Danh Thánh Người.</a:t>
            </a:r>
            <a:endParaRPr lang="vi-VN" sz="5200" b="0"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411968570"/>
      </p:ext>
    </p:extLst>
  </p:cSld>
  <p:clrMapOvr>
    <a:masterClrMapping/>
  </p:clrMapOvr>
  <p:transition advClick="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2"/>
          <p:cNvSpPr>
            <a:spLocks noGrp="1"/>
          </p:cNvSpPr>
          <p:nvPr>
            <p:ph idx="4294967295"/>
          </p:nvPr>
        </p:nvSpPr>
        <p:spPr>
          <a:xfrm>
            <a:off x="0" y="0"/>
            <a:ext cx="9144000" cy="5143500"/>
          </a:xfrm>
        </p:spPr>
        <p:txBody>
          <a:bodyPr anchor="ctr" anchorCtr="0">
            <a:normAutofit/>
          </a:bodyPr>
          <a:lstStyle/>
          <a:p>
            <a:pPr marL="0" indent="0" algn="just" fontAlgn="base">
              <a:buNone/>
            </a:pPr>
            <a:r>
              <a:rPr lang="en-US" sz="5800" b="0" u="sng" dirty="0" err="1">
                <a:solidFill>
                  <a:srgbClr val="FF0000"/>
                </a:solidFill>
                <a:effectLst/>
                <a:latin typeface="+mj-lt"/>
                <a:ea typeface="Segoe UI Black" panose="020B0A02040204020203" pitchFamily="34" charset="0"/>
                <a:cs typeface="Times New Roman" panose="02020603050405020304" pitchFamily="18" charset="0"/>
              </a:rPr>
              <a:t>Đk</a:t>
            </a:r>
            <a:r>
              <a:rPr lang="en-US" sz="5800" b="0" u="sng" dirty="0">
                <a:solidFill>
                  <a:srgbClr val="FF0000"/>
                </a:solidFill>
                <a:effectLst/>
                <a:latin typeface="+mj-lt"/>
                <a:ea typeface="Segoe UI Black" panose="020B0A02040204020203" pitchFamily="34" charset="0"/>
                <a:cs typeface="Times New Roman" panose="02020603050405020304" pitchFamily="18" charset="0"/>
              </a:rPr>
              <a:t>:</a:t>
            </a:r>
            <a:r>
              <a:rPr lang="en-US" sz="6000" b="0" dirty="0">
                <a:solidFill>
                  <a:srgbClr val="003399"/>
                </a:solidFill>
                <a:effectLst/>
                <a:latin typeface="+mj-lt"/>
                <a:ea typeface="Segoe UI Black" panose="020B0A02040204020203" pitchFamily="34" charset="0"/>
                <a:cs typeface="Times New Roman" panose="02020603050405020304" pitchFamily="18" charset="0"/>
              </a:rPr>
              <a:t> </a:t>
            </a:r>
            <a:r>
              <a:rPr lang="vi-VN" sz="5800" dirty="0">
                <a:solidFill>
                  <a:srgbClr val="002060"/>
                </a:solidFill>
                <a:latin typeface="+mj-lt"/>
                <a:ea typeface="Segoe UI Black" panose="020B0A02040204020203" pitchFamily="34" charset="0"/>
                <a:cs typeface="Times New Roman" panose="02020603050405020304" pitchFamily="18" charset="0"/>
              </a:rPr>
              <a:t>Hãy loan truyền những công việc lạ lùng của Chúa. Hãy loan truyền Thánh Danh Ngài giữa chư dân.</a:t>
            </a:r>
            <a:endParaRPr lang="vi-VN" sz="6000" b="0"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4189716408"/>
      </p:ext>
    </p:extLst>
  </p:cSld>
  <p:clrMapOvr>
    <a:masterClrMapping/>
  </p:clrMapOvr>
  <p:transition advClick="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2"/>
          <p:cNvSpPr>
            <a:spLocks noGrp="1"/>
          </p:cNvSpPr>
          <p:nvPr>
            <p:ph idx="4294967295"/>
          </p:nvPr>
        </p:nvSpPr>
        <p:spPr>
          <a:xfrm>
            <a:off x="0" y="0"/>
            <a:ext cx="9144000" cy="5143500"/>
          </a:xfrm>
        </p:spPr>
        <p:txBody>
          <a:bodyPr anchor="ctr" anchorCtr="0">
            <a:normAutofit/>
          </a:bodyPr>
          <a:lstStyle/>
          <a:p>
            <a:pPr marL="0" indent="0" algn="just">
              <a:buNone/>
              <a:defRPr/>
            </a:pPr>
            <a:r>
              <a:rPr lang="en-US" sz="4800" b="0" u="sng" dirty="0">
                <a:solidFill>
                  <a:srgbClr val="FF0000"/>
                </a:solidFill>
                <a:effectLst/>
                <a:latin typeface="+mj-lt"/>
                <a:ea typeface="Segoe UI Black" panose="020B0A02040204020203" pitchFamily="34" charset="0"/>
                <a:cs typeface="Times New Roman" panose="02020603050405020304" pitchFamily="18" charset="0"/>
              </a:rPr>
              <a:t>Tk2:</a:t>
            </a:r>
            <a:r>
              <a:rPr lang="en-US" sz="4800" b="0" dirty="0">
                <a:solidFill>
                  <a:srgbClr val="0000FF"/>
                </a:solidFill>
                <a:effectLst/>
                <a:latin typeface="+mj-lt"/>
                <a:ea typeface="Segoe UI Black" panose="020B0A02040204020203" pitchFamily="34" charset="0"/>
                <a:cs typeface="Times New Roman" panose="02020603050405020304" pitchFamily="18" charset="0"/>
              </a:rPr>
              <a:t> </a:t>
            </a:r>
            <a:r>
              <a:rPr lang="vi-VN" sz="4800" dirty="0">
                <a:solidFill>
                  <a:srgbClr val="002060"/>
                </a:solidFill>
                <a:latin typeface="+mj-lt"/>
                <a:ea typeface="Segoe UI Black" panose="020B0A02040204020203" pitchFamily="34" charset="0"/>
                <a:cs typeface="Times New Roman" panose="02020603050405020304" pitchFamily="18" charset="0"/>
              </a:rPr>
              <a:t>Hãy ca mừng Thiên Chúa Đấng cứu thoát. Ngày ngày hãy loan truyền ơn cứu độ. Hãy tường thuật vinh quang khắp nơi. Ca khen Ngài quyền năng giữa đời.</a:t>
            </a:r>
            <a:endParaRPr lang="en-US" sz="4800" b="0"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645462980"/>
      </p:ext>
    </p:extLst>
  </p:cSld>
  <p:clrMapOvr>
    <a:masterClrMapping/>
  </p:clrMapOvr>
  <p:transition advClick="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2"/>
          <p:cNvSpPr>
            <a:spLocks noGrp="1"/>
          </p:cNvSpPr>
          <p:nvPr>
            <p:ph idx="4294967295"/>
          </p:nvPr>
        </p:nvSpPr>
        <p:spPr>
          <a:xfrm>
            <a:off x="0" y="0"/>
            <a:ext cx="9144000" cy="5143500"/>
          </a:xfrm>
        </p:spPr>
        <p:txBody>
          <a:bodyPr anchor="ctr" anchorCtr="0">
            <a:normAutofit/>
          </a:bodyPr>
          <a:lstStyle/>
          <a:p>
            <a:pPr marL="0" indent="0" algn="just" fontAlgn="base">
              <a:buNone/>
            </a:pPr>
            <a:r>
              <a:rPr lang="en-US" sz="5800" b="0" u="sng" dirty="0" err="1">
                <a:solidFill>
                  <a:srgbClr val="FF0000"/>
                </a:solidFill>
                <a:effectLst/>
                <a:latin typeface="+mj-lt"/>
                <a:ea typeface="Segoe UI Black" panose="020B0A02040204020203" pitchFamily="34" charset="0"/>
                <a:cs typeface="Times New Roman" panose="02020603050405020304" pitchFamily="18" charset="0"/>
              </a:rPr>
              <a:t>Đk</a:t>
            </a:r>
            <a:r>
              <a:rPr lang="en-US" sz="5800" b="0" u="sng" dirty="0">
                <a:solidFill>
                  <a:srgbClr val="FF0000"/>
                </a:solidFill>
                <a:effectLst/>
                <a:latin typeface="+mj-lt"/>
                <a:ea typeface="Segoe UI Black" panose="020B0A02040204020203" pitchFamily="34" charset="0"/>
                <a:cs typeface="Times New Roman" panose="02020603050405020304" pitchFamily="18" charset="0"/>
              </a:rPr>
              <a:t>:</a:t>
            </a:r>
            <a:r>
              <a:rPr lang="en-US" sz="6000" b="0" dirty="0">
                <a:solidFill>
                  <a:srgbClr val="003399"/>
                </a:solidFill>
                <a:effectLst/>
                <a:latin typeface="+mj-lt"/>
                <a:ea typeface="Segoe UI Black" panose="020B0A02040204020203" pitchFamily="34" charset="0"/>
                <a:cs typeface="Times New Roman" panose="02020603050405020304" pitchFamily="18" charset="0"/>
              </a:rPr>
              <a:t> </a:t>
            </a:r>
            <a:r>
              <a:rPr lang="vi-VN" sz="5800" dirty="0">
                <a:solidFill>
                  <a:srgbClr val="002060"/>
                </a:solidFill>
                <a:latin typeface="+mj-lt"/>
                <a:ea typeface="Segoe UI Black" panose="020B0A02040204020203" pitchFamily="34" charset="0"/>
                <a:cs typeface="Times New Roman" panose="02020603050405020304" pitchFamily="18" charset="0"/>
              </a:rPr>
              <a:t>Hãy loan truyền những công việc lạ lùng của Chúa. Hãy loan truyền Thánh Danh Ngài giữa chư dân.</a:t>
            </a:r>
            <a:endParaRPr lang="vi-VN" sz="6000" b="0"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75582707"/>
      </p:ext>
    </p:extLst>
  </p:cSld>
  <p:clrMapOvr>
    <a:masterClrMapping/>
  </p:clrMapOvr>
  <p:transition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2"/>
          <p:cNvSpPr>
            <a:spLocks noGrp="1"/>
          </p:cNvSpPr>
          <p:nvPr>
            <p:ph idx="4294967295"/>
          </p:nvPr>
        </p:nvSpPr>
        <p:spPr>
          <a:xfrm>
            <a:off x="0" y="0"/>
            <a:ext cx="9144000" cy="5143500"/>
          </a:xfrm>
        </p:spPr>
        <p:txBody>
          <a:bodyPr anchor="ctr" anchorCtr="0">
            <a:normAutofit/>
          </a:bodyPr>
          <a:lstStyle/>
          <a:p>
            <a:pPr marL="0" indent="0" algn="just">
              <a:buNone/>
              <a:defRPr/>
            </a:pPr>
            <a:r>
              <a:rPr lang="en-US" sz="5200" b="0" u="sng" dirty="0">
                <a:solidFill>
                  <a:srgbClr val="FF0000"/>
                </a:solidFill>
                <a:effectLst/>
                <a:latin typeface="+mj-lt"/>
                <a:ea typeface="Segoe UI Black" panose="020B0A02040204020203" pitchFamily="34" charset="0"/>
                <a:cs typeface="Times New Roman" panose="02020603050405020304" pitchFamily="18" charset="0"/>
              </a:rPr>
              <a:t>Tk3:</a:t>
            </a:r>
            <a:r>
              <a:rPr lang="en-US" sz="5200" b="0" dirty="0">
                <a:solidFill>
                  <a:srgbClr val="0000FF"/>
                </a:solidFill>
                <a:effectLst/>
                <a:latin typeface="+mj-lt"/>
                <a:ea typeface="Segoe UI Black" panose="020B0A02040204020203" pitchFamily="34" charset="0"/>
                <a:cs typeface="Times New Roman" panose="02020603050405020304" pitchFamily="18" charset="0"/>
              </a:rPr>
              <a:t> </a:t>
            </a:r>
            <a:r>
              <a:rPr lang="vi-VN" sz="5200" dirty="0">
                <a:solidFill>
                  <a:srgbClr val="002060"/>
                </a:solidFill>
                <a:latin typeface="+mj-lt"/>
                <a:ea typeface="Segoe UI Black" panose="020B0A02040204020203" pitchFamily="34" charset="0"/>
                <a:cs typeface="Times New Roman" panose="02020603050405020304" pitchFamily="18" charset="0"/>
              </a:rPr>
              <a:t>Hãy dâng tặng Thiên Chúa ngàn dân hỡi. Dâng tặng Chúa uy quyền với vinh dự. Hát khen mừng Thiên Chúa chí nhân. Chúa hiển trị ngàn dân kính thờ.</a:t>
            </a:r>
            <a:endParaRPr lang="en-US" sz="5200" b="0"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087884855"/>
      </p:ext>
    </p:extLst>
  </p:cSld>
  <p:clrMapOvr>
    <a:masterClrMapping/>
  </p:clrMapOvr>
  <p:transition advClick="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2"/>
          <p:cNvSpPr>
            <a:spLocks noGrp="1"/>
          </p:cNvSpPr>
          <p:nvPr>
            <p:ph idx="4294967295"/>
          </p:nvPr>
        </p:nvSpPr>
        <p:spPr>
          <a:xfrm>
            <a:off x="0" y="0"/>
            <a:ext cx="9144000" cy="5143500"/>
          </a:xfrm>
        </p:spPr>
        <p:txBody>
          <a:bodyPr anchor="ctr" anchorCtr="0">
            <a:normAutofit/>
          </a:bodyPr>
          <a:lstStyle/>
          <a:p>
            <a:pPr marL="0" indent="0" algn="just" fontAlgn="base">
              <a:buNone/>
            </a:pPr>
            <a:r>
              <a:rPr lang="en-US" sz="5800" b="0" u="sng" dirty="0" err="1">
                <a:solidFill>
                  <a:srgbClr val="FF0000"/>
                </a:solidFill>
                <a:effectLst/>
                <a:latin typeface="+mj-lt"/>
                <a:ea typeface="Segoe UI Black" panose="020B0A02040204020203" pitchFamily="34" charset="0"/>
                <a:cs typeface="Times New Roman" panose="02020603050405020304" pitchFamily="18" charset="0"/>
              </a:rPr>
              <a:t>Đk</a:t>
            </a:r>
            <a:r>
              <a:rPr lang="en-US" sz="5800" b="0" u="sng" dirty="0">
                <a:solidFill>
                  <a:srgbClr val="FF0000"/>
                </a:solidFill>
                <a:effectLst/>
                <a:latin typeface="+mj-lt"/>
                <a:ea typeface="Segoe UI Black" panose="020B0A02040204020203" pitchFamily="34" charset="0"/>
                <a:cs typeface="Times New Roman" panose="02020603050405020304" pitchFamily="18" charset="0"/>
              </a:rPr>
              <a:t>:</a:t>
            </a:r>
            <a:r>
              <a:rPr lang="en-US" sz="6000" b="0" dirty="0">
                <a:solidFill>
                  <a:srgbClr val="003399"/>
                </a:solidFill>
                <a:effectLst/>
                <a:latin typeface="+mj-lt"/>
                <a:ea typeface="Segoe UI Black" panose="020B0A02040204020203" pitchFamily="34" charset="0"/>
                <a:cs typeface="Times New Roman" panose="02020603050405020304" pitchFamily="18" charset="0"/>
              </a:rPr>
              <a:t> </a:t>
            </a:r>
            <a:r>
              <a:rPr lang="vi-VN" sz="5800" dirty="0">
                <a:solidFill>
                  <a:srgbClr val="002060"/>
                </a:solidFill>
                <a:latin typeface="+mj-lt"/>
                <a:ea typeface="Segoe UI Black" panose="020B0A02040204020203" pitchFamily="34" charset="0"/>
                <a:cs typeface="Times New Roman" panose="02020603050405020304" pitchFamily="18" charset="0"/>
              </a:rPr>
              <a:t>Hãy loan truyền những công việc lạ lùng của Chúa. Hãy loan truyền Thánh Danh Ngài giữa chư dân.</a:t>
            </a:r>
            <a:endParaRPr lang="vi-VN" sz="6000" b="0"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661779518"/>
      </p:ext>
    </p:extLst>
  </p:cSld>
  <p:clrMapOvr>
    <a:masterClrMapping/>
  </p:clrMapOvr>
  <p:transition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22E5D4-2A86-4576-8ADF-28D8C9F122A9}"/>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3240932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Content Placeholder 2"/>
          <p:cNvSpPr>
            <a:spLocks noGrp="1"/>
          </p:cNvSpPr>
          <p:nvPr>
            <p:ph idx="4294967295"/>
          </p:nvPr>
        </p:nvSpPr>
        <p:spPr>
          <a:xfrm>
            <a:off x="0" y="745810"/>
            <a:ext cx="9144000" cy="4253896"/>
          </a:xfrm>
        </p:spPr>
        <p:txBody>
          <a:bodyPr anchor="ctr" anchorCtr="0">
            <a:normAutofit/>
          </a:bodyPr>
          <a:lstStyle/>
          <a:p>
            <a:pPr marL="0" indent="0" algn="just">
              <a:buNone/>
              <a:defRPr/>
            </a:pPr>
            <a:r>
              <a:rPr lang="vi-VN" sz="5200" dirty="0">
                <a:solidFill>
                  <a:srgbClr val="002060"/>
                </a:solidFill>
                <a:latin typeface="+mj-lt"/>
                <a:ea typeface="Segoe UI Black" panose="020B0A02040204020203" pitchFamily="34" charset="0"/>
                <a:cs typeface="Times New Roman" panose="02020603050405020304" pitchFamily="18" charset="0"/>
              </a:rPr>
              <a:t>Chúa nói: "Các con hãy ra đi giảng dạy muôn dân, và đây Thầy ở cùng các con mọi ngày cho đến tận thế</a:t>
            </a:r>
            <a:r>
              <a:rPr lang="en-US" sz="5200" dirty="0">
                <a:solidFill>
                  <a:srgbClr val="002060"/>
                </a:solidFill>
                <a:latin typeface="+mj-lt"/>
                <a:ea typeface="Segoe UI Black" panose="020B0A02040204020203" pitchFamily="34" charset="0"/>
                <a:cs typeface="Times New Roman" panose="02020603050405020304" pitchFamily="18" charset="0"/>
              </a:rPr>
              <a:t>”. 				</a:t>
            </a:r>
            <a:r>
              <a:rPr lang="en-US" sz="4800" dirty="0">
                <a:solidFill>
                  <a:srgbClr val="002060"/>
                </a:solidFill>
                <a:latin typeface="+mj-lt"/>
                <a:ea typeface="Segoe UI Black" panose="020B0A02040204020203" pitchFamily="34" charset="0"/>
                <a:cs typeface="Times New Roman" panose="02020603050405020304" pitchFamily="18" charset="0"/>
              </a:rPr>
              <a:t>	</a:t>
            </a:r>
            <a:r>
              <a:rPr lang="en-US" sz="4800" u="sng" dirty="0">
                <a:solidFill>
                  <a:srgbClr val="C00000"/>
                </a:solidFill>
                <a:latin typeface="+mj-lt"/>
                <a:ea typeface="Segoe UI Black" panose="020B0A02040204020203" pitchFamily="34" charset="0"/>
                <a:cs typeface="Times New Roman" panose="02020603050405020304" pitchFamily="18" charset="0"/>
              </a:rPr>
              <a:t>Alleluia.</a:t>
            </a:r>
          </a:p>
        </p:txBody>
      </p:sp>
      <p:sp>
        <p:nvSpPr>
          <p:cNvPr id="3" name="Rectangle 2"/>
          <p:cNvSpPr/>
          <p:nvPr/>
        </p:nvSpPr>
        <p:spPr>
          <a:xfrm>
            <a:off x="228600" y="24459"/>
            <a:ext cx="4571999" cy="854849"/>
          </a:xfrm>
          <a:prstGeom prst="rect">
            <a:avLst/>
          </a:prstGeom>
        </p:spPr>
        <p:txBody>
          <a:bodyPr wrap="square" anchor="ctr">
            <a:normAutofit/>
          </a:bodyPr>
          <a:lstStyle/>
          <a:p>
            <a:pPr lvl="0" algn="just">
              <a:lnSpc>
                <a:spcPct val="140000"/>
              </a:lnSpc>
              <a:spcBef>
                <a:spcPct val="20000"/>
              </a:spcBef>
              <a:defRPr/>
            </a:pPr>
            <a:r>
              <a:rPr lang="en-US" sz="4000" u="sng" dirty="0">
                <a:solidFill>
                  <a:srgbClr val="C00000"/>
                </a:solidFill>
                <a:latin typeface="+mj-lt"/>
                <a:ea typeface="Segoe UI Black" panose="020B0A02040204020203" pitchFamily="34" charset="0"/>
                <a:cs typeface="Times New Roman" panose="02020603050405020304" pitchFamily="18" charset="0"/>
              </a:rPr>
              <a:t>Alleluia-Alleluia.</a:t>
            </a:r>
          </a:p>
        </p:txBody>
      </p:sp>
    </p:spTree>
    <p:extLst>
      <p:ext uri="{BB962C8B-B14F-4D97-AF65-F5344CB8AC3E}">
        <p14:creationId xmlns:p14="http://schemas.microsoft.com/office/powerpoint/2010/main" val="3686397432"/>
      </p:ext>
    </p:extLst>
  </p:cSld>
  <p:clrMapOvr>
    <a:masterClrMapping/>
  </p:clrMapOvr>
  <p:transition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A20706-173B-422E-9117-B6DA233C27E4}"/>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983918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942338"/>
            <a:ext cx="9144000" cy="1258824"/>
          </a:xfrm>
        </p:spPr>
        <p:txBody>
          <a:bodyPr anchor="ctr">
            <a:normAutofit/>
          </a:bodyPr>
          <a:lstStyle/>
          <a:p>
            <a:r>
              <a:rPr lang="en-US" sz="6000" b="0" dirty="0">
                <a:solidFill>
                  <a:srgbClr val="C00000"/>
                </a:solidFill>
                <a:effectLst/>
                <a:latin typeface="+mj-lt"/>
                <a:ea typeface="Segoe UI Black" panose="020B0A02040204020203" pitchFamily="34" charset="0"/>
                <a:cs typeface="Times New Roman" pitchFamily="18" charset="0"/>
              </a:rPr>
              <a:t>KINH TIN KÍNH</a:t>
            </a:r>
          </a:p>
        </p:txBody>
      </p:sp>
    </p:spTree>
    <p:extLst>
      <p:ext uri="{BB962C8B-B14F-4D97-AF65-F5344CB8AC3E}">
        <p14:creationId xmlns:p14="http://schemas.microsoft.com/office/powerpoint/2010/main" val="29147747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chor="ctr">
            <a:normAutofit/>
          </a:bodyPr>
          <a:lstStyle/>
          <a:p>
            <a:pPr algn="just"/>
            <a:r>
              <a:rPr lang="vi-VN" sz="6300" b="0" i="1" dirty="0">
                <a:solidFill>
                  <a:srgbClr val="C00000"/>
                </a:solidFill>
                <a:effectLst/>
                <a:latin typeface="+mj-lt"/>
                <a:ea typeface="Segoe UI Black" panose="020B0A02040204020203" pitchFamily="34" charset="0"/>
                <a:cs typeface="Times New Roman" pitchFamily="18" charset="0"/>
              </a:rPr>
              <a:t>Tôi tin kính một Thiên Chúa là Cha toàn năng, </a:t>
            </a:r>
            <a:r>
              <a:rPr lang="vi-VN" sz="6300" b="0" dirty="0">
                <a:solidFill>
                  <a:srgbClr val="002060"/>
                </a:solidFill>
                <a:effectLst/>
                <a:latin typeface="+mj-lt"/>
                <a:ea typeface="Segoe UI Black" panose="020B0A02040204020203" pitchFamily="34" charset="0"/>
                <a:cs typeface="Times New Roman" pitchFamily="18" charset="0"/>
              </a:rPr>
              <a:t>Đấng tạo thành trời đất, muôn vật hữu hình và vô hình. </a:t>
            </a:r>
            <a:endParaRPr lang="en-US" sz="66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10033429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chor="ctr">
            <a:normAutofit/>
          </a:bodyPr>
          <a:lstStyle/>
          <a:p>
            <a:pPr algn="just"/>
            <a:r>
              <a:rPr lang="en-US" sz="6300" b="0" dirty="0" err="1">
                <a:solidFill>
                  <a:srgbClr val="002060"/>
                </a:solidFill>
                <a:effectLst/>
                <a:latin typeface="+mj-lt"/>
                <a:ea typeface="Segoe UI Black" panose="020B0A02040204020203" pitchFamily="34" charset="0"/>
                <a:cs typeface="Times New Roman" pitchFamily="18" charset="0"/>
              </a:rPr>
              <a:t>Tôi</a:t>
            </a:r>
            <a:r>
              <a:rPr lang="en-US" sz="6300" b="0" dirty="0">
                <a:solidFill>
                  <a:srgbClr val="002060"/>
                </a:solidFill>
                <a:effectLst/>
                <a:latin typeface="+mj-lt"/>
                <a:ea typeface="Segoe UI Black" panose="020B0A02040204020203" pitchFamily="34" charset="0"/>
                <a:cs typeface="Times New Roman" pitchFamily="18" charset="0"/>
              </a:rPr>
              <a:t> tin </a:t>
            </a:r>
            <a:r>
              <a:rPr lang="en-US" sz="6300" b="0" dirty="0" err="1">
                <a:solidFill>
                  <a:srgbClr val="002060"/>
                </a:solidFill>
                <a:effectLst/>
                <a:latin typeface="+mj-lt"/>
                <a:ea typeface="Segoe UI Black" panose="020B0A02040204020203" pitchFamily="34" charset="0"/>
                <a:cs typeface="Times New Roman" pitchFamily="18" charset="0"/>
              </a:rPr>
              <a:t>kính</a:t>
            </a:r>
            <a:r>
              <a:rPr lang="en-US" sz="6600" b="0" dirty="0">
                <a:solidFill>
                  <a:srgbClr val="002060"/>
                </a:solidFill>
                <a:effectLst/>
                <a:latin typeface="+mj-lt"/>
                <a:ea typeface="Segoe UI Black" panose="020B0A02040204020203" pitchFamily="34" charset="0"/>
                <a:cs typeface="Times New Roman" pitchFamily="18" charset="0"/>
              </a:rPr>
              <a:t> </a:t>
            </a:r>
            <a:r>
              <a:rPr lang="en-US" sz="6300" b="0" dirty="0" err="1">
                <a:solidFill>
                  <a:srgbClr val="002060"/>
                </a:solidFill>
                <a:effectLst/>
                <a:latin typeface="+mj-lt"/>
                <a:ea typeface="Segoe UI Black" panose="020B0A02040204020203" pitchFamily="34" charset="0"/>
                <a:cs typeface="Times New Roman" pitchFamily="18" charset="0"/>
              </a:rPr>
              <a:t>một</a:t>
            </a:r>
            <a:r>
              <a:rPr lang="en-US" sz="6600" b="0" dirty="0">
                <a:solidFill>
                  <a:srgbClr val="002060"/>
                </a:solidFill>
                <a:effectLst/>
                <a:latin typeface="+mj-lt"/>
                <a:ea typeface="Segoe UI Black" panose="020B0A02040204020203" pitchFamily="34" charset="0"/>
                <a:cs typeface="Times New Roman" pitchFamily="18" charset="0"/>
              </a:rPr>
              <a:t> </a:t>
            </a:r>
            <a:r>
              <a:rPr lang="en-US" sz="6300" b="0" dirty="0" err="1">
                <a:solidFill>
                  <a:srgbClr val="002060"/>
                </a:solidFill>
                <a:effectLst/>
                <a:latin typeface="+mj-lt"/>
                <a:ea typeface="Segoe UI Black" panose="020B0A02040204020203" pitchFamily="34" charset="0"/>
                <a:cs typeface="Times New Roman" pitchFamily="18" charset="0"/>
              </a:rPr>
              <a:t>Chúa</a:t>
            </a:r>
            <a:r>
              <a:rPr lang="en-US" sz="6600" b="0" dirty="0">
                <a:solidFill>
                  <a:srgbClr val="002060"/>
                </a:solidFill>
                <a:effectLst/>
                <a:latin typeface="+mj-lt"/>
                <a:ea typeface="Segoe UI Black" panose="020B0A02040204020203" pitchFamily="34" charset="0"/>
                <a:cs typeface="Times New Roman" pitchFamily="18" charset="0"/>
              </a:rPr>
              <a:t> </a:t>
            </a:r>
            <a:r>
              <a:rPr lang="en-US" sz="6300" b="0" dirty="0" err="1">
                <a:solidFill>
                  <a:srgbClr val="002060"/>
                </a:solidFill>
                <a:effectLst/>
                <a:latin typeface="+mj-lt"/>
                <a:ea typeface="Segoe UI Black" panose="020B0A02040204020203" pitchFamily="34" charset="0"/>
                <a:cs typeface="Times New Roman" pitchFamily="18" charset="0"/>
              </a:rPr>
              <a:t>Giêsu</a:t>
            </a:r>
            <a:r>
              <a:rPr lang="en-US" sz="6600" b="0" dirty="0">
                <a:solidFill>
                  <a:srgbClr val="002060"/>
                </a:solidFill>
                <a:effectLst/>
                <a:latin typeface="+mj-lt"/>
                <a:ea typeface="Segoe UI Black" panose="020B0A02040204020203" pitchFamily="34" charset="0"/>
                <a:cs typeface="Times New Roman" pitchFamily="18" charset="0"/>
              </a:rPr>
              <a:t> </a:t>
            </a:r>
            <a:r>
              <a:rPr lang="en-US" sz="6300" b="0" dirty="0" err="1">
                <a:solidFill>
                  <a:srgbClr val="002060"/>
                </a:solidFill>
                <a:effectLst/>
                <a:latin typeface="+mj-lt"/>
                <a:ea typeface="Segoe UI Black" panose="020B0A02040204020203" pitchFamily="34" charset="0"/>
                <a:cs typeface="Times New Roman" pitchFamily="18" charset="0"/>
              </a:rPr>
              <a:t>Kitô</a:t>
            </a:r>
            <a:r>
              <a:rPr lang="en-US" sz="6300" b="0" dirty="0">
                <a:solidFill>
                  <a:srgbClr val="002060"/>
                </a:solidFill>
                <a:effectLst/>
                <a:latin typeface="+mj-lt"/>
                <a:ea typeface="Segoe UI Black" panose="020B0A02040204020203" pitchFamily="34" charset="0"/>
                <a:cs typeface="Times New Roman" pitchFamily="18" charset="0"/>
              </a:rPr>
              <a:t>, Con </a:t>
            </a:r>
            <a:r>
              <a:rPr lang="en-US" sz="6300" b="0" dirty="0" err="1">
                <a:solidFill>
                  <a:srgbClr val="002060"/>
                </a:solidFill>
                <a:effectLst/>
                <a:latin typeface="+mj-lt"/>
                <a:ea typeface="Segoe UI Black" panose="020B0A02040204020203" pitchFamily="34" charset="0"/>
                <a:cs typeface="Times New Roman" pitchFamily="18" charset="0"/>
              </a:rPr>
              <a:t>Một</a:t>
            </a:r>
            <a:r>
              <a:rPr lang="en-US" sz="6600" b="0" dirty="0">
                <a:solidFill>
                  <a:srgbClr val="002060"/>
                </a:solidFill>
                <a:effectLst/>
                <a:latin typeface="+mj-lt"/>
                <a:ea typeface="Segoe UI Black" panose="020B0A02040204020203" pitchFamily="34" charset="0"/>
                <a:cs typeface="Times New Roman" pitchFamily="18" charset="0"/>
              </a:rPr>
              <a:t> </a:t>
            </a:r>
            <a:r>
              <a:rPr lang="en-US" sz="6300" b="0" dirty="0" err="1">
                <a:solidFill>
                  <a:srgbClr val="002060"/>
                </a:solidFill>
                <a:effectLst/>
                <a:latin typeface="+mj-lt"/>
                <a:ea typeface="Segoe UI Black" panose="020B0A02040204020203" pitchFamily="34" charset="0"/>
                <a:cs typeface="Times New Roman" pitchFamily="18" charset="0"/>
              </a:rPr>
              <a:t>Thiên</a:t>
            </a:r>
            <a:r>
              <a:rPr lang="en-US" sz="6600" b="0" dirty="0">
                <a:solidFill>
                  <a:srgbClr val="002060"/>
                </a:solidFill>
                <a:effectLst/>
                <a:latin typeface="+mj-lt"/>
                <a:ea typeface="Segoe UI Black" panose="020B0A02040204020203" pitchFamily="34" charset="0"/>
                <a:cs typeface="Times New Roman" pitchFamily="18" charset="0"/>
              </a:rPr>
              <a:t> </a:t>
            </a:r>
            <a:r>
              <a:rPr lang="en-US" sz="6300" b="0" dirty="0" err="1">
                <a:solidFill>
                  <a:srgbClr val="002060"/>
                </a:solidFill>
                <a:effectLst/>
                <a:latin typeface="+mj-lt"/>
                <a:ea typeface="Segoe UI Black" panose="020B0A02040204020203" pitchFamily="34" charset="0"/>
                <a:cs typeface="Times New Roman" pitchFamily="18" charset="0"/>
              </a:rPr>
              <a:t>Chúa</a:t>
            </a:r>
            <a:r>
              <a:rPr lang="en-US" sz="6300" b="0" dirty="0">
                <a:solidFill>
                  <a:srgbClr val="002060"/>
                </a:solidFill>
                <a:effectLst/>
                <a:latin typeface="+mj-lt"/>
                <a:ea typeface="Segoe UI Black" panose="020B0A02040204020203" pitchFamily="34" charset="0"/>
                <a:cs typeface="Times New Roman" pitchFamily="18" charset="0"/>
              </a:rPr>
              <a:t>, </a:t>
            </a:r>
            <a:r>
              <a:rPr lang="vi-VN" sz="6300" b="0" dirty="0">
                <a:solidFill>
                  <a:srgbClr val="002060"/>
                </a:solidFill>
                <a:effectLst/>
                <a:latin typeface="+mj-lt"/>
                <a:ea typeface="Segoe UI Black" panose="020B0A02040204020203" pitchFamily="34" charset="0"/>
                <a:cs typeface="Times New Roman" pitchFamily="18" charset="0"/>
              </a:rPr>
              <a:t>Sinh bởi Đức Chúa Cha từ trước muôn đời. </a:t>
            </a:r>
            <a:endParaRPr lang="en-US" sz="66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4442865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chor="ctr">
            <a:normAutofit/>
          </a:bodyPr>
          <a:lstStyle/>
          <a:p>
            <a:pPr algn="just"/>
            <a:r>
              <a:rPr lang="vi-VN" sz="6300" b="0" dirty="0">
                <a:solidFill>
                  <a:srgbClr val="002060"/>
                </a:solidFill>
                <a:effectLst/>
                <a:latin typeface="+mj-lt"/>
                <a:ea typeface="Segoe UI Black" panose="020B0A02040204020203" pitchFamily="34" charset="0"/>
                <a:cs typeface="Times New Roman" pitchFamily="18" charset="0"/>
              </a:rPr>
              <a:t>Người là Thiên Chúa bởi Thiên Chúa, Ánh Sáng bởi Ánh Sáng,</a:t>
            </a:r>
            <a:r>
              <a:rPr lang="en-US" sz="6600" b="0" dirty="0">
                <a:solidFill>
                  <a:srgbClr val="002060"/>
                </a:solidFill>
                <a:effectLst/>
                <a:latin typeface="+mj-lt"/>
                <a:ea typeface="Segoe UI Black" panose="020B0A02040204020203" pitchFamily="34" charset="0"/>
                <a:cs typeface="Times New Roman" pitchFamily="18" charset="0"/>
              </a:rPr>
              <a:t> </a:t>
            </a:r>
            <a:r>
              <a:rPr lang="en-US" sz="6300" b="0" dirty="0" err="1">
                <a:solidFill>
                  <a:srgbClr val="002060"/>
                </a:solidFill>
                <a:effectLst/>
                <a:latin typeface="+mj-lt"/>
                <a:ea typeface="Segoe UI Black" panose="020B0A02040204020203" pitchFamily="34" charset="0"/>
                <a:cs typeface="Times New Roman" pitchFamily="18" charset="0"/>
              </a:rPr>
              <a:t>Thiên</a:t>
            </a:r>
            <a:r>
              <a:rPr lang="en-US" sz="6600" b="0" dirty="0">
                <a:solidFill>
                  <a:srgbClr val="002060"/>
                </a:solidFill>
                <a:effectLst/>
                <a:latin typeface="+mj-lt"/>
                <a:ea typeface="Segoe UI Black" panose="020B0A02040204020203" pitchFamily="34" charset="0"/>
                <a:cs typeface="Times New Roman" pitchFamily="18" charset="0"/>
              </a:rPr>
              <a:t> </a:t>
            </a:r>
            <a:r>
              <a:rPr lang="en-US" sz="6300" b="0" dirty="0" err="1">
                <a:solidFill>
                  <a:srgbClr val="002060"/>
                </a:solidFill>
                <a:effectLst/>
                <a:latin typeface="+mj-lt"/>
                <a:ea typeface="Segoe UI Black" panose="020B0A02040204020203" pitchFamily="34" charset="0"/>
                <a:cs typeface="Times New Roman" pitchFamily="18" charset="0"/>
              </a:rPr>
              <a:t>Chúa</a:t>
            </a:r>
            <a:r>
              <a:rPr lang="en-US" sz="6600" b="0" dirty="0">
                <a:solidFill>
                  <a:srgbClr val="002060"/>
                </a:solidFill>
                <a:effectLst/>
                <a:latin typeface="+mj-lt"/>
                <a:ea typeface="Segoe UI Black" panose="020B0A02040204020203" pitchFamily="34" charset="0"/>
                <a:cs typeface="Times New Roman" pitchFamily="18" charset="0"/>
              </a:rPr>
              <a:t> </a:t>
            </a:r>
            <a:r>
              <a:rPr lang="en-US" sz="6300" b="0" dirty="0" err="1">
                <a:solidFill>
                  <a:srgbClr val="002060"/>
                </a:solidFill>
                <a:effectLst/>
                <a:latin typeface="+mj-lt"/>
                <a:ea typeface="Segoe UI Black" panose="020B0A02040204020203" pitchFamily="34" charset="0"/>
                <a:cs typeface="Times New Roman" pitchFamily="18" charset="0"/>
              </a:rPr>
              <a:t>thật</a:t>
            </a:r>
            <a:r>
              <a:rPr lang="en-US" sz="6600" b="0" dirty="0">
                <a:solidFill>
                  <a:srgbClr val="002060"/>
                </a:solidFill>
                <a:effectLst/>
                <a:latin typeface="+mj-lt"/>
                <a:ea typeface="Segoe UI Black" panose="020B0A02040204020203" pitchFamily="34" charset="0"/>
                <a:cs typeface="Times New Roman" pitchFamily="18" charset="0"/>
              </a:rPr>
              <a:t> </a:t>
            </a:r>
            <a:r>
              <a:rPr lang="en-US" sz="6300" b="0" dirty="0" err="1">
                <a:solidFill>
                  <a:srgbClr val="002060"/>
                </a:solidFill>
                <a:effectLst/>
                <a:latin typeface="+mj-lt"/>
                <a:ea typeface="Segoe UI Black" panose="020B0A02040204020203" pitchFamily="34" charset="0"/>
                <a:cs typeface="Times New Roman" pitchFamily="18" charset="0"/>
              </a:rPr>
              <a:t>bởi</a:t>
            </a:r>
            <a:r>
              <a:rPr lang="en-US" sz="6600" b="0" dirty="0">
                <a:solidFill>
                  <a:srgbClr val="002060"/>
                </a:solidFill>
                <a:effectLst/>
                <a:latin typeface="+mj-lt"/>
                <a:ea typeface="Segoe UI Black" panose="020B0A02040204020203" pitchFamily="34" charset="0"/>
                <a:cs typeface="Times New Roman" pitchFamily="18" charset="0"/>
              </a:rPr>
              <a:t> </a:t>
            </a:r>
            <a:r>
              <a:rPr lang="en-US" sz="6300" b="0" dirty="0" err="1">
                <a:solidFill>
                  <a:srgbClr val="002060"/>
                </a:solidFill>
                <a:effectLst/>
                <a:latin typeface="+mj-lt"/>
                <a:ea typeface="Segoe UI Black" panose="020B0A02040204020203" pitchFamily="34" charset="0"/>
                <a:cs typeface="Times New Roman" pitchFamily="18" charset="0"/>
              </a:rPr>
              <a:t>Thiên</a:t>
            </a:r>
            <a:r>
              <a:rPr lang="en-US" sz="6600" b="0" dirty="0">
                <a:solidFill>
                  <a:srgbClr val="002060"/>
                </a:solidFill>
                <a:effectLst/>
                <a:latin typeface="+mj-lt"/>
                <a:ea typeface="Segoe UI Black" panose="020B0A02040204020203" pitchFamily="34" charset="0"/>
                <a:cs typeface="Times New Roman" pitchFamily="18" charset="0"/>
              </a:rPr>
              <a:t> </a:t>
            </a:r>
            <a:r>
              <a:rPr lang="en-US" sz="6300" b="0" dirty="0" err="1">
                <a:solidFill>
                  <a:srgbClr val="002060"/>
                </a:solidFill>
                <a:effectLst/>
                <a:latin typeface="+mj-lt"/>
                <a:ea typeface="Segoe UI Black" panose="020B0A02040204020203" pitchFamily="34" charset="0"/>
                <a:cs typeface="Times New Roman" pitchFamily="18" charset="0"/>
              </a:rPr>
              <a:t>Chúa</a:t>
            </a:r>
            <a:r>
              <a:rPr lang="en-US" sz="6600" b="0" dirty="0">
                <a:solidFill>
                  <a:srgbClr val="002060"/>
                </a:solidFill>
                <a:effectLst/>
                <a:latin typeface="+mj-lt"/>
                <a:ea typeface="Segoe UI Black" panose="020B0A02040204020203" pitchFamily="34" charset="0"/>
                <a:cs typeface="Times New Roman" pitchFamily="18" charset="0"/>
              </a:rPr>
              <a:t> </a:t>
            </a:r>
            <a:r>
              <a:rPr lang="en-US" sz="6300" b="0" dirty="0" err="1">
                <a:solidFill>
                  <a:srgbClr val="002060"/>
                </a:solidFill>
                <a:effectLst/>
                <a:latin typeface="+mj-lt"/>
                <a:ea typeface="Segoe UI Black" panose="020B0A02040204020203" pitchFamily="34" charset="0"/>
                <a:cs typeface="Times New Roman" pitchFamily="18" charset="0"/>
              </a:rPr>
              <a:t>thật</a:t>
            </a:r>
            <a:r>
              <a:rPr lang="en-US" sz="6300" b="0" dirty="0">
                <a:solidFill>
                  <a:srgbClr val="002060"/>
                </a:solidFill>
                <a:effectLst/>
                <a:latin typeface="+mj-lt"/>
                <a:ea typeface="Segoe UI Black" panose="020B0A02040204020203" pitchFamily="34" charset="0"/>
                <a:cs typeface="Times New Roman" pitchFamily="18" charset="0"/>
              </a:rPr>
              <a:t>,</a:t>
            </a:r>
          </a:p>
        </p:txBody>
      </p:sp>
    </p:spTree>
    <p:extLst>
      <p:ext uri="{BB962C8B-B14F-4D97-AF65-F5344CB8AC3E}">
        <p14:creationId xmlns:p14="http://schemas.microsoft.com/office/powerpoint/2010/main" val="10978663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15469"/>
            <a:ext cx="9144000" cy="4512563"/>
          </a:xfrm>
        </p:spPr>
        <p:txBody>
          <a:bodyPr anchor="ctr">
            <a:normAutofit/>
          </a:bodyPr>
          <a:lstStyle/>
          <a:p>
            <a:pPr algn="just"/>
            <a:r>
              <a:rPr lang="vi-VN" sz="5400" b="0" dirty="0">
                <a:solidFill>
                  <a:srgbClr val="002060"/>
                </a:solidFill>
                <a:effectLst/>
                <a:latin typeface="+mj-lt"/>
                <a:ea typeface="Segoe UI Black" panose="020B0A02040204020203" pitchFamily="34" charset="0"/>
              </a:rPr>
              <a:t>được sinh ra mà không phải được tạo thành, đồng bản thể với Đức Chúa Cha: nhờ Người mà muôn vật được tạo thành. </a:t>
            </a:r>
            <a:endParaRPr lang="en-US" sz="56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33297205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chor="ctr">
            <a:normAutofit/>
          </a:bodyPr>
          <a:lstStyle/>
          <a:p>
            <a:pPr algn="just"/>
            <a:r>
              <a:rPr lang="vi-VN" sz="7200" b="0" dirty="0">
                <a:solidFill>
                  <a:srgbClr val="002060"/>
                </a:solidFill>
                <a:effectLst/>
                <a:latin typeface="+mj-lt"/>
                <a:ea typeface="Segoe UI Black" panose="020B0A02040204020203" pitchFamily="34" charset="0"/>
              </a:rPr>
              <a:t>Vì loài người chúng ta và để cứu độ chúng ta,</a:t>
            </a:r>
            <a:r>
              <a:rPr lang="en-US" sz="7200" b="0" dirty="0">
                <a:solidFill>
                  <a:srgbClr val="002060"/>
                </a:solidFill>
                <a:effectLst/>
                <a:latin typeface="+mj-lt"/>
                <a:ea typeface="Segoe UI Black" panose="020B0A02040204020203" pitchFamily="34" charset="0"/>
              </a:rPr>
              <a:t> </a:t>
            </a:r>
            <a:r>
              <a:rPr lang="vi-VN" sz="7200" b="0" dirty="0">
                <a:solidFill>
                  <a:srgbClr val="002060"/>
                </a:solidFill>
                <a:effectLst/>
                <a:latin typeface="+mj-lt"/>
                <a:ea typeface="Segoe UI Black" panose="020B0A02040204020203" pitchFamily="34" charset="0"/>
                <a:cs typeface="Times New Roman" pitchFamily="18" charset="0"/>
              </a:rPr>
              <a:t>Người đã từ trời xuống thế. </a:t>
            </a:r>
            <a:endParaRPr lang="en-US" sz="72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4652607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chor="ctr">
            <a:normAutofit/>
          </a:bodyPr>
          <a:lstStyle/>
          <a:p>
            <a:pPr algn="just"/>
            <a:r>
              <a:rPr lang="vi-VN" sz="6300" b="0" dirty="0">
                <a:solidFill>
                  <a:srgbClr val="C00000"/>
                </a:solidFill>
                <a:effectLst/>
                <a:latin typeface="+mj-lt"/>
                <a:ea typeface="Segoe UI Black" panose="020B0A02040204020203" pitchFamily="34" charset="0"/>
                <a:cs typeface="Times New Roman" pitchFamily="18" charset="0"/>
              </a:rPr>
              <a:t>Bởi phép Đức Chúa Thánh Thần, Người đã nhập thể trong lòng Trinh Nữ Maria, và đã làm người.</a:t>
            </a:r>
            <a:endParaRPr lang="en-US" sz="6600" b="0" dirty="0">
              <a:solidFill>
                <a:srgbClr val="C0000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276500308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82"/>
          </a:xfrm>
        </p:spPr>
        <p:txBody>
          <a:bodyPr anchor="ctr">
            <a:normAutofit/>
          </a:bodyPr>
          <a:lstStyle/>
          <a:p>
            <a:pPr algn="just"/>
            <a:r>
              <a:rPr lang="vi-VN" sz="4800" b="0" dirty="0">
                <a:solidFill>
                  <a:srgbClr val="002060"/>
                </a:solidFill>
                <a:effectLst/>
                <a:latin typeface="+mj-lt"/>
                <a:ea typeface="Segoe UI Black" panose="020B0A02040204020203" pitchFamily="34" charset="0"/>
                <a:cs typeface="Times New Roman" pitchFamily="18" charset="0"/>
              </a:rPr>
              <a:t>Người chịu đóng đinh vào thập giá vì chúng ta, thời quan</a:t>
            </a:r>
            <a:r>
              <a:rPr lang="en-US" sz="4800" b="0" dirty="0">
                <a:solidFill>
                  <a:srgbClr val="002060"/>
                </a:solidFill>
                <a:effectLst/>
                <a:latin typeface="+mj-lt"/>
                <a:ea typeface="Segoe UI Black" panose="020B0A02040204020203" pitchFamily="34" charset="0"/>
                <a:cs typeface="Times New Roman" pitchFamily="18" charset="0"/>
              </a:rPr>
              <a:t> </a:t>
            </a:r>
            <a:r>
              <a:rPr lang="vi-VN" sz="4800" b="0" dirty="0">
                <a:solidFill>
                  <a:srgbClr val="002060"/>
                </a:solidFill>
                <a:effectLst/>
                <a:latin typeface="+mj-lt"/>
                <a:ea typeface="Segoe UI Black" panose="020B0A02040204020203" pitchFamily="34" charset="0"/>
                <a:cs typeface="Times New Roman" pitchFamily="18" charset="0"/>
              </a:rPr>
              <a:t>Phongxiô Philatô; Người chịu khổ hình và mai táng, ngày thứ ba Người sống lại như lời Thánh Kinh.</a:t>
            </a:r>
            <a:endParaRPr lang="en-US" sz="48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40885825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chor="ctr">
            <a:normAutofit/>
          </a:bodyPr>
          <a:lstStyle/>
          <a:p>
            <a:pPr algn="just"/>
            <a:r>
              <a:rPr lang="vi-VN" sz="5100" b="0" dirty="0">
                <a:solidFill>
                  <a:srgbClr val="002060"/>
                </a:solidFill>
                <a:effectLst/>
                <a:latin typeface="+mj-lt"/>
                <a:ea typeface="Segoe UI Black" panose="020B0A02040204020203" pitchFamily="34" charset="0"/>
              </a:rPr>
              <a:t>Người lên trời, ngự bên hữu Đức Chúa Cha, và Người sẽ lại đến trong vinh quang để phán xét kẻ sống và kẻ chết, Nước Người sẽ không bao giờ cùng.</a:t>
            </a:r>
            <a:endParaRPr lang="en-US" sz="53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3674298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54203"/>
            <a:ext cx="9144000" cy="4435094"/>
          </a:xfrm>
        </p:spPr>
        <p:txBody>
          <a:bodyPr anchor="ctr">
            <a:normAutofit/>
          </a:bodyPr>
          <a:lstStyle/>
          <a:p>
            <a:pPr algn="just"/>
            <a:r>
              <a:rPr lang="vi-VN" sz="5300" b="0" dirty="0">
                <a:solidFill>
                  <a:srgbClr val="002060"/>
                </a:solidFill>
                <a:effectLst/>
                <a:latin typeface="+mj-lt"/>
                <a:ea typeface="Segoe UI Black" panose="020B0A02040204020203" pitchFamily="34" charset="0"/>
                <a:cs typeface="Times New Roman" pitchFamily="18" charset="0"/>
              </a:rPr>
              <a:t>Tôi tin kính Đức Chúa Thánh Thần là Thiên Chúa và là Đấng ban sự sống, Người bởi Đức Chúa Cha và Đức Chúa Con mà ra,</a:t>
            </a:r>
            <a:endParaRPr lang="en-US" sz="60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7578679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15469"/>
            <a:ext cx="9144000" cy="4512563"/>
          </a:xfrm>
        </p:spPr>
        <p:txBody>
          <a:bodyPr anchor="ctr">
            <a:normAutofit/>
          </a:bodyPr>
          <a:lstStyle/>
          <a:p>
            <a:pPr algn="just"/>
            <a:r>
              <a:rPr lang="vi-VN" sz="5400" b="0" dirty="0">
                <a:solidFill>
                  <a:srgbClr val="002060"/>
                </a:solidFill>
                <a:effectLst/>
                <a:latin typeface="+mj-lt"/>
                <a:ea typeface="Segoe UI Black" panose="020B0A02040204020203" pitchFamily="34" charset="0"/>
              </a:rPr>
              <a:t>Người được phụng thờ và tôn vinh cùng với Đức Chúa Cha và Đức Chúa Con: Người đã dùng các tiên tri mà phán dạy. </a:t>
            </a:r>
            <a:endParaRPr lang="en-US" sz="54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421153323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chor="ctr">
            <a:normAutofit/>
          </a:bodyPr>
          <a:lstStyle/>
          <a:p>
            <a:pPr algn="just"/>
            <a:r>
              <a:rPr lang="vi-VN" sz="7200" b="0" dirty="0">
                <a:solidFill>
                  <a:srgbClr val="002060"/>
                </a:solidFill>
                <a:effectLst/>
                <a:latin typeface="+mj-lt"/>
                <a:ea typeface="Segoe UI Black" panose="020B0A02040204020203" pitchFamily="34" charset="0"/>
              </a:rPr>
              <a:t>Tôi tin Hội Thánh duy nhất thánh thiện công giáo và tông truyền.</a:t>
            </a:r>
            <a:endParaRPr lang="en-US" sz="7200"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334744033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chor="ctr">
            <a:normAutofit/>
          </a:bodyPr>
          <a:lstStyle/>
          <a:p>
            <a:pPr algn="just"/>
            <a:r>
              <a:rPr lang="vi-VN" sz="6300" b="0" dirty="0">
                <a:solidFill>
                  <a:srgbClr val="002060"/>
                </a:solidFill>
                <a:effectLst/>
                <a:latin typeface="+mj-lt"/>
                <a:ea typeface="Segoe UI Black" panose="020B0A02040204020203" pitchFamily="34" charset="0"/>
                <a:cs typeface="Times New Roman" pitchFamily="18" charset="0"/>
              </a:rPr>
              <a:t>Tôi tuyên xưng có một Phép Rửa để tha tội. Tôi trông đợi kẻ chết sống lại và sự</a:t>
            </a:r>
            <a:r>
              <a:rPr lang="en-US" sz="6600" b="0" dirty="0">
                <a:solidFill>
                  <a:srgbClr val="002060"/>
                </a:solidFill>
                <a:effectLst/>
                <a:latin typeface="+mj-lt"/>
                <a:ea typeface="Segoe UI Black" panose="020B0A02040204020203" pitchFamily="34" charset="0"/>
                <a:cs typeface="Times New Roman" pitchFamily="18" charset="0"/>
              </a:rPr>
              <a:t> </a:t>
            </a:r>
            <a:r>
              <a:rPr lang="vi-VN" sz="6300" b="0" dirty="0">
                <a:solidFill>
                  <a:srgbClr val="002060"/>
                </a:solidFill>
                <a:effectLst/>
                <a:latin typeface="+mj-lt"/>
                <a:ea typeface="Segoe UI Black" panose="020B0A02040204020203" pitchFamily="34" charset="0"/>
                <a:cs typeface="Times New Roman" pitchFamily="18" charset="0"/>
              </a:rPr>
              <a:t>sống đời sau. </a:t>
            </a:r>
            <a:r>
              <a:rPr lang="vi-VN" sz="6300" b="0" u="sng" dirty="0">
                <a:solidFill>
                  <a:srgbClr val="C00000"/>
                </a:solidFill>
                <a:effectLst/>
                <a:latin typeface="+mj-lt"/>
                <a:ea typeface="Segoe UI Black" panose="020B0A02040204020203" pitchFamily="34" charset="0"/>
                <a:cs typeface="Times New Roman" pitchFamily="18" charset="0"/>
              </a:rPr>
              <a:t>Amen.</a:t>
            </a:r>
            <a:endParaRPr lang="en-US" sz="6600" b="0" u="sng" dirty="0">
              <a:solidFill>
                <a:srgbClr val="C0000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6250314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A20706-173B-422E-9117-B6DA233C27E4}"/>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6289913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05BFE9-D183-4515-9028-CAA33DA5CC9C}"/>
              </a:ext>
            </a:extLst>
          </p:cNvPr>
          <p:cNvPicPr>
            <a:picLocks noChangeAspect="1"/>
          </p:cNvPicPr>
          <p:nvPr/>
        </p:nvPicPr>
        <p:blipFill>
          <a:blip r:embed="rId2"/>
          <a:stretch>
            <a:fillRect/>
          </a:stretch>
        </p:blipFill>
        <p:spPr>
          <a:xfrm>
            <a:off x="0" y="3572"/>
            <a:ext cx="9144000" cy="5136356"/>
          </a:xfrm>
          <a:prstGeom prst="rect">
            <a:avLst/>
          </a:prstGeom>
        </p:spPr>
      </p:pic>
    </p:spTree>
    <p:extLst>
      <p:ext uri="{BB962C8B-B14F-4D97-AF65-F5344CB8AC3E}">
        <p14:creationId xmlns:p14="http://schemas.microsoft.com/office/powerpoint/2010/main" val="41595298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subTitle" idx="1"/>
          </p:nvPr>
        </p:nvSpPr>
        <p:spPr>
          <a:xfrm>
            <a:off x="76200" y="895350"/>
            <a:ext cx="9067800" cy="3307080"/>
          </a:xfrm>
        </p:spPr>
        <p:txBody>
          <a:bodyPr anchor="ctr">
            <a:normAutofit/>
          </a:bodyPr>
          <a:lstStyle/>
          <a:p>
            <a:pPr eaLnBrk="1" hangingPunct="1"/>
            <a:r>
              <a:rPr lang="en-US" sz="4800" b="0" dirty="0" err="1">
                <a:solidFill>
                  <a:srgbClr val="FF0000"/>
                </a:solidFill>
                <a:effectLst/>
                <a:latin typeface="+mj-lt"/>
                <a:ea typeface="Segoe UI Black" panose="020B0A02040204020203" pitchFamily="34" charset="0"/>
                <a:cs typeface="Times New Roman" pitchFamily="18" charset="0"/>
              </a:rPr>
              <a:t>Ca</a:t>
            </a:r>
            <a:r>
              <a:rPr lang="en-US" sz="4800" b="0" dirty="0">
                <a:solidFill>
                  <a:srgbClr val="FF0000"/>
                </a:solidFill>
                <a:effectLst/>
                <a:latin typeface="+mj-lt"/>
                <a:ea typeface="Segoe UI Black" panose="020B0A02040204020203" pitchFamily="34" charset="0"/>
                <a:cs typeface="Times New Roman" pitchFamily="18" charset="0"/>
              </a:rPr>
              <a:t> </a:t>
            </a:r>
            <a:r>
              <a:rPr lang="en-US" sz="4800" b="0" dirty="0" err="1">
                <a:solidFill>
                  <a:srgbClr val="FF0000"/>
                </a:solidFill>
                <a:effectLst/>
                <a:latin typeface="+mj-lt"/>
                <a:ea typeface="Segoe UI Black" panose="020B0A02040204020203" pitchFamily="34" charset="0"/>
                <a:cs typeface="Times New Roman" pitchFamily="18" charset="0"/>
              </a:rPr>
              <a:t>Dâng</a:t>
            </a:r>
            <a:r>
              <a:rPr lang="en-US" sz="4800" b="0" dirty="0">
                <a:solidFill>
                  <a:srgbClr val="FF0000"/>
                </a:solidFill>
                <a:effectLst/>
                <a:latin typeface="+mj-lt"/>
                <a:ea typeface="Segoe UI Black" panose="020B0A02040204020203" pitchFamily="34" charset="0"/>
                <a:cs typeface="Times New Roman" pitchFamily="18" charset="0"/>
              </a:rPr>
              <a:t> </a:t>
            </a:r>
            <a:r>
              <a:rPr lang="en-US" sz="4800" b="0" dirty="0" err="1">
                <a:solidFill>
                  <a:srgbClr val="FF0000"/>
                </a:solidFill>
                <a:effectLst/>
                <a:latin typeface="+mj-lt"/>
                <a:ea typeface="Segoe UI Black" panose="020B0A02040204020203" pitchFamily="34" charset="0"/>
                <a:cs typeface="Times New Roman" pitchFamily="18" charset="0"/>
              </a:rPr>
              <a:t>Lễ</a:t>
            </a:r>
            <a:endParaRPr lang="en-US" sz="4800" b="0" dirty="0">
              <a:solidFill>
                <a:srgbClr val="FF0000"/>
              </a:solidFill>
              <a:effectLst/>
              <a:latin typeface="+mj-lt"/>
              <a:ea typeface="Segoe UI Black" panose="020B0A02040204020203" pitchFamily="34" charset="0"/>
              <a:cs typeface="Times New Roman" pitchFamily="18" charset="0"/>
            </a:endParaRPr>
          </a:p>
          <a:p>
            <a:r>
              <a:rPr lang="en-US" sz="6600" dirty="0" err="1">
                <a:solidFill>
                  <a:srgbClr val="FF0000"/>
                </a:solidFill>
                <a:latin typeface="+mj-lt"/>
                <a:ea typeface="Segoe UI Black" panose="020B0A02040204020203" pitchFamily="34" charset="0"/>
                <a:cs typeface="Times New Roman" pitchFamily="18" charset="0"/>
              </a:rPr>
              <a:t>Nguyện</a:t>
            </a:r>
            <a:r>
              <a:rPr lang="en-US" sz="6600" dirty="0">
                <a:solidFill>
                  <a:srgbClr val="FF0000"/>
                </a:solidFill>
                <a:latin typeface="+mj-lt"/>
                <a:ea typeface="Segoe UI Black" panose="020B0A02040204020203" pitchFamily="34" charset="0"/>
                <a:cs typeface="Times New Roman" pitchFamily="18" charset="0"/>
              </a:rPr>
              <a:t> </a:t>
            </a:r>
            <a:r>
              <a:rPr lang="en-US" sz="6600" dirty="0" err="1">
                <a:solidFill>
                  <a:srgbClr val="FF0000"/>
                </a:solidFill>
                <a:latin typeface="+mj-lt"/>
                <a:ea typeface="Segoe UI Black" panose="020B0A02040204020203" pitchFamily="34" charset="0"/>
                <a:cs typeface="Times New Roman" pitchFamily="18" charset="0"/>
              </a:rPr>
              <a:t>Dâng</a:t>
            </a:r>
            <a:endParaRPr lang="en-US" sz="6600" dirty="0">
              <a:solidFill>
                <a:srgbClr val="FF0000"/>
              </a:solidFill>
              <a:latin typeface="+mj-lt"/>
              <a:ea typeface="Segoe UI Black" panose="020B0A02040204020203" pitchFamily="34" charset="0"/>
              <a:cs typeface="Times New Roman" pitchFamily="18" charset="0"/>
            </a:endParaRPr>
          </a:p>
          <a:p>
            <a:r>
              <a:rPr lang="en-US" sz="5400" b="0" dirty="0" err="1">
                <a:solidFill>
                  <a:srgbClr val="002060"/>
                </a:solidFill>
                <a:effectLst/>
                <a:latin typeface="+mj-lt"/>
                <a:ea typeface="Segoe UI Black" panose="020B0A02040204020203" pitchFamily="34" charset="0"/>
                <a:cs typeface="Times New Roman" pitchFamily="18" charset="0"/>
              </a:rPr>
              <a:t>Đức</a:t>
            </a:r>
            <a:r>
              <a:rPr lang="en-US" sz="5400" b="0" dirty="0">
                <a:solidFill>
                  <a:srgbClr val="002060"/>
                </a:solidFill>
                <a:effectLst/>
                <a:latin typeface="+mj-lt"/>
                <a:ea typeface="Segoe UI Black" panose="020B0A02040204020203" pitchFamily="34" charset="0"/>
                <a:cs typeface="Times New Roman" pitchFamily="18" charset="0"/>
              </a:rPr>
              <a:t> </a:t>
            </a:r>
            <a:r>
              <a:rPr lang="en-US" sz="5400" b="0" dirty="0" err="1">
                <a:solidFill>
                  <a:srgbClr val="002060"/>
                </a:solidFill>
                <a:effectLst/>
                <a:latin typeface="+mj-lt"/>
                <a:ea typeface="Segoe UI Black" panose="020B0A02040204020203" pitchFamily="34" charset="0"/>
                <a:cs typeface="Times New Roman" pitchFamily="18" charset="0"/>
              </a:rPr>
              <a:t>Hu</a:t>
            </a:r>
            <a:r>
              <a:rPr lang="en-US" sz="5400" dirty="0" err="1">
                <a:solidFill>
                  <a:srgbClr val="002060"/>
                </a:solidFill>
                <a:latin typeface="+mj-lt"/>
                <a:ea typeface="Segoe UI Black" panose="020B0A02040204020203" pitchFamily="34" charset="0"/>
                <a:cs typeface="Times New Roman" pitchFamily="18" charset="0"/>
              </a:rPr>
              <a:t>ân</a:t>
            </a:r>
            <a:endParaRPr lang="en-US" b="0" dirty="0">
              <a:solidFill>
                <a:srgbClr val="002060"/>
              </a:solidFill>
              <a:effectLst/>
              <a:latin typeface="+mj-lt"/>
              <a:ea typeface="Segoe UI Black" panose="020B0A02040204020203" pitchFamily="34" charset="0"/>
              <a:cs typeface="Times New Roman" pitchFamily="18" charset="0"/>
            </a:endParaRPr>
          </a:p>
        </p:txBody>
      </p:sp>
    </p:spTree>
    <p:extLst>
      <p:ext uri="{BB962C8B-B14F-4D97-AF65-F5344CB8AC3E}">
        <p14:creationId xmlns:p14="http://schemas.microsoft.com/office/powerpoint/2010/main" val="18221936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Content Placeholder 2">
            <a:extLst>
              <a:ext uri="{FF2B5EF4-FFF2-40B4-BE49-F238E27FC236}">
                <a16:creationId xmlns:a16="http://schemas.microsoft.com/office/drawing/2014/main" id="{6B7DA73B-8E3F-4CC3-A177-C77B30DE89C9}"/>
              </a:ext>
            </a:extLst>
          </p:cNvPr>
          <p:cNvSpPr>
            <a:spLocks noGrp="1" noChangeArrowheads="1"/>
          </p:cNvSpPr>
          <p:nvPr>
            <p:ph idx="1"/>
          </p:nvPr>
        </p:nvSpPr>
        <p:spPr>
          <a:xfrm>
            <a:off x="0" y="0"/>
            <a:ext cx="9144000" cy="5143500"/>
          </a:xfrm>
        </p:spPr>
        <p:txBody>
          <a:bodyPr anchor="ctr" anchorCtr="0">
            <a:normAutofit/>
          </a:bodyPr>
          <a:lstStyle/>
          <a:p>
            <a:pPr marL="27385" indent="0" algn="just">
              <a:buNone/>
            </a:pPr>
            <a:r>
              <a:rPr lang="en-US" altLang="en-US" sz="5000" u="sng" dirty="0">
                <a:solidFill>
                  <a:srgbClr val="FF0000"/>
                </a:solidFill>
                <a:latin typeface="+mj-lt"/>
                <a:ea typeface="Segoe UI Black" panose="020B0A02040204020203" pitchFamily="34" charset="0"/>
                <a:cs typeface="Times New Roman" panose="02020603050405020304" pitchFamily="18" charset="0"/>
              </a:rPr>
              <a:t>PK</a:t>
            </a:r>
            <a:r>
              <a:rPr lang="en-US" altLang="en-US" sz="5000" b="0" u="sng" dirty="0">
                <a:solidFill>
                  <a:srgbClr val="FF0000"/>
                </a:solidFill>
                <a:effectLst/>
                <a:latin typeface="+mj-lt"/>
                <a:ea typeface="Segoe UI Black" panose="020B0A02040204020203" pitchFamily="34" charset="0"/>
                <a:cs typeface="Times New Roman" panose="02020603050405020304" pitchFamily="18" charset="0"/>
              </a:rPr>
              <a:t>:</a:t>
            </a:r>
            <a:r>
              <a:rPr lang="en-US" altLang="en-US" sz="5000" b="0" dirty="0">
                <a:solidFill>
                  <a:srgbClr val="003399"/>
                </a:solidFill>
                <a:effectLst/>
                <a:latin typeface="+mj-lt"/>
                <a:ea typeface="Segoe UI Black" panose="020B0A02040204020203" pitchFamily="34" charset="0"/>
                <a:cs typeface="Times New Roman" panose="02020603050405020304" pitchFamily="18" charset="0"/>
              </a:rPr>
              <a:t> </a:t>
            </a:r>
            <a:r>
              <a:rPr lang="en-US" sz="5000" dirty="0" err="1">
                <a:solidFill>
                  <a:srgbClr val="002060"/>
                </a:solidFill>
                <a:latin typeface="+mj-lt"/>
                <a:ea typeface="Segoe UI Black" panose="020B0A02040204020203" pitchFamily="34" charset="0"/>
              </a:rPr>
              <a:t>Từ</a:t>
            </a:r>
            <a:r>
              <a:rPr lang="en-US" sz="5000" dirty="0">
                <a:solidFill>
                  <a:srgbClr val="002060"/>
                </a:solidFill>
                <a:latin typeface="+mj-lt"/>
                <a:ea typeface="Segoe UI Black" panose="020B0A02040204020203" pitchFamily="34" charset="0"/>
              </a:rPr>
              <a:t> </a:t>
            </a:r>
            <a:r>
              <a:rPr lang="en-US" sz="5000" dirty="0" err="1">
                <a:solidFill>
                  <a:srgbClr val="002060"/>
                </a:solidFill>
                <a:latin typeface="+mj-lt"/>
                <a:ea typeface="Segoe UI Black" panose="020B0A02040204020203" pitchFamily="34" charset="0"/>
              </a:rPr>
              <a:t>khắp</a:t>
            </a:r>
            <a:r>
              <a:rPr lang="vi-VN" sz="5000" dirty="0">
                <a:solidFill>
                  <a:srgbClr val="002060"/>
                </a:solidFill>
                <a:latin typeface="+mj-lt"/>
                <a:ea typeface="Segoe UI Black" panose="020B0A02040204020203" pitchFamily="34" charset="0"/>
              </a:rPr>
              <a:t> bốn phương con tiến về. Về đây hiệp lòng dâng lên Chúa. Tình mến yêu thiết tha, niềm kính tin không nhòa. Câu tạ lỗi câu nguyện ước đời con</a:t>
            </a:r>
            <a:r>
              <a:rPr lang="en-US" sz="5000" dirty="0">
                <a:solidFill>
                  <a:srgbClr val="002060"/>
                </a:solidFill>
                <a:latin typeface="+mj-lt"/>
                <a:ea typeface="Segoe UI Black" panose="020B0A02040204020203" pitchFamily="34" charset="0"/>
              </a:rPr>
              <a:t>.</a:t>
            </a:r>
            <a:r>
              <a:rPr lang="vi-VN" sz="5000" dirty="0">
                <a:solidFill>
                  <a:srgbClr val="002060"/>
                </a:solidFill>
                <a:latin typeface="+mj-lt"/>
                <a:ea typeface="Segoe UI Black" panose="020B0A02040204020203" pitchFamily="34" charset="0"/>
              </a:rPr>
              <a:t>. </a:t>
            </a:r>
            <a:endParaRPr lang="en-US" altLang="en-US" sz="5000" b="0" u="sng"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155419730"/>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Content Placeholder 2">
            <a:extLst>
              <a:ext uri="{FF2B5EF4-FFF2-40B4-BE49-F238E27FC236}">
                <a16:creationId xmlns:a16="http://schemas.microsoft.com/office/drawing/2014/main" id="{6B7DA73B-8E3F-4CC3-A177-C77B30DE89C9}"/>
              </a:ext>
            </a:extLst>
          </p:cNvPr>
          <p:cNvSpPr>
            <a:spLocks noGrp="1" noChangeArrowheads="1"/>
          </p:cNvSpPr>
          <p:nvPr>
            <p:ph idx="1"/>
          </p:nvPr>
        </p:nvSpPr>
        <p:spPr>
          <a:xfrm>
            <a:off x="0" y="0"/>
            <a:ext cx="9144000" cy="5143500"/>
          </a:xfrm>
        </p:spPr>
        <p:txBody>
          <a:bodyPr anchor="ctr" anchorCtr="0">
            <a:normAutofit/>
          </a:bodyPr>
          <a:lstStyle/>
          <a:p>
            <a:pPr marL="27385" indent="0" algn="just">
              <a:buNone/>
            </a:pPr>
            <a:r>
              <a:rPr lang="en-US" altLang="en-US" sz="4700" u="sng" dirty="0">
                <a:solidFill>
                  <a:srgbClr val="FF0000"/>
                </a:solidFill>
                <a:latin typeface="+mj-lt"/>
                <a:ea typeface="Segoe UI Black" panose="020B0A02040204020203" pitchFamily="34" charset="0"/>
                <a:cs typeface="Times New Roman" panose="02020603050405020304" pitchFamily="18" charset="0"/>
              </a:rPr>
              <a:t>***</a:t>
            </a:r>
            <a:r>
              <a:rPr lang="en-US" altLang="en-US" sz="4700" b="0" u="sng" dirty="0">
                <a:solidFill>
                  <a:srgbClr val="FF0000"/>
                </a:solidFill>
                <a:effectLst/>
                <a:latin typeface="+mj-lt"/>
                <a:ea typeface="Segoe UI Black" panose="020B0A02040204020203" pitchFamily="34" charset="0"/>
                <a:cs typeface="Times New Roman" panose="02020603050405020304" pitchFamily="18" charset="0"/>
              </a:rPr>
              <a:t>:</a:t>
            </a:r>
            <a:r>
              <a:rPr lang="en-US" altLang="en-US" sz="4700" b="0" dirty="0">
                <a:solidFill>
                  <a:srgbClr val="003399"/>
                </a:solidFill>
                <a:effectLst/>
                <a:latin typeface="+mj-lt"/>
                <a:ea typeface="Segoe UI Black" panose="020B0A02040204020203" pitchFamily="34" charset="0"/>
                <a:cs typeface="Times New Roman" panose="02020603050405020304" pitchFamily="18" charset="0"/>
              </a:rPr>
              <a:t> </a:t>
            </a:r>
            <a:r>
              <a:rPr lang="vi-VN" sz="4700" dirty="0">
                <a:solidFill>
                  <a:srgbClr val="002060"/>
                </a:solidFill>
                <a:latin typeface="+mj-lt"/>
                <a:ea typeface="Segoe UI Black" panose="020B0A02040204020203" pitchFamily="34" charset="0"/>
              </a:rPr>
              <a:t>Từ cuộc sống tháng năm trên thế trần. Về đây hiệp lòng dâng lên Chúa. Của lễ con hiến dâng, nhỏ bé trước Thánh Nhan.</a:t>
            </a:r>
            <a:r>
              <a:rPr lang="en-US" sz="4700" dirty="0">
                <a:solidFill>
                  <a:srgbClr val="002060"/>
                </a:solidFill>
                <a:latin typeface="+mj-lt"/>
                <a:ea typeface="Segoe UI Black" panose="020B0A02040204020203" pitchFamily="34" charset="0"/>
              </a:rPr>
              <a:t> </a:t>
            </a:r>
            <a:r>
              <a:rPr lang="vi-VN" sz="4700" dirty="0">
                <a:solidFill>
                  <a:srgbClr val="002060"/>
                </a:solidFill>
                <a:latin typeface="+mj-lt"/>
                <a:ea typeface="Segoe UI Black" panose="020B0A02040204020203" pitchFamily="34" charset="0"/>
              </a:rPr>
              <a:t>Nguyện Chúa xin thương nhận cho đoàn con.</a:t>
            </a:r>
            <a:endParaRPr lang="en-US" altLang="en-US" sz="4700" b="0" u="sng"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896665342"/>
      </p:ext>
    </p:extLst>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Content Placeholder 2">
            <a:extLst>
              <a:ext uri="{FF2B5EF4-FFF2-40B4-BE49-F238E27FC236}">
                <a16:creationId xmlns:a16="http://schemas.microsoft.com/office/drawing/2014/main" id="{5E3AA635-2CFD-4660-8444-44AAA119DC52}"/>
              </a:ext>
            </a:extLst>
          </p:cNvPr>
          <p:cNvSpPr>
            <a:spLocks noGrp="1" noChangeArrowheads="1"/>
          </p:cNvSpPr>
          <p:nvPr>
            <p:ph idx="1"/>
          </p:nvPr>
        </p:nvSpPr>
        <p:spPr>
          <a:xfrm>
            <a:off x="0" y="0"/>
            <a:ext cx="9144000" cy="5143500"/>
          </a:xfrm>
        </p:spPr>
        <p:txBody>
          <a:bodyPr anchor="ctr" anchorCtr="0">
            <a:normAutofit/>
          </a:bodyPr>
          <a:lstStyle/>
          <a:p>
            <a:pPr marL="27385" indent="0" algn="just">
              <a:buNone/>
            </a:pPr>
            <a:r>
              <a:rPr lang="en-US" altLang="en-US" sz="5200" b="0" u="sng" dirty="0" err="1">
                <a:solidFill>
                  <a:srgbClr val="FF0000"/>
                </a:solidFill>
                <a:effectLst/>
                <a:latin typeface="+mj-lt"/>
                <a:ea typeface="Segoe UI Black" panose="020B0A02040204020203" pitchFamily="34" charset="0"/>
                <a:cs typeface="Times New Roman" panose="02020603050405020304" pitchFamily="18" charset="0"/>
              </a:rPr>
              <a:t>Đk</a:t>
            </a:r>
            <a:r>
              <a:rPr lang="en-US" altLang="en-US" sz="5200" b="0" u="sng" dirty="0">
                <a:solidFill>
                  <a:srgbClr val="FF0000"/>
                </a:solidFill>
                <a:effectLst/>
                <a:latin typeface="+mj-lt"/>
                <a:ea typeface="Segoe UI Black" panose="020B0A02040204020203" pitchFamily="34" charset="0"/>
                <a:cs typeface="Times New Roman" panose="02020603050405020304" pitchFamily="18" charset="0"/>
              </a:rPr>
              <a:t>:</a:t>
            </a:r>
            <a:r>
              <a:rPr lang="en-US" altLang="en-US" sz="5200" b="0" dirty="0">
                <a:solidFill>
                  <a:srgbClr val="003399"/>
                </a:solidFill>
                <a:effectLst/>
                <a:latin typeface="+mj-lt"/>
                <a:ea typeface="Segoe UI Black" panose="020B0A02040204020203" pitchFamily="34" charset="0"/>
                <a:cs typeface="Times New Roman" panose="02020603050405020304" pitchFamily="18" charset="0"/>
              </a:rPr>
              <a:t> </a:t>
            </a:r>
            <a:r>
              <a:rPr lang="vi-VN" sz="5200" dirty="0">
                <a:solidFill>
                  <a:srgbClr val="002060"/>
                </a:solidFill>
                <a:latin typeface="+mj-lt"/>
                <a:ea typeface="Segoe UI Black" panose="020B0A02040204020203" pitchFamily="34" charset="0"/>
              </a:rPr>
              <a:t>Bánh thơm từ lúa miến đơm bông. Hiến dâng cùng khúc hát ca ngân. Nước trong hòa với chén rượu nồng, hòa hiệp lòng thành con kính dâng Ngài.</a:t>
            </a:r>
            <a:endParaRPr lang="en-US" altLang="en-US" sz="5200" b="0" u="sng" dirty="0">
              <a:solidFill>
                <a:srgbClr val="002060"/>
              </a:solidFill>
              <a:effectLst/>
              <a:latin typeface="+mj-lt"/>
              <a:ea typeface="Segoe UI Black" panose="020B0A02040204020203" pitchFamily="34" charset="0"/>
              <a:cs typeface="Times New Roman" panose="02020603050405020304" pitchFamily="18" charset="0"/>
            </a:endParaRPr>
          </a:p>
        </p:txBody>
      </p:sp>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Content Placeholder 2">
            <a:extLst>
              <a:ext uri="{FF2B5EF4-FFF2-40B4-BE49-F238E27FC236}">
                <a16:creationId xmlns:a16="http://schemas.microsoft.com/office/drawing/2014/main" id="{6B7DA73B-8E3F-4CC3-A177-C77B30DE89C9}"/>
              </a:ext>
            </a:extLst>
          </p:cNvPr>
          <p:cNvSpPr>
            <a:spLocks noGrp="1" noChangeArrowheads="1"/>
          </p:cNvSpPr>
          <p:nvPr>
            <p:ph idx="1"/>
          </p:nvPr>
        </p:nvSpPr>
        <p:spPr>
          <a:xfrm>
            <a:off x="0" y="0"/>
            <a:ext cx="9144000" cy="5143500"/>
          </a:xfrm>
        </p:spPr>
        <p:txBody>
          <a:bodyPr anchor="ctr" anchorCtr="0">
            <a:normAutofit/>
          </a:bodyPr>
          <a:lstStyle/>
          <a:p>
            <a:pPr marL="27385" indent="0" algn="just">
              <a:buNone/>
            </a:pPr>
            <a:r>
              <a:rPr lang="en-US" altLang="en-US" sz="4800" u="sng" dirty="0">
                <a:solidFill>
                  <a:srgbClr val="FF0000"/>
                </a:solidFill>
                <a:latin typeface="+mj-lt"/>
                <a:ea typeface="Segoe UI Black" panose="020B0A02040204020203" pitchFamily="34" charset="0"/>
                <a:cs typeface="Times New Roman" panose="02020603050405020304" pitchFamily="18" charset="0"/>
              </a:rPr>
              <a:t>Coda</a:t>
            </a:r>
            <a:r>
              <a:rPr lang="en-US" altLang="en-US" sz="4800" b="0" u="sng" dirty="0">
                <a:solidFill>
                  <a:srgbClr val="FF0000"/>
                </a:solidFill>
                <a:effectLst/>
                <a:latin typeface="+mj-lt"/>
                <a:ea typeface="Segoe UI Black" panose="020B0A02040204020203" pitchFamily="34" charset="0"/>
                <a:cs typeface="Times New Roman" panose="02020603050405020304" pitchFamily="18" charset="0"/>
              </a:rPr>
              <a:t>:</a:t>
            </a:r>
            <a:r>
              <a:rPr lang="en-US" altLang="en-US" sz="4800" b="0" dirty="0">
                <a:solidFill>
                  <a:srgbClr val="003399"/>
                </a:solidFill>
                <a:effectLst/>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Hạnh</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phúc</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chứa</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chan</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cho</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tấm</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lòng</a:t>
            </a:r>
            <a:r>
              <a:rPr lang="en-US" altLang="en-US" sz="4800" dirty="0">
                <a:solidFill>
                  <a:srgbClr val="002060"/>
                </a:solidFill>
                <a:latin typeface="+mj-lt"/>
                <a:ea typeface="Segoe UI Black" panose="020B0A02040204020203" pitchFamily="34" charset="0"/>
                <a:cs typeface="Times New Roman" panose="02020603050405020304" pitchFamily="18" charset="0"/>
              </a:rPr>
              <a:t>. Đ</a:t>
            </a:r>
            <a:r>
              <a:rPr lang="vi-VN" altLang="en-US" sz="4800" dirty="0">
                <a:solidFill>
                  <a:srgbClr val="002060"/>
                </a:solidFill>
                <a:latin typeface="+mj-lt"/>
                <a:ea typeface="Segoe UI Black" panose="020B0A02040204020203" pitchFamily="34" charset="0"/>
                <a:cs typeface="Times New Roman" panose="02020603050405020304" pitchFamily="18" charset="0"/>
              </a:rPr>
              <a:t>ư</a:t>
            </a:r>
            <a:r>
              <a:rPr lang="en-US" altLang="en-US" sz="4800" dirty="0" err="1">
                <a:solidFill>
                  <a:srgbClr val="002060"/>
                </a:solidFill>
                <a:latin typeface="+mj-lt"/>
                <a:ea typeface="Segoe UI Black" panose="020B0A02040204020203" pitchFamily="34" charset="0"/>
                <a:cs typeface="Times New Roman" panose="02020603050405020304" pitchFamily="18" charset="0"/>
              </a:rPr>
              <a:t>ợc</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về</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hợp</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đoàn</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dân</a:t>
            </a:r>
            <a:r>
              <a:rPr lang="en-US" altLang="en-US" sz="4800" dirty="0">
                <a:solidFill>
                  <a:srgbClr val="002060"/>
                </a:solidFill>
                <a:latin typeface="+mj-lt"/>
                <a:ea typeface="Segoe UI Black" panose="020B0A02040204020203" pitchFamily="34" charset="0"/>
                <a:cs typeface="Times New Roman" panose="02020603050405020304" pitchFamily="18" charset="0"/>
              </a:rPr>
              <a:t> con </a:t>
            </a:r>
            <a:r>
              <a:rPr lang="en-US" altLang="en-US" sz="4800" dirty="0" err="1">
                <a:solidFill>
                  <a:srgbClr val="002060"/>
                </a:solidFill>
                <a:latin typeface="+mj-lt"/>
                <a:ea typeface="Segoe UI Black" panose="020B0A02040204020203" pitchFamily="34" charset="0"/>
                <a:cs typeface="Times New Roman" panose="02020603050405020304" pitchFamily="18" charset="0"/>
              </a:rPr>
              <a:t>Chúa</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Nguyện</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Chúa</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th</a:t>
            </a:r>
            <a:r>
              <a:rPr lang="vi-VN" altLang="en-US" sz="4800" dirty="0">
                <a:solidFill>
                  <a:srgbClr val="002060"/>
                </a:solidFill>
                <a:latin typeface="+mj-lt"/>
                <a:ea typeface="Segoe UI Black" panose="020B0A02040204020203" pitchFamily="34" charset="0"/>
                <a:cs typeface="Times New Roman" panose="02020603050405020304" pitchFamily="18" charset="0"/>
              </a:rPr>
              <a:t>ư</a:t>
            </a:r>
            <a:r>
              <a:rPr lang="en-US" altLang="en-US" sz="4800" dirty="0" err="1">
                <a:solidFill>
                  <a:srgbClr val="002060"/>
                </a:solidFill>
                <a:latin typeface="+mj-lt"/>
                <a:ea typeface="Segoe UI Black" panose="020B0A02040204020203" pitchFamily="34" charset="0"/>
                <a:cs typeface="Times New Roman" panose="02020603050405020304" pitchFamily="18" charset="0"/>
              </a:rPr>
              <a:t>ơng</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đỡ</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nâng</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dìu</a:t>
            </a:r>
            <a:r>
              <a:rPr lang="en-US" altLang="en-US" sz="4800" dirty="0">
                <a:solidFill>
                  <a:srgbClr val="002060"/>
                </a:solidFill>
                <a:latin typeface="+mj-lt"/>
                <a:ea typeface="Segoe UI Black" panose="020B0A02040204020203" pitchFamily="34" charset="0"/>
                <a:cs typeface="Times New Roman" panose="02020603050405020304" pitchFamily="18" charset="0"/>
              </a:rPr>
              <a:t> b</a:t>
            </a:r>
            <a:r>
              <a:rPr lang="vi-VN" altLang="en-US" sz="4800" dirty="0">
                <a:solidFill>
                  <a:srgbClr val="002060"/>
                </a:solidFill>
                <a:latin typeface="+mj-lt"/>
                <a:ea typeface="Segoe UI Black" panose="020B0A02040204020203" pitchFamily="34" charset="0"/>
                <a:cs typeface="Times New Roman" panose="02020603050405020304" pitchFamily="18" charset="0"/>
              </a:rPr>
              <a:t>ư</a:t>
            </a:r>
            <a:r>
              <a:rPr lang="en-US" altLang="en-US" sz="4800" dirty="0" err="1">
                <a:solidFill>
                  <a:srgbClr val="002060"/>
                </a:solidFill>
                <a:latin typeface="+mj-lt"/>
                <a:ea typeface="Segoe UI Black" panose="020B0A02040204020203" pitchFamily="34" charset="0"/>
                <a:cs typeface="Times New Roman" panose="02020603050405020304" pitchFamily="18" charset="0"/>
              </a:rPr>
              <a:t>ớc</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trên</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thế</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trần</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về</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đến</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phúc</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ân</a:t>
            </a:r>
            <a:r>
              <a:rPr lang="en-US" altLang="en-US" sz="4800" dirty="0">
                <a:solidFill>
                  <a:srgbClr val="002060"/>
                </a:solidFill>
                <a:latin typeface="+mj-lt"/>
                <a:ea typeface="Segoe UI Black" panose="020B0A02040204020203" pitchFamily="34" charset="0"/>
                <a:cs typeface="Times New Roman" panose="02020603050405020304" pitchFamily="18" charset="0"/>
              </a:rPr>
              <a:t> con </a:t>
            </a:r>
            <a:r>
              <a:rPr lang="en-US" altLang="en-US" sz="4800" dirty="0" err="1">
                <a:solidFill>
                  <a:srgbClr val="002060"/>
                </a:solidFill>
                <a:latin typeface="+mj-lt"/>
                <a:ea typeface="Segoe UI Black" panose="020B0A02040204020203" pitchFamily="34" charset="0"/>
                <a:cs typeface="Times New Roman" panose="02020603050405020304" pitchFamily="18" charset="0"/>
              </a:rPr>
              <a:t>hằng</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r>
              <a:rPr lang="en-US" altLang="en-US" sz="4800" dirty="0" err="1">
                <a:solidFill>
                  <a:srgbClr val="002060"/>
                </a:solidFill>
                <a:latin typeface="+mj-lt"/>
                <a:ea typeface="Segoe UI Black" panose="020B0A02040204020203" pitchFamily="34" charset="0"/>
                <a:cs typeface="Times New Roman" panose="02020603050405020304" pitchFamily="18" charset="0"/>
              </a:rPr>
              <a:t>mong</a:t>
            </a:r>
            <a:r>
              <a:rPr lang="en-US" altLang="en-US" sz="4800" dirty="0">
                <a:solidFill>
                  <a:srgbClr val="002060"/>
                </a:solidFill>
                <a:latin typeface="+mj-lt"/>
                <a:ea typeface="Segoe UI Black" panose="020B0A02040204020203" pitchFamily="34" charset="0"/>
                <a:cs typeface="Times New Roman" panose="02020603050405020304" pitchFamily="18" charset="0"/>
              </a:rPr>
              <a:t>. </a:t>
            </a:r>
            <a:endParaRPr lang="en-US" altLang="en-US" sz="4800" b="0" u="sng"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625299"/>
      </p:ext>
    </p:extLst>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36669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A20706-173B-422E-9117-B6DA233C27E4}"/>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7372497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9144000" cy="923330"/>
          </a:xfrm>
          <a:prstGeom prst="rect">
            <a:avLst/>
          </a:prstGeom>
        </p:spPr>
        <p:txBody>
          <a:bodyPr wrap="square">
            <a:spAutoFit/>
          </a:bodyPr>
          <a:lstStyle/>
          <a:p>
            <a:pPr algn="just"/>
            <a:endParaRPr lang="vi-VN" sz="5400" dirty="0">
              <a:solidFill>
                <a:srgbClr val="FF0000"/>
              </a:solidFill>
              <a:latin typeface="Segoe UI Black" panose="020B0A02040204020203" pitchFamily="34" charset="0"/>
              <a:ea typeface="Segoe UI Black" panose="020B0A02040204020203" pitchFamily="34" charset="0"/>
            </a:endParaRPr>
          </a:p>
        </p:txBody>
      </p:sp>
      <p:sp>
        <p:nvSpPr>
          <p:cNvPr id="3" name="Title 2">
            <a:extLst>
              <a:ext uri="{FF2B5EF4-FFF2-40B4-BE49-F238E27FC236}">
                <a16:creationId xmlns:a16="http://schemas.microsoft.com/office/drawing/2014/main" id="{67E71DB4-A2D8-B73D-31CD-D5CB7564B947}"/>
              </a:ext>
            </a:extLst>
          </p:cNvPr>
          <p:cNvSpPr>
            <a:spLocks noGrp="1"/>
          </p:cNvSpPr>
          <p:nvPr>
            <p:ph type="title"/>
          </p:nvPr>
        </p:nvSpPr>
        <p:spPr>
          <a:xfrm>
            <a:off x="0" y="1012697"/>
            <a:ext cx="9067800" cy="3118104"/>
          </a:xfrm>
        </p:spPr>
        <p:txBody>
          <a:bodyPr anchor="ctr">
            <a:normAutofit/>
          </a:bodyPr>
          <a:lstStyle/>
          <a:p>
            <a:br>
              <a:rPr lang="en-US" sz="800" u="sng" dirty="0">
                <a:solidFill>
                  <a:srgbClr val="FFFF00"/>
                </a:solidFill>
                <a:latin typeface="+mj-lt"/>
                <a:ea typeface="Segoe UI Black" panose="020B0A02040204020203" pitchFamily="34" charset="0"/>
              </a:rPr>
            </a:br>
            <a:br>
              <a:rPr lang="en-US" u="sng" dirty="0">
                <a:solidFill>
                  <a:srgbClr val="FFFF00"/>
                </a:solidFill>
                <a:latin typeface="+mj-lt"/>
                <a:ea typeface="Segoe UI Black" panose="020B0A02040204020203" pitchFamily="34" charset="0"/>
              </a:rPr>
            </a:br>
            <a:r>
              <a:rPr lang="en-US" dirty="0">
                <a:solidFill>
                  <a:srgbClr val="FF0000"/>
                </a:solidFill>
                <a:latin typeface="+mj-lt"/>
                <a:ea typeface="Segoe UI Black" panose="020B0A02040204020203" pitchFamily="34" charset="0"/>
              </a:rPr>
              <a:t>Ca </a:t>
            </a:r>
            <a:r>
              <a:rPr lang="en-US" dirty="0" err="1">
                <a:solidFill>
                  <a:srgbClr val="FF0000"/>
                </a:solidFill>
                <a:latin typeface="+mj-lt"/>
                <a:ea typeface="Segoe UI Black" panose="020B0A02040204020203" pitchFamily="34" charset="0"/>
              </a:rPr>
              <a:t>Hiệp</a:t>
            </a:r>
            <a:r>
              <a:rPr lang="en-US" dirty="0">
                <a:solidFill>
                  <a:srgbClr val="FF0000"/>
                </a:solidFill>
                <a:latin typeface="+mj-lt"/>
                <a:ea typeface="Segoe UI Black" panose="020B0A02040204020203" pitchFamily="34" charset="0"/>
              </a:rPr>
              <a:t> </a:t>
            </a:r>
            <a:r>
              <a:rPr lang="en-US" dirty="0" err="1">
                <a:solidFill>
                  <a:srgbClr val="FF0000"/>
                </a:solidFill>
                <a:latin typeface="+mj-lt"/>
                <a:ea typeface="Segoe UI Black" panose="020B0A02040204020203" pitchFamily="34" charset="0"/>
              </a:rPr>
              <a:t>Lễ</a:t>
            </a:r>
            <a:br>
              <a:rPr lang="en-US" dirty="0">
                <a:solidFill>
                  <a:srgbClr val="FF0000"/>
                </a:solidFill>
                <a:latin typeface="+mj-lt"/>
                <a:ea typeface="Segoe UI Black" panose="020B0A02040204020203" pitchFamily="34" charset="0"/>
              </a:rPr>
            </a:br>
            <a:r>
              <a:rPr lang="en-US" sz="6000" dirty="0" err="1">
                <a:solidFill>
                  <a:srgbClr val="FF0000"/>
                </a:solidFill>
                <a:latin typeface="+mj-lt"/>
                <a:ea typeface="Segoe UI Black" panose="020B0A02040204020203" pitchFamily="34" charset="0"/>
              </a:rPr>
              <a:t>Tình</a:t>
            </a:r>
            <a:r>
              <a:rPr lang="en-US" sz="6000" dirty="0">
                <a:solidFill>
                  <a:srgbClr val="FF0000"/>
                </a:solidFill>
                <a:latin typeface="+mj-lt"/>
                <a:ea typeface="Segoe UI Black" panose="020B0A02040204020203" pitchFamily="34" charset="0"/>
              </a:rPr>
              <a:t> </a:t>
            </a:r>
            <a:r>
              <a:rPr lang="en-US" sz="6000" dirty="0" err="1">
                <a:solidFill>
                  <a:srgbClr val="FF0000"/>
                </a:solidFill>
                <a:latin typeface="+mj-lt"/>
                <a:ea typeface="Segoe UI Black" panose="020B0A02040204020203" pitchFamily="34" charset="0"/>
              </a:rPr>
              <a:t>Yêu</a:t>
            </a:r>
            <a:r>
              <a:rPr lang="en-US" sz="6000" dirty="0">
                <a:solidFill>
                  <a:srgbClr val="FF0000"/>
                </a:solidFill>
                <a:latin typeface="+mj-lt"/>
                <a:ea typeface="Segoe UI Black" panose="020B0A02040204020203" pitchFamily="34" charset="0"/>
              </a:rPr>
              <a:t> Chúa</a:t>
            </a:r>
            <a:br>
              <a:rPr lang="en-US" sz="6000" dirty="0">
                <a:solidFill>
                  <a:srgbClr val="FF0000"/>
                </a:solidFill>
                <a:latin typeface="+mj-lt"/>
                <a:ea typeface="Segoe UI Black" panose="020B0A02040204020203" pitchFamily="34" charset="0"/>
              </a:rPr>
            </a:br>
            <a:r>
              <a:rPr lang="en-US" dirty="0">
                <a:solidFill>
                  <a:srgbClr val="FF0000"/>
                </a:solidFill>
                <a:latin typeface="+mj-lt"/>
                <a:ea typeface="Segoe UI Black" panose="020B0A02040204020203" pitchFamily="34" charset="0"/>
              </a:rPr>
              <a:t>Fale</a:t>
            </a:r>
            <a:br>
              <a:rPr lang="vi-VN" dirty="0">
                <a:solidFill>
                  <a:srgbClr val="FF0000"/>
                </a:solidFill>
                <a:latin typeface="+mj-lt"/>
                <a:ea typeface="Segoe UI Black" panose="020B0A02040204020203" pitchFamily="34" charset="0"/>
              </a:rPr>
            </a:br>
            <a:endParaRPr lang="en-US" dirty="0">
              <a:latin typeface="+mj-lt"/>
            </a:endParaRPr>
          </a:p>
        </p:txBody>
      </p:sp>
    </p:spTree>
    <p:extLst>
      <p:ext uri="{BB962C8B-B14F-4D97-AF65-F5344CB8AC3E}">
        <p14:creationId xmlns:p14="http://schemas.microsoft.com/office/powerpoint/2010/main" val="23172284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92911"/>
            <a:ext cx="9144000" cy="692497"/>
          </a:xfrm>
          <a:prstGeom prst="rect">
            <a:avLst/>
          </a:prstGeom>
        </p:spPr>
        <p:txBody>
          <a:bodyPr wrap="square" anchor="ctr" anchorCtr="0">
            <a:spAutoFit/>
          </a:bodyPr>
          <a:lstStyle/>
          <a:p>
            <a:pPr algn="just" fontAlgn="base"/>
            <a:endParaRPr lang="vi-VN" sz="3900" dirty="0">
              <a:solidFill>
                <a:srgbClr val="002060"/>
              </a:solidFill>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3" name="Title 2">
            <a:extLst>
              <a:ext uri="{FF2B5EF4-FFF2-40B4-BE49-F238E27FC236}">
                <a16:creationId xmlns:a16="http://schemas.microsoft.com/office/drawing/2014/main" id="{2ECCDB3D-02BE-FBEF-E1F7-0349B71B9A70}"/>
              </a:ext>
            </a:extLst>
          </p:cNvPr>
          <p:cNvSpPr>
            <a:spLocks noGrp="1"/>
          </p:cNvSpPr>
          <p:nvPr>
            <p:ph type="title"/>
          </p:nvPr>
        </p:nvSpPr>
        <p:spPr>
          <a:xfrm>
            <a:off x="0" y="0"/>
            <a:ext cx="9144000" cy="5143500"/>
          </a:xfrm>
        </p:spPr>
        <p:txBody>
          <a:bodyPr anchor="ctr">
            <a:normAutofit/>
          </a:bodyPr>
          <a:lstStyle/>
          <a:p>
            <a:pPr algn="just"/>
            <a:r>
              <a:rPr lang="en-US" sz="3900" u="sng" dirty="0">
                <a:solidFill>
                  <a:srgbClr val="FF0000"/>
                </a:solidFill>
                <a:latin typeface="+mj-lt"/>
                <a:ea typeface="Segoe UI Black" panose="020B0A02040204020203" pitchFamily="34" charset="0"/>
                <a:cs typeface="Times New Roman" panose="02020603050405020304" pitchFamily="18" charset="0"/>
              </a:rPr>
              <a:t>Tk1:</a:t>
            </a:r>
            <a:r>
              <a:rPr lang="en-US" dirty="0">
                <a:solidFill>
                  <a:srgbClr val="FFFF00"/>
                </a:solidFill>
                <a:latin typeface="+mj-lt"/>
                <a:ea typeface="Segoe UI Black" panose="020B0A02040204020203" pitchFamily="34" charset="0"/>
                <a:cs typeface="Times New Roman" panose="02020603050405020304" pitchFamily="18" charset="0"/>
              </a:rPr>
              <a:t> </a:t>
            </a:r>
            <a:r>
              <a:rPr lang="vi-VN" sz="3900" dirty="0">
                <a:solidFill>
                  <a:srgbClr val="002060"/>
                </a:solidFill>
                <a:latin typeface="+mj-lt"/>
                <a:ea typeface="Segoe UI Black" panose="020B0A02040204020203" pitchFamily="34" charset="0"/>
              </a:rPr>
              <a:t>Vì Chúa yêu con, Chúa tác tạo sông núi trời mây. Vì Chúa yêu con, dựng nên con hồn xác đẹp thay. Ngài tặng ban muôn trăng sao trên trời, biển rộng núi cao, </a:t>
            </a:r>
            <a:r>
              <a:rPr lang="en-US" sz="3900" dirty="0">
                <a:solidFill>
                  <a:srgbClr val="002060"/>
                </a:solidFill>
                <a:latin typeface="+mj-lt"/>
                <a:ea typeface="Segoe UI Black" panose="020B0A02040204020203" pitchFamily="34" charset="0"/>
              </a:rPr>
              <a:t>b</a:t>
            </a:r>
            <a:r>
              <a:rPr lang="vi-VN" sz="3900" dirty="0">
                <a:solidFill>
                  <a:srgbClr val="002060"/>
                </a:solidFill>
                <a:latin typeface="+mj-lt"/>
                <a:ea typeface="Segoe UI Black" panose="020B0A02040204020203" pitchFamily="34" charset="0"/>
              </a:rPr>
              <a:t>ao hương hoa cho đời. Hè về tiếng ve, Cha ban gió nhẹ, </a:t>
            </a:r>
            <a:r>
              <a:rPr lang="en-US" sz="3900" dirty="0">
                <a:solidFill>
                  <a:srgbClr val="002060"/>
                </a:solidFill>
                <a:latin typeface="+mj-lt"/>
                <a:ea typeface="Segoe UI Black" panose="020B0A02040204020203" pitchFamily="34" charset="0"/>
              </a:rPr>
              <a:t>t</a:t>
            </a:r>
            <a:r>
              <a:rPr lang="vi-VN" sz="3900" dirty="0">
                <a:solidFill>
                  <a:srgbClr val="002060"/>
                </a:solidFill>
                <a:latin typeface="+mj-lt"/>
                <a:ea typeface="Segoe UI Black" panose="020B0A02040204020203" pitchFamily="34" charset="0"/>
              </a:rPr>
              <a:t>ình Ngài đốt lên, </a:t>
            </a:r>
            <a:r>
              <a:rPr lang="en-US" sz="3900" dirty="0">
                <a:solidFill>
                  <a:srgbClr val="002060"/>
                </a:solidFill>
                <a:latin typeface="+mj-lt"/>
                <a:ea typeface="Segoe UI Black" panose="020B0A02040204020203" pitchFamily="34" charset="0"/>
              </a:rPr>
              <a:t>s</a:t>
            </a:r>
            <a:r>
              <a:rPr lang="vi-VN" sz="3900" dirty="0">
                <a:solidFill>
                  <a:srgbClr val="002060"/>
                </a:solidFill>
                <a:latin typeface="+mj-lt"/>
                <a:ea typeface="Segoe UI Black" panose="020B0A02040204020203" pitchFamily="34" charset="0"/>
              </a:rPr>
              <a:t>ưởi ấm đông về</a:t>
            </a:r>
            <a:r>
              <a:rPr lang="en-US" sz="3900" dirty="0">
                <a:solidFill>
                  <a:srgbClr val="002060"/>
                </a:solidFill>
                <a:latin typeface="+mj-lt"/>
                <a:ea typeface="Segoe UI Black" panose="020B0A02040204020203" pitchFamily="34" charset="0"/>
              </a:rPr>
              <a:t>.</a:t>
            </a:r>
            <a:endParaRPr lang="en-US" dirty="0">
              <a:latin typeface="+mj-lt"/>
            </a:endParaRPr>
          </a:p>
        </p:txBody>
      </p:sp>
    </p:spTree>
    <p:extLst>
      <p:ext uri="{BB962C8B-B14F-4D97-AF65-F5344CB8AC3E}">
        <p14:creationId xmlns:p14="http://schemas.microsoft.com/office/powerpoint/2010/main" val="31590434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92910"/>
            <a:ext cx="9144000" cy="692497"/>
          </a:xfrm>
          <a:prstGeom prst="rect">
            <a:avLst/>
          </a:prstGeom>
        </p:spPr>
        <p:txBody>
          <a:bodyPr wrap="square" anchor="ctr" anchorCtr="0">
            <a:spAutoFit/>
          </a:bodyPr>
          <a:lstStyle/>
          <a:p>
            <a:pPr algn="just"/>
            <a:endParaRPr lang="vi-VN" sz="3900" dirty="0">
              <a:solidFill>
                <a:schemeClr val="bg1"/>
              </a:solidFill>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3" name="Title 2">
            <a:extLst>
              <a:ext uri="{FF2B5EF4-FFF2-40B4-BE49-F238E27FC236}">
                <a16:creationId xmlns:a16="http://schemas.microsoft.com/office/drawing/2014/main" id="{833B7C7E-E886-65ED-6FE9-EEA9C27B9E7D}"/>
              </a:ext>
            </a:extLst>
          </p:cNvPr>
          <p:cNvSpPr>
            <a:spLocks noGrp="1"/>
          </p:cNvSpPr>
          <p:nvPr>
            <p:ph type="title"/>
          </p:nvPr>
        </p:nvSpPr>
        <p:spPr>
          <a:xfrm>
            <a:off x="0" y="0"/>
            <a:ext cx="9144000" cy="5123781"/>
          </a:xfrm>
        </p:spPr>
        <p:txBody>
          <a:bodyPr anchor="ctr">
            <a:normAutofit/>
          </a:bodyPr>
          <a:lstStyle/>
          <a:p>
            <a:pPr algn="just"/>
            <a:r>
              <a:rPr lang="en-US" sz="4000" u="sng" dirty="0" err="1">
                <a:solidFill>
                  <a:srgbClr val="FF0000"/>
                </a:solidFill>
                <a:latin typeface="+mj-lt"/>
                <a:ea typeface="Segoe UI Black" panose="020B0A02040204020203" pitchFamily="34" charset="0"/>
                <a:cs typeface="Times New Roman" panose="02020603050405020304" pitchFamily="18" charset="0"/>
              </a:rPr>
              <a:t>Đk</a:t>
            </a:r>
            <a:r>
              <a:rPr lang="en-US" sz="4000" u="sng" dirty="0">
                <a:solidFill>
                  <a:srgbClr val="FF0000"/>
                </a:solidFill>
                <a:latin typeface="+mj-lt"/>
                <a:ea typeface="Segoe UI Black" panose="020B0A02040204020203" pitchFamily="34" charset="0"/>
                <a:cs typeface="Times New Roman" panose="02020603050405020304" pitchFamily="18" charset="0"/>
              </a:rPr>
              <a:t>:</a:t>
            </a:r>
            <a:r>
              <a:rPr lang="en-US" sz="4000" dirty="0">
                <a:solidFill>
                  <a:srgbClr val="FF0000"/>
                </a:solidFill>
                <a:effectLst>
                  <a:outerShdw blurRad="38100" dist="38100" dir="2700000" algn="tl">
                    <a:srgbClr val="000000">
                      <a:alpha val="43137"/>
                    </a:srgbClr>
                  </a:outerShdw>
                </a:effectLst>
                <a:latin typeface="+mj-lt"/>
                <a:ea typeface="Segoe UI Black" panose="020B0A02040204020203" pitchFamily="34" charset="0"/>
                <a:cs typeface="Times New Roman" panose="02020603050405020304" pitchFamily="18" charset="0"/>
              </a:rPr>
              <a:t> </a:t>
            </a:r>
            <a:r>
              <a:rPr lang="vi-VN" sz="4000" dirty="0">
                <a:solidFill>
                  <a:srgbClr val="002060"/>
                </a:solidFill>
                <a:latin typeface="+mj-lt"/>
                <a:ea typeface="Segoe UI Black" panose="020B0A02040204020203" pitchFamily="34" charset="0"/>
              </a:rPr>
              <a:t>Tình yêu Chúa ngàn năm chẳng phai. Tình yêu Chúa vẫn luôn ngất ngây. Một tình yêu dìu con bước đi, </a:t>
            </a:r>
            <a:r>
              <a:rPr lang="en-US" sz="4000" dirty="0">
                <a:solidFill>
                  <a:srgbClr val="002060"/>
                </a:solidFill>
                <a:latin typeface="+mj-lt"/>
                <a:ea typeface="Segoe UI Black" panose="020B0A02040204020203" pitchFamily="34" charset="0"/>
              </a:rPr>
              <a:t>c</a:t>
            </a:r>
            <a:r>
              <a:rPr lang="vi-VN" sz="4000" dirty="0">
                <a:solidFill>
                  <a:srgbClr val="002060"/>
                </a:solidFill>
                <a:latin typeface="+mj-lt"/>
                <a:ea typeface="Segoe UI Black" panose="020B0A02040204020203" pitchFamily="34" charset="0"/>
              </a:rPr>
              <a:t>ó Chúa cùng đi, gian khó ngại chi. Dù tương lai đời bao đổi thay, </a:t>
            </a:r>
            <a:r>
              <a:rPr lang="en-US" sz="4000" dirty="0">
                <a:solidFill>
                  <a:srgbClr val="002060"/>
                </a:solidFill>
                <a:latin typeface="+mj-lt"/>
                <a:ea typeface="Segoe UI Black" panose="020B0A02040204020203" pitchFamily="34" charset="0"/>
              </a:rPr>
              <a:t>c</a:t>
            </a:r>
            <a:r>
              <a:rPr lang="vi-VN" sz="4000" dirty="0">
                <a:solidFill>
                  <a:srgbClr val="002060"/>
                </a:solidFill>
                <a:latin typeface="+mj-lt"/>
                <a:ea typeface="Segoe UI Black" panose="020B0A02040204020203" pitchFamily="34" charset="0"/>
              </a:rPr>
              <a:t>on vẫn mong yêu Chúa đêm ngày. Bản tình ca ngày đêm thiết tha: </a:t>
            </a:r>
            <a:r>
              <a:rPr lang="en-US" sz="4000" dirty="0">
                <a:solidFill>
                  <a:srgbClr val="002060"/>
                </a:solidFill>
                <a:latin typeface="+mj-lt"/>
                <a:ea typeface="Segoe UI Black" panose="020B0A02040204020203" pitchFamily="34" charset="0"/>
              </a:rPr>
              <a:t>“</a:t>
            </a:r>
            <a:r>
              <a:rPr lang="vi-VN" sz="4000" dirty="0">
                <a:solidFill>
                  <a:srgbClr val="002060"/>
                </a:solidFill>
                <a:latin typeface="+mj-lt"/>
                <a:ea typeface="Segoe UI Black" panose="020B0A02040204020203" pitchFamily="34" charset="0"/>
              </a:rPr>
              <a:t>Chúa thuộc về con – con thuộc về Chúa</a:t>
            </a:r>
            <a:r>
              <a:rPr lang="en-US" sz="4000" dirty="0">
                <a:solidFill>
                  <a:schemeClr val="bg1"/>
                </a:solidFill>
                <a:latin typeface="+mj-lt"/>
                <a:ea typeface="Segoe UI Black" panose="020B0A02040204020203" pitchFamily="34" charset="0"/>
              </a:rPr>
              <a:t>”</a:t>
            </a:r>
            <a:r>
              <a:rPr lang="vi-VN" sz="4000" dirty="0">
                <a:solidFill>
                  <a:schemeClr val="bg1"/>
                </a:solidFill>
                <a:latin typeface="+mj-lt"/>
                <a:ea typeface="Segoe UI Black" panose="020B0A02040204020203" pitchFamily="34" charset="0"/>
              </a:rPr>
              <a:t>.</a:t>
            </a:r>
            <a:endParaRPr lang="en-US" sz="4000" dirty="0">
              <a:latin typeface="+mj-lt"/>
            </a:endParaRPr>
          </a:p>
        </p:txBody>
      </p:sp>
    </p:spTree>
    <p:extLst>
      <p:ext uri="{BB962C8B-B14F-4D97-AF65-F5344CB8AC3E}">
        <p14:creationId xmlns:p14="http://schemas.microsoft.com/office/powerpoint/2010/main" val="603035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27379"/>
            <a:ext cx="9144000" cy="692497"/>
          </a:xfrm>
          <a:prstGeom prst="rect">
            <a:avLst/>
          </a:prstGeom>
        </p:spPr>
        <p:txBody>
          <a:bodyPr wrap="square" anchor="ctr" anchorCtr="0">
            <a:spAutoFit/>
          </a:bodyPr>
          <a:lstStyle/>
          <a:p>
            <a:pPr algn="just" fontAlgn="base"/>
            <a:endParaRPr lang="vi-VN" sz="3900" dirty="0">
              <a:solidFill>
                <a:srgbClr val="002060"/>
              </a:solidFill>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5" name="Title 4">
            <a:extLst>
              <a:ext uri="{FF2B5EF4-FFF2-40B4-BE49-F238E27FC236}">
                <a16:creationId xmlns:a16="http://schemas.microsoft.com/office/drawing/2014/main" id="{3DE4B5C2-F934-C520-7925-BFB9C6CD8967}"/>
              </a:ext>
            </a:extLst>
          </p:cNvPr>
          <p:cNvSpPr>
            <a:spLocks noGrp="1"/>
          </p:cNvSpPr>
          <p:nvPr>
            <p:ph type="title"/>
          </p:nvPr>
        </p:nvSpPr>
        <p:spPr>
          <a:xfrm>
            <a:off x="0" y="0"/>
            <a:ext cx="9144000" cy="5143500"/>
          </a:xfrm>
        </p:spPr>
        <p:txBody>
          <a:bodyPr anchor="ctr">
            <a:normAutofit/>
          </a:bodyPr>
          <a:lstStyle/>
          <a:p>
            <a:pPr algn="just"/>
            <a:r>
              <a:rPr lang="en-US" sz="3900" u="sng" dirty="0">
                <a:solidFill>
                  <a:srgbClr val="FF0000"/>
                </a:solidFill>
                <a:latin typeface="+mj-lt"/>
                <a:ea typeface="Segoe UI Black" panose="020B0A02040204020203" pitchFamily="34" charset="0"/>
                <a:cs typeface="Times New Roman" panose="02020603050405020304" pitchFamily="18" charset="0"/>
              </a:rPr>
              <a:t>Tk3:</a:t>
            </a:r>
            <a:r>
              <a:rPr lang="en-US" dirty="0">
                <a:solidFill>
                  <a:srgbClr val="FF0000"/>
                </a:solidFill>
                <a:effectLst>
                  <a:outerShdw blurRad="38100" dist="38100" dir="2700000" algn="tl">
                    <a:srgbClr val="000000">
                      <a:alpha val="43137"/>
                    </a:srgbClr>
                  </a:outerShdw>
                </a:effectLst>
                <a:latin typeface="+mj-lt"/>
                <a:ea typeface="Segoe UI Black" panose="020B0A02040204020203" pitchFamily="34" charset="0"/>
                <a:cs typeface="Times New Roman" panose="02020603050405020304" pitchFamily="18" charset="0"/>
              </a:rPr>
              <a:t> </a:t>
            </a:r>
            <a:r>
              <a:rPr lang="vi-VN" sz="3900" dirty="0">
                <a:solidFill>
                  <a:srgbClr val="002060"/>
                </a:solidFill>
                <a:latin typeface="+mj-lt"/>
                <a:ea typeface="Segoe UI Black" panose="020B0A02040204020203" pitchFamily="34" charset="0"/>
              </a:rPr>
              <a:t>Vì Chúa yêu con, ban Thánh Thần hướng dẫn đời con. Vì Chúa yêu con, Ngài sai con đi khắp mọi nơi. Để con dám sống chứng tá Nước Trời, </a:t>
            </a:r>
            <a:r>
              <a:rPr lang="en-US" sz="3900" dirty="0">
                <a:solidFill>
                  <a:srgbClr val="002060"/>
                </a:solidFill>
                <a:latin typeface="+mj-lt"/>
                <a:ea typeface="Segoe UI Black" panose="020B0A02040204020203" pitchFamily="34" charset="0"/>
              </a:rPr>
              <a:t>đ</a:t>
            </a:r>
            <a:r>
              <a:rPr lang="vi-VN" sz="3900" dirty="0">
                <a:solidFill>
                  <a:srgbClr val="002060"/>
                </a:solidFill>
                <a:latin typeface="+mj-lt"/>
                <a:ea typeface="Segoe UI Black" panose="020B0A02040204020203" pitchFamily="34" charset="0"/>
              </a:rPr>
              <a:t>ể con trở nên muối đất ướp mặn đời. Đời ai bất an con đem an bình </a:t>
            </a:r>
            <a:r>
              <a:rPr lang="en-US" sz="3900" dirty="0">
                <a:solidFill>
                  <a:srgbClr val="002060"/>
                </a:solidFill>
                <a:latin typeface="+mj-lt"/>
                <a:ea typeface="Segoe UI Black" panose="020B0A02040204020203" pitchFamily="34" charset="0"/>
              </a:rPr>
              <a:t>đ</a:t>
            </a:r>
            <a:r>
              <a:rPr lang="vi-VN" sz="3900" dirty="0">
                <a:solidFill>
                  <a:srgbClr val="002060"/>
                </a:solidFill>
                <a:latin typeface="+mj-lt"/>
                <a:ea typeface="Segoe UI Black" panose="020B0A02040204020203" pitchFamily="34" charset="0"/>
              </a:rPr>
              <a:t>ời người khóc than, con thắp hi vọng.</a:t>
            </a:r>
            <a:endParaRPr lang="en-US" dirty="0">
              <a:latin typeface="+mj-lt"/>
            </a:endParaRPr>
          </a:p>
        </p:txBody>
      </p:sp>
    </p:spTree>
    <p:extLst>
      <p:ext uri="{BB962C8B-B14F-4D97-AF65-F5344CB8AC3E}">
        <p14:creationId xmlns:p14="http://schemas.microsoft.com/office/powerpoint/2010/main" val="36591464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71625"/>
            <a:ext cx="9144000" cy="692497"/>
          </a:xfrm>
          <a:prstGeom prst="rect">
            <a:avLst/>
          </a:prstGeom>
        </p:spPr>
        <p:txBody>
          <a:bodyPr wrap="square" anchor="ctr" anchorCtr="0">
            <a:spAutoFit/>
          </a:bodyPr>
          <a:lstStyle/>
          <a:p>
            <a:pPr algn="just" fontAlgn="base"/>
            <a:endParaRPr lang="vi-VN" sz="3900" dirty="0">
              <a:solidFill>
                <a:srgbClr val="002060"/>
              </a:solidFill>
              <a:latin typeface="Segoe UI Black" panose="020B0A02040204020203" pitchFamily="34" charset="0"/>
              <a:ea typeface="Segoe UI Black" panose="020B0A02040204020203" pitchFamily="34" charset="0"/>
              <a:cs typeface="Times New Roman" panose="02020603050405020304" pitchFamily="18" charset="0"/>
            </a:endParaRPr>
          </a:p>
        </p:txBody>
      </p:sp>
      <p:sp>
        <p:nvSpPr>
          <p:cNvPr id="3" name="Title 2">
            <a:extLst>
              <a:ext uri="{FF2B5EF4-FFF2-40B4-BE49-F238E27FC236}">
                <a16:creationId xmlns:a16="http://schemas.microsoft.com/office/drawing/2014/main" id="{0795BDE1-232B-2592-3DD0-C2F696B9747B}"/>
              </a:ext>
            </a:extLst>
          </p:cNvPr>
          <p:cNvSpPr>
            <a:spLocks noGrp="1"/>
          </p:cNvSpPr>
          <p:nvPr>
            <p:ph type="title"/>
          </p:nvPr>
        </p:nvSpPr>
        <p:spPr>
          <a:xfrm>
            <a:off x="0" y="57150"/>
            <a:ext cx="9144000" cy="5086350"/>
          </a:xfrm>
        </p:spPr>
        <p:txBody>
          <a:bodyPr anchor="ctr">
            <a:normAutofit/>
          </a:bodyPr>
          <a:lstStyle/>
          <a:p>
            <a:pPr algn="just"/>
            <a:r>
              <a:rPr lang="en-US" sz="3900" u="sng" dirty="0">
                <a:solidFill>
                  <a:srgbClr val="FF0000"/>
                </a:solidFill>
                <a:latin typeface="+mj-lt"/>
                <a:ea typeface="Segoe UI Black" panose="020B0A02040204020203" pitchFamily="34" charset="0"/>
                <a:cs typeface="Times New Roman" panose="02020603050405020304" pitchFamily="18" charset="0"/>
              </a:rPr>
              <a:t>Tk2:</a:t>
            </a:r>
            <a:r>
              <a:rPr lang="en-US" dirty="0">
                <a:solidFill>
                  <a:srgbClr val="FF0000"/>
                </a:solidFill>
                <a:effectLst>
                  <a:outerShdw blurRad="38100" dist="38100" dir="2700000" algn="tl">
                    <a:srgbClr val="000000">
                      <a:alpha val="43137"/>
                    </a:srgbClr>
                  </a:outerShdw>
                </a:effectLst>
                <a:latin typeface="+mj-lt"/>
                <a:ea typeface="Segoe UI Black" panose="020B0A02040204020203" pitchFamily="34" charset="0"/>
                <a:cs typeface="Times New Roman" panose="02020603050405020304" pitchFamily="18" charset="0"/>
              </a:rPr>
              <a:t> </a:t>
            </a:r>
            <a:r>
              <a:rPr lang="vi-VN" sz="3900" dirty="0">
                <a:solidFill>
                  <a:srgbClr val="002060"/>
                </a:solidFill>
                <a:latin typeface="+mj-lt"/>
                <a:ea typeface="Segoe UI Black" panose="020B0A02040204020203" pitchFamily="34" charset="0"/>
              </a:rPr>
              <a:t>Vì Chúa yêu con, Chúa giáng trần đến ở cùng con. Vì Chúa yêu con, Ngài chịu chết để cứu chuộc con. Đời hạnh phúc có Chúa bước song hành, </a:t>
            </a:r>
            <a:r>
              <a:rPr lang="en-US" sz="3900" dirty="0">
                <a:solidFill>
                  <a:srgbClr val="002060"/>
                </a:solidFill>
                <a:latin typeface="+mj-lt"/>
                <a:ea typeface="Segoe UI Black" panose="020B0A02040204020203" pitchFamily="34" charset="0"/>
              </a:rPr>
              <a:t>b</a:t>
            </a:r>
            <a:r>
              <a:rPr lang="vi-VN" sz="3900" dirty="0">
                <a:solidFill>
                  <a:srgbClr val="002060"/>
                </a:solidFill>
                <a:latin typeface="+mj-lt"/>
                <a:ea typeface="Segoe UI Black" panose="020B0A02040204020203" pitchFamily="34" charset="0"/>
              </a:rPr>
              <a:t>iển đời gió sương, Chúa dẫn lối an lành. Ngài gọi bước theo</a:t>
            </a:r>
            <a:r>
              <a:rPr lang="en-US" sz="3900" dirty="0">
                <a:solidFill>
                  <a:srgbClr val="002060"/>
                </a:solidFill>
                <a:latin typeface="+mj-lt"/>
                <a:ea typeface="Segoe UI Black" panose="020B0A02040204020203" pitchFamily="34" charset="0"/>
              </a:rPr>
              <a:t>,</a:t>
            </a:r>
            <a:r>
              <a:rPr lang="vi-VN" sz="3900" dirty="0">
                <a:solidFill>
                  <a:srgbClr val="002060"/>
                </a:solidFill>
                <a:latin typeface="+mj-lt"/>
                <a:ea typeface="Segoe UI Black" panose="020B0A02040204020203" pitchFamily="34" charset="0"/>
              </a:rPr>
              <a:t> con đi theo Ngài</a:t>
            </a:r>
            <a:r>
              <a:rPr lang="en-US" sz="3900" dirty="0">
                <a:solidFill>
                  <a:srgbClr val="002060"/>
                </a:solidFill>
                <a:latin typeface="+mj-lt"/>
                <a:ea typeface="Segoe UI Black" panose="020B0A02040204020203" pitchFamily="34" charset="0"/>
              </a:rPr>
              <a:t>,</a:t>
            </a:r>
            <a:r>
              <a:rPr lang="vi-VN" sz="3900" dirty="0">
                <a:solidFill>
                  <a:srgbClr val="002060"/>
                </a:solidFill>
                <a:latin typeface="+mj-lt"/>
                <a:ea typeface="Segoe UI Black" panose="020B0A02040204020203" pitchFamily="34" charset="0"/>
              </a:rPr>
              <a:t> Ngài gọi hiến dâng, con hiến dâng Ngài</a:t>
            </a:r>
            <a:r>
              <a:rPr lang="en-US" sz="3900" dirty="0">
                <a:solidFill>
                  <a:srgbClr val="002060"/>
                </a:solidFill>
                <a:latin typeface="+mj-lt"/>
                <a:ea typeface="Segoe UI Black" panose="020B0A02040204020203" pitchFamily="34" charset="0"/>
              </a:rPr>
              <a:t>.</a:t>
            </a:r>
            <a:endParaRPr lang="en-US" dirty="0">
              <a:latin typeface="+mj-lt"/>
            </a:endParaRPr>
          </a:p>
        </p:txBody>
      </p:sp>
    </p:spTree>
    <p:extLst>
      <p:ext uri="{BB962C8B-B14F-4D97-AF65-F5344CB8AC3E}">
        <p14:creationId xmlns:p14="http://schemas.microsoft.com/office/powerpoint/2010/main" val="41630731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A20706-173B-422E-9117-B6DA233C27E4}"/>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11391435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894970"/>
            <a:ext cx="9144000" cy="2839211"/>
          </a:xfrm>
        </p:spPr>
        <p:txBody>
          <a:bodyPr anchor="ctr">
            <a:normAutofit/>
          </a:bodyPr>
          <a:lstStyle/>
          <a:p>
            <a:pPr marL="0" indent="0" algn="ctr">
              <a:lnSpc>
                <a:spcPct val="120000"/>
              </a:lnSpc>
              <a:buNone/>
            </a:pPr>
            <a:endParaRPr lang="en-US" sz="2700" b="0" u="sng" dirty="0">
              <a:solidFill>
                <a:srgbClr val="003399"/>
              </a:solidFill>
              <a:effectLst/>
              <a:latin typeface="+mj-lt"/>
              <a:cs typeface="Times New Roman" panose="02020603050405020304" pitchFamily="18" charset="0"/>
            </a:endParaRPr>
          </a:p>
          <a:p>
            <a:pPr marL="0" indent="0" algn="ctr">
              <a:lnSpc>
                <a:spcPct val="120000"/>
              </a:lnSpc>
              <a:buNone/>
            </a:pPr>
            <a:r>
              <a:rPr lang="en-US" sz="5400" b="0" dirty="0">
                <a:solidFill>
                  <a:srgbClr val="FF0000"/>
                </a:solidFill>
                <a:effectLst/>
                <a:latin typeface="+mj-lt"/>
                <a:ea typeface="Segoe UI Black" panose="020B0A02040204020203" pitchFamily="34" charset="0"/>
                <a:cs typeface="Times New Roman" panose="02020603050405020304" pitchFamily="18" charset="0"/>
              </a:rPr>
              <a:t>Ca </a:t>
            </a:r>
            <a:r>
              <a:rPr lang="en-US" sz="5400" b="0" dirty="0" err="1">
                <a:solidFill>
                  <a:srgbClr val="FF0000"/>
                </a:solidFill>
                <a:effectLst/>
                <a:latin typeface="+mj-lt"/>
                <a:ea typeface="Segoe UI Black" panose="020B0A02040204020203" pitchFamily="34" charset="0"/>
                <a:cs typeface="Times New Roman" panose="02020603050405020304" pitchFamily="18" charset="0"/>
              </a:rPr>
              <a:t>kết</a:t>
            </a:r>
            <a:r>
              <a:rPr lang="en-US" sz="5400" b="0" dirty="0">
                <a:solidFill>
                  <a:srgbClr val="FF0000"/>
                </a:solidFill>
                <a:effectLst/>
                <a:latin typeface="+mj-lt"/>
                <a:ea typeface="Segoe UI Black" panose="020B0A02040204020203" pitchFamily="34" charset="0"/>
                <a:cs typeface="Times New Roman" panose="02020603050405020304" pitchFamily="18" charset="0"/>
              </a:rPr>
              <a:t> </a:t>
            </a:r>
            <a:r>
              <a:rPr lang="en-US" sz="5400" b="0" dirty="0" err="1">
                <a:solidFill>
                  <a:srgbClr val="FF0000"/>
                </a:solidFill>
                <a:effectLst/>
                <a:latin typeface="+mj-lt"/>
                <a:ea typeface="Segoe UI Black" panose="020B0A02040204020203" pitchFamily="34" charset="0"/>
                <a:cs typeface="Times New Roman" panose="02020603050405020304" pitchFamily="18" charset="0"/>
              </a:rPr>
              <a:t>lê</a:t>
            </a:r>
            <a:r>
              <a:rPr lang="en-US" sz="5400" b="0" dirty="0">
                <a:solidFill>
                  <a:srgbClr val="FF0000"/>
                </a:solidFill>
                <a:effectLst/>
                <a:latin typeface="+mj-lt"/>
                <a:ea typeface="Segoe UI Black" panose="020B0A02040204020203" pitchFamily="34" charset="0"/>
                <a:cs typeface="Times New Roman" panose="02020603050405020304" pitchFamily="18" charset="0"/>
              </a:rPr>
              <a:t>̃</a:t>
            </a:r>
          </a:p>
          <a:p>
            <a:pPr marL="0" indent="0" algn="ctr">
              <a:buNone/>
            </a:pPr>
            <a:r>
              <a:rPr lang="en-US" sz="4800" dirty="0">
                <a:solidFill>
                  <a:srgbClr val="FF0000"/>
                </a:solidFill>
                <a:latin typeface="+mj-lt"/>
                <a:ea typeface="Segoe UI Black" panose="020B0A02040204020203" pitchFamily="34" charset="0"/>
              </a:rPr>
              <a:t>ĐI TRONG THẦN KHÍ</a:t>
            </a:r>
            <a:br>
              <a:rPr lang="en-US" dirty="0">
                <a:solidFill>
                  <a:srgbClr val="002060"/>
                </a:solidFill>
                <a:latin typeface="+mj-lt"/>
                <a:ea typeface="Segoe UI Black" panose="020B0A02040204020203" pitchFamily="34" charset="0"/>
              </a:rPr>
            </a:br>
            <a:r>
              <a:rPr lang="en-US" sz="4000" dirty="0" err="1">
                <a:solidFill>
                  <a:srgbClr val="002060"/>
                </a:solidFill>
                <a:latin typeface="+mj-lt"/>
                <a:ea typeface="Segoe UI Black" panose="020B0A02040204020203" pitchFamily="34" charset="0"/>
              </a:rPr>
              <a:t>Cung</a:t>
            </a:r>
            <a:r>
              <a:rPr lang="en-US" sz="4000" dirty="0">
                <a:solidFill>
                  <a:srgbClr val="002060"/>
                </a:solidFill>
                <a:latin typeface="+mj-lt"/>
                <a:ea typeface="Segoe UI Black" panose="020B0A02040204020203" pitchFamily="34" charset="0"/>
              </a:rPr>
              <a:t> </a:t>
            </a:r>
            <a:r>
              <a:rPr lang="en-US" sz="4000" dirty="0" err="1">
                <a:solidFill>
                  <a:srgbClr val="002060"/>
                </a:solidFill>
                <a:latin typeface="+mj-lt"/>
                <a:ea typeface="Segoe UI Black" panose="020B0A02040204020203" pitchFamily="34" charset="0"/>
              </a:rPr>
              <a:t>Trầm</a:t>
            </a:r>
            <a:br>
              <a:rPr lang="en-US" sz="5400" dirty="0">
                <a:latin typeface="+mj-lt"/>
              </a:rPr>
            </a:br>
            <a:endParaRPr lang="en-US" sz="4000" b="0" i="1" dirty="0">
              <a:solidFill>
                <a:schemeClr val="tx2">
                  <a:lumMod val="75000"/>
                </a:schemeClr>
              </a:solidFill>
              <a:effectLst/>
              <a:latin typeface="+mj-lt"/>
              <a:cs typeface="Times New Roman" panose="02020603050405020304" pitchFamily="18" charset="0"/>
            </a:endParaRPr>
          </a:p>
        </p:txBody>
      </p:sp>
    </p:spTree>
    <p:extLst>
      <p:ext uri="{BB962C8B-B14F-4D97-AF65-F5344CB8AC3E}">
        <p14:creationId xmlns:p14="http://schemas.microsoft.com/office/powerpoint/2010/main" val="1295244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normAutofit/>
          </a:bodyPr>
          <a:lstStyle/>
          <a:p>
            <a:pPr marL="0" indent="0" algn="just">
              <a:buNone/>
            </a:pPr>
            <a:r>
              <a:rPr lang="en-US" sz="4200" u="sng" dirty="0" err="1">
                <a:solidFill>
                  <a:srgbClr val="FF0000"/>
                </a:solidFill>
                <a:latin typeface="+mj-lt"/>
                <a:ea typeface="Segoe UI Black" panose="020B0A02040204020203" pitchFamily="34" charset="0"/>
                <a:cs typeface="Times New Roman" panose="02020603050405020304" pitchFamily="18" charset="0"/>
              </a:rPr>
              <a:t>Đ</a:t>
            </a:r>
            <a:r>
              <a:rPr lang="en-US" sz="4200" b="0" u="sng" dirty="0" err="1">
                <a:solidFill>
                  <a:srgbClr val="FF0000"/>
                </a:solidFill>
                <a:effectLst/>
                <a:latin typeface="+mj-lt"/>
                <a:ea typeface="Segoe UI Black" panose="020B0A02040204020203" pitchFamily="34" charset="0"/>
                <a:cs typeface="Times New Roman" panose="02020603050405020304" pitchFamily="18" charset="0"/>
              </a:rPr>
              <a:t>k</a:t>
            </a:r>
            <a:r>
              <a:rPr lang="en-US" sz="4200" u="sng" dirty="0">
                <a:solidFill>
                  <a:srgbClr val="FF0000"/>
                </a:solidFill>
                <a:latin typeface="+mj-lt"/>
                <a:ea typeface="Segoe UI Black" panose="020B0A02040204020203" pitchFamily="34" charset="0"/>
                <a:cs typeface="Times New Roman" panose="02020603050405020304" pitchFamily="18" charset="0"/>
              </a:rPr>
              <a:t>:</a:t>
            </a:r>
            <a:r>
              <a:rPr lang="vi-VN" sz="4400" b="0" dirty="0">
                <a:effectLst/>
                <a:latin typeface="+mj-lt"/>
                <a:ea typeface="Segoe UI Black" panose="020B0A02040204020203" pitchFamily="34" charset="0"/>
                <a:cs typeface="Times New Roman" pitchFamily="18" charset="0"/>
              </a:rPr>
              <a:t> </a:t>
            </a:r>
            <a:r>
              <a:rPr lang="vi-VN" sz="4400" dirty="0">
                <a:latin typeface="+mj-lt"/>
                <a:ea typeface="Segoe UI Black" panose="020B0A02040204020203" pitchFamily="34" charset="0"/>
              </a:rPr>
              <a:t> </a:t>
            </a:r>
            <a:r>
              <a:rPr lang="vi-VN" sz="4200" dirty="0">
                <a:solidFill>
                  <a:srgbClr val="002060"/>
                </a:solidFill>
                <a:latin typeface="+mj-lt"/>
                <a:ea typeface="Segoe UI Black" panose="020B0A02040204020203" pitchFamily="34" charset="0"/>
              </a:rPr>
              <a:t>Cùng đi trong </a:t>
            </a:r>
            <a:r>
              <a:rPr lang="en-US" sz="4200" dirty="0">
                <a:solidFill>
                  <a:srgbClr val="002060"/>
                </a:solidFill>
                <a:latin typeface="+mj-lt"/>
                <a:ea typeface="Segoe UI Black" panose="020B0A02040204020203" pitchFamily="34" charset="0"/>
              </a:rPr>
              <a:t>T</a:t>
            </a:r>
            <a:r>
              <a:rPr lang="vi-VN" sz="4200" dirty="0">
                <a:solidFill>
                  <a:srgbClr val="002060"/>
                </a:solidFill>
                <a:latin typeface="+mj-lt"/>
                <a:ea typeface="Segoe UI Black" panose="020B0A02040204020203" pitchFamily="34" charset="0"/>
              </a:rPr>
              <a:t>hần </a:t>
            </a:r>
            <a:r>
              <a:rPr lang="en-US" sz="4200" dirty="0">
                <a:solidFill>
                  <a:srgbClr val="002060"/>
                </a:solidFill>
                <a:latin typeface="+mj-lt"/>
                <a:ea typeface="Segoe UI Black" panose="020B0A02040204020203" pitchFamily="34" charset="0"/>
              </a:rPr>
              <a:t>K</a:t>
            </a:r>
            <a:r>
              <a:rPr lang="vi-VN" sz="4200" dirty="0">
                <a:solidFill>
                  <a:srgbClr val="002060"/>
                </a:solidFill>
                <a:latin typeface="+mj-lt"/>
                <a:ea typeface="Segoe UI Black" panose="020B0A02040204020203" pitchFamily="34" charset="0"/>
              </a:rPr>
              <a:t>hí tìm ý Chúa trên mọi nẻo đường. Cùng đi trong Thánh Thần với </a:t>
            </a:r>
            <a:r>
              <a:rPr lang="en-US" sz="4200" dirty="0">
                <a:solidFill>
                  <a:srgbClr val="002060"/>
                </a:solidFill>
                <a:latin typeface="+mj-lt"/>
                <a:ea typeface="Segoe UI Black" panose="020B0A02040204020203" pitchFamily="34" charset="0"/>
              </a:rPr>
              <a:t>L</a:t>
            </a:r>
            <a:r>
              <a:rPr lang="vi-VN" sz="4200" dirty="0">
                <a:solidFill>
                  <a:srgbClr val="002060"/>
                </a:solidFill>
                <a:latin typeface="+mj-lt"/>
                <a:ea typeface="Segoe UI Black" panose="020B0A02040204020203" pitchFamily="34" charset="0"/>
              </a:rPr>
              <a:t>ời Chúa là ngọn đèn soi. Dẫu có bóng tối nghi nan, hay cơn giông tố dâng tràn. Luôn chung lòng chung sức truyền rao niềm vui Tin Mừng.</a:t>
            </a:r>
            <a:endParaRPr lang="en-US" sz="4400" b="0"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713565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315469"/>
            <a:ext cx="9144000" cy="4512563"/>
          </a:xfrm>
        </p:spPr>
        <p:txBody>
          <a:bodyPr anchor="ctr" anchorCtr="0">
            <a:normAutofit/>
          </a:bodyPr>
          <a:lstStyle/>
          <a:p>
            <a:pPr marL="0" indent="0" algn="just">
              <a:buNone/>
            </a:pPr>
            <a:r>
              <a:rPr lang="en-US" sz="4500" b="0" u="sng" dirty="0">
                <a:solidFill>
                  <a:srgbClr val="FF0000"/>
                </a:solidFill>
                <a:effectLst/>
                <a:latin typeface="+mj-lt"/>
                <a:ea typeface="Segoe UI Black" panose="020B0A02040204020203" pitchFamily="34" charset="0"/>
                <a:cs typeface="Times New Roman" panose="02020603050405020304" pitchFamily="18" charset="0"/>
              </a:rPr>
              <a:t>Tk1:</a:t>
            </a:r>
            <a:r>
              <a:rPr lang="vi-VN" sz="4800" b="0" dirty="0">
                <a:effectLst/>
                <a:latin typeface="+mj-lt"/>
                <a:ea typeface="Segoe UI Black" panose="020B0A02040204020203" pitchFamily="34" charset="0"/>
                <a:cs typeface="Times New Roman" pitchFamily="18" charset="0"/>
              </a:rPr>
              <a:t> </a:t>
            </a:r>
            <a:r>
              <a:rPr lang="vi-VN" sz="4500" dirty="0">
                <a:solidFill>
                  <a:srgbClr val="002060"/>
                </a:solidFill>
                <a:latin typeface="+mj-lt"/>
                <a:ea typeface="Segoe UI Black" panose="020B0A02040204020203" pitchFamily="34" charset="0"/>
              </a:rPr>
              <a:t>Lời Ngài gọi con đi, lòng còn ngại chi. Xin thánh ân tuôn tràn dìu con bước trong bình an. Gieo ơn cứu độ vào tâm hồn nhân thế sống mến thương hiệp thông trọn tin yêu và cậy trông. </a:t>
            </a:r>
            <a:endParaRPr lang="en-US" sz="4800" b="0"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6853879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normAutofit/>
          </a:bodyPr>
          <a:lstStyle/>
          <a:p>
            <a:pPr marL="0" indent="0" algn="just">
              <a:buNone/>
            </a:pPr>
            <a:r>
              <a:rPr lang="en-US" sz="4200" u="sng" dirty="0" err="1">
                <a:solidFill>
                  <a:srgbClr val="FF0000"/>
                </a:solidFill>
                <a:latin typeface="+mj-lt"/>
                <a:ea typeface="Segoe UI Black" panose="020B0A02040204020203" pitchFamily="34" charset="0"/>
                <a:cs typeface="Times New Roman" panose="02020603050405020304" pitchFamily="18" charset="0"/>
              </a:rPr>
              <a:t>Đ</a:t>
            </a:r>
            <a:r>
              <a:rPr lang="en-US" sz="4200" b="0" u="sng" dirty="0" err="1">
                <a:solidFill>
                  <a:srgbClr val="FF0000"/>
                </a:solidFill>
                <a:effectLst/>
                <a:latin typeface="+mj-lt"/>
                <a:ea typeface="Segoe UI Black" panose="020B0A02040204020203" pitchFamily="34" charset="0"/>
                <a:cs typeface="Times New Roman" panose="02020603050405020304" pitchFamily="18" charset="0"/>
              </a:rPr>
              <a:t>k</a:t>
            </a:r>
            <a:r>
              <a:rPr lang="en-US" sz="4200" u="sng" dirty="0">
                <a:solidFill>
                  <a:srgbClr val="FF0000"/>
                </a:solidFill>
                <a:latin typeface="+mj-lt"/>
                <a:ea typeface="Segoe UI Black" panose="020B0A02040204020203" pitchFamily="34" charset="0"/>
                <a:cs typeface="Times New Roman" panose="02020603050405020304" pitchFamily="18" charset="0"/>
              </a:rPr>
              <a:t>:</a:t>
            </a:r>
            <a:r>
              <a:rPr lang="vi-VN" sz="4400" b="0" dirty="0">
                <a:effectLst/>
                <a:latin typeface="+mj-lt"/>
                <a:ea typeface="Segoe UI Black" panose="020B0A02040204020203" pitchFamily="34" charset="0"/>
                <a:cs typeface="Times New Roman" pitchFamily="18" charset="0"/>
              </a:rPr>
              <a:t> </a:t>
            </a:r>
            <a:r>
              <a:rPr lang="vi-VN" sz="4400" dirty="0">
                <a:latin typeface="+mj-lt"/>
                <a:ea typeface="Segoe UI Black" panose="020B0A02040204020203" pitchFamily="34" charset="0"/>
              </a:rPr>
              <a:t> </a:t>
            </a:r>
            <a:r>
              <a:rPr lang="vi-VN" sz="4200" dirty="0">
                <a:solidFill>
                  <a:srgbClr val="002060"/>
                </a:solidFill>
                <a:latin typeface="+mj-lt"/>
                <a:ea typeface="Segoe UI Black" panose="020B0A02040204020203" pitchFamily="34" charset="0"/>
              </a:rPr>
              <a:t>Cùng đi trong </a:t>
            </a:r>
            <a:r>
              <a:rPr lang="en-US" sz="4200" dirty="0">
                <a:solidFill>
                  <a:srgbClr val="002060"/>
                </a:solidFill>
                <a:latin typeface="+mj-lt"/>
                <a:ea typeface="Segoe UI Black" panose="020B0A02040204020203" pitchFamily="34" charset="0"/>
              </a:rPr>
              <a:t>T</a:t>
            </a:r>
            <a:r>
              <a:rPr lang="vi-VN" sz="4200" dirty="0">
                <a:solidFill>
                  <a:srgbClr val="002060"/>
                </a:solidFill>
                <a:latin typeface="+mj-lt"/>
                <a:ea typeface="Segoe UI Black" panose="020B0A02040204020203" pitchFamily="34" charset="0"/>
              </a:rPr>
              <a:t>hần </a:t>
            </a:r>
            <a:r>
              <a:rPr lang="en-US" sz="4200" dirty="0">
                <a:solidFill>
                  <a:srgbClr val="002060"/>
                </a:solidFill>
                <a:latin typeface="+mj-lt"/>
                <a:ea typeface="Segoe UI Black" panose="020B0A02040204020203" pitchFamily="34" charset="0"/>
              </a:rPr>
              <a:t>K</a:t>
            </a:r>
            <a:r>
              <a:rPr lang="vi-VN" sz="4200" dirty="0">
                <a:solidFill>
                  <a:srgbClr val="002060"/>
                </a:solidFill>
                <a:latin typeface="+mj-lt"/>
                <a:ea typeface="Segoe UI Black" panose="020B0A02040204020203" pitchFamily="34" charset="0"/>
              </a:rPr>
              <a:t>hí tìm ý Chúa trên mọi nẻo đường. Cùng đi trong Thánh Thần với </a:t>
            </a:r>
            <a:r>
              <a:rPr lang="en-US" sz="4200" dirty="0">
                <a:solidFill>
                  <a:srgbClr val="002060"/>
                </a:solidFill>
                <a:latin typeface="+mj-lt"/>
                <a:ea typeface="Segoe UI Black" panose="020B0A02040204020203" pitchFamily="34" charset="0"/>
              </a:rPr>
              <a:t>L</a:t>
            </a:r>
            <a:r>
              <a:rPr lang="vi-VN" sz="4200" dirty="0">
                <a:solidFill>
                  <a:srgbClr val="002060"/>
                </a:solidFill>
                <a:latin typeface="+mj-lt"/>
                <a:ea typeface="Segoe UI Black" panose="020B0A02040204020203" pitchFamily="34" charset="0"/>
              </a:rPr>
              <a:t>ời Chúa là ngọn đèn soi. Dẫu có bóng tối nghi nan, hay cơn giông tố dâng tràn. Luôn chung lòng chung sức truyền rao niềm vui Tin Mừng</a:t>
            </a:r>
            <a:r>
              <a:rPr lang="en-US" sz="4200" dirty="0">
                <a:solidFill>
                  <a:srgbClr val="002060"/>
                </a:solidFill>
                <a:latin typeface="+mj-lt"/>
                <a:ea typeface="Segoe UI Black" panose="020B0A02040204020203" pitchFamily="34" charset="0"/>
              </a:rPr>
              <a:t>..</a:t>
            </a:r>
            <a:r>
              <a:rPr lang="vi-VN" sz="4200" dirty="0">
                <a:solidFill>
                  <a:srgbClr val="002060"/>
                </a:solidFill>
                <a:latin typeface="+mj-lt"/>
                <a:ea typeface="Segoe UI Black" panose="020B0A02040204020203" pitchFamily="34" charset="0"/>
              </a:rPr>
              <a:t>.</a:t>
            </a:r>
            <a:endParaRPr lang="en-US" sz="4400" b="0" dirty="0">
              <a:solidFill>
                <a:srgbClr val="002060"/>
              </a:solidFill>
              <a:effectLst/>
              <a:latin typeface="+mj-lt"/>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0439154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A20706-173B-422E-9117-B6DA233C27E4}"/>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2397843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1208</TotalTime>
  <Words>1830</Words>
  <Application>Microsoft Office PowerPoint</Application>
  <PresentationFormat>On-screen Show (16:9)</PresentationFormat>
  <Paragraphs>112</Paragraphs>
  <Slides>73</Slides>
  <Notes>2</Notes>
  <HiddenSlides>0</HiddenSlides>
  <MMClips>0</MMClips>
  <ScaleCrop>false</ScaleCrop>
  <HeadingPairs>
    <vt:vector size="6" baseType="variant">
      <vt:variant>
        <vt:lpstr>Fonts Used</vt:lpstr>
      </vt:variant>
      <vt:variant>
        <vt:i4>4</vt:i4>
      </vt:variant>
      <vt:variant>
        <vt:lpstr>Theme</vt:lpstr>
      </vt:variant>
      <vt:variant>
        <vt:i4>8</vt:i4>
      </vt:variant>
      <vt:variant>
        <vt:lpstr>Slide Titles</vt:lpstr>
      </vt:variant>
      <vt:variant>
        <vt:i4>73</vt:i4>
      </vt:variant>
    </vt:vector>
  </HeadingPairs>
  <TitlesOfParts>
    <vt:vector size="85" baseType="lpstr">
      <vt:lpstr>Segoe UI Black</vt:lpstr>
      <vt:lpstr>Arial</vt:lpstr>
      <vt:lpstr>Calibri</vt:lpstr>
      <vt:lpstr>UTM American Sans</vt:lpstr>
      <vt:lpstr>Office Theme</vt:lpstr>
      <vt:lpstr>36_Default Design</vt:lpstr>
      <vt:lpstr>5_Office Theme</vt:lpstr>
      <vt:lpstr>23_Office Theme</vt:lpstr>
      <vt:lpstr>4_Office Theme</vt:lpstr>
      <vt:lpstr>28_Office Theme</vt:lpstr>
      <vt:lpstr>37_Default Design</vt:lpstr>
      <vt:lpstr>26_Office Theme</vt:lpstr>
      <vt:lpstr>PowerPoint Presentation</vt:lpstr>
      <vt:lpstr>PowerPoint Presentation</vt:lpstr>
      <vt:lpstr> </vt:lpstr>
      <vt:lpstr>PowerPoint Presentation</vt:lpstr>
      <vt:lpstr>PowerPoint Presentation</vt:lpstr>
      <vt:lpstr>PowerPoint Presentation</vt:lpstr>
      <vt:lpstr> </vt:lpstr>
      <vt:lpstr>Tk1: Đồng lúa đã trổ bông vàng úa, đong đưa trước gió lay nhè nhẹ, chờ đón những cánh tay gặt hái, đem về, đem về cho chủ thôi.</vt:lpstr>
      <vt:lpstr>Tk4: Nguyện Chúc chúc phúc cho đời ai, hy sinh dám sống đời thợ gặt, để nước Chúa mãi luôn rộng mở, cho tình, cho tình yêu thẳm sâu.</vt:lpstr>
      <vt:lpstr>Đk: Lúa chín đầy đồng mà sao thiếu thợ gặt. Xin Chúa hãy ban cho nhiều thợ gặt đến. Lúa chín đầy đồng mà sao thiếu thợ gặt. Xin Chúa hãy sai thợ gặt gánh lúa về.</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Ca Hiệp Lễ Tình Yêu Chúa Fale </vt:lpstr>
      <vt:lpstr>Tk1: Vì Chúa yêu con, Chúa tác tạo sông núi trời mây. Vì Chúa yêu con, dựng nên con hồn xác đẹp thay. Ngài tặng ban muôn trăng sao trên trời, biển rộng núi cao, bao hương hoa cho đời. Hè về tiếng ve, Cha ban gió nhẹ, tình Ngài đốt lên, sưởi ấm đông về.</vt:lpstr>
      <vt:lpstr>Đk: Tình yêu Chúa ngàn năm chẳng phai. Tình yêu Chúa vẫn luôn ngất ngây. Một tình yêu dìu con bước đi, có Chúa cùng đi, gian khó ngại chi. Dù tương lai đời bao đổi thay, con vẫn mong yêu Chúa đêm ngày. Bản tình ca ngày đêm thiết tha: “Chúa thuộc về con – con thuộc về Chúa”.</vt:lpstr>
      <vt:lpstr>Tk3: Vì Chúa yêu con, ban Thánh Thần hướng dẫn đời con. Vì Chúa yêu con, Ngài sai con đi khắp mọi nơi. Để con dám sống chứng tá Nước Trời, để con trở nên muối đất ướp mặn đời. Đời ai bất an con đem an bình đời người khóc than, con thắp hi vọng.</vt:lpstr>
      <vt:lpstr>Tk2: Vì Chúa yêu con, Chúa giáng trần đến ở cùng con. Vì Chúa yêu con, Ngài chịu chết để cứu chuộc con. Đời hạnh phúc có Chúa bước song hành, biển đời gió sương, Chúa dẫn lối an lành. Ngài gọi bước theo, con đi theo Ngài, Ngài gọi hiến dâng, con hiến dâng Ngài.</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142</cp:revision>
  <dcterms:created xsi:type="dcterms:W3CDTF">2021-10-24T03:59:42Z</dcterms:created>
  <dcterms:modified xsi:type="dcterms:W3CDTF">2026-10-16T21:58:39Z</dcterms:modified>
</cp:coreProperties>
</file>