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76" r:id="rId2"/>
    <p:sldMasterId id="2147483888" r:id="rId3"/>
    <p:sldMasterId id="2147483900" r:id="rId4"/>
    <p:sldMasterId id="2147483932" r:id="rId5"/>
    <p:sldMasterId id="2147483944" r:id="rId6"/>
    <p:sldMasterId id="2147483988" r:id="rId7"/>
    <p:sldMasterId id="2147484024" r:id="rId8"/>
  </p:sldMasterIdLst>
  <p:notesMasterIdLst>
    <p:notesMasterId r:id="rId88"/>
  </p:notesMasterIdLst>
  <p:sldIdLst>
    <p:sldId id="322" r:id="rId9"/>
    <p:sldId id="9792" r:id="rId10"/>
    <p:sldId id="9793" r:id="rId11"/>
    <p:sldId id="9802" r:id="rId12"/>
    <p:sldId id="9791" r:id="rId13"/>
    <p:sldId id="316" r:id="rId14"/>
    <p:sldId id="510" r:id="rId15"/>
    <p:sldId id="511" r:id="rId16"/>
    <p:sldId id="512" r:id="rId17"/>
    <p:sldId id="9694" r:id="rId18"/>
    <p:sldId id="481" r:id="rId19"/>
    <p:sldId id="482" r:id="rId20"/>
    <p:sldId id="483" r:id="rId21"/>
    <p:sldId id="484" r:id="rId22"/>
    <p:sldId id="485" r:id="rId23"/>
    <p:sldId id="486" r:id="rId24"/>
    <p:sldId id="430" r:id="rId25"/>
    <p:sldId id="487" r:id="rId26"/>
    <p:sldId id="345" r:id="rId27"/>
    <p:sldId id="326" r:id="rId28"/>
    <p:sldId id="327" r:id="rId29"/>
    <p:sldId id="328" r:id="rId30"/>
    <p:sldId id="329" r:id="rId31"/>
    <p:sldId id="330" r:id="rId32"/>
    <p:sldId id="331" r:id="rId33"/>
    <p:sldId id="332" r:id="rId34"/>
    <p:sldId id="9794" r:id="rId35"/>
    <p:sldId id="318" r:id="rId36"/>
    <p:sldId id="513" r:id="rId37"/>
    <p:sldId id="514" r:id="rId38"/>
    <p:sldId id="515" r:id="rId39"/>
    <p:sldId id="9796" r:id="rId40"/>
    <p:sldId id="9795" r:id="rId41"/>
    <p:sldId id="9798" r:id="rId42"/>
    <p:sldId id="9797" r:id="rId43"/>
    <p:sldId id="9799" r:id="rId44"/>
    <p:sldId id="9800" r:id="rId45"/>
    <p:sldId id="9801" r:id="rId46"/>
    <p:sldId id="325" r:id="rId47"/>
    <p:sldId id="9700" r:id="rId48"/>
    <p:sldId id="323" r:id="rId49"/>
    <p:sldId id="9644" r:id="rId50"/>
    <p:sldId id="9645" r:id="rId51"/>
    <p:sldId id="9646" r:id="rId52"/>
    <p:sldId id="9647" r:id="rId53"/>
    <p:sldId id="9648" r:id="rId54"/>
    <p:sldId id="9649" r:id="rId55"/>
    <p:sldId id="9650" r:id="rId56"/>
    <p:sldId id="9651" r:id="rId57"/>
    <p:sldId id="9652" r:id="rId58"/>
    <p:sldId id="9653" r:id="rId59"/>
    <p:sldId id="9654" r:id="rId60"/>
    <p:sldId id="9655" r:id="rId61"/>
    <p:sldId id="9656" r:id="rId62"/>
    <p:sldId id="9696" r:id="rId63"/>
    <p:sldId id="341" r:id="rId64"/>
    <p:sldId id="284" r:id="rId65"/>
    <p:sldId id="9803" r:id="rId66"/>
    <p:sldId id="285" r:id="rId67"/>
    <p:sldId id="286" r:id="rId68"/>
    <p:sldId id="315" r:id="rId69"/>
    <p:sldId id="9804" r:id="rId70"/>
    <p:sldId id="9787" r:id="rId71"/>
    <p:sldId id="9783" r:id="rId72"/>
    <p:sldId id="9784" r:id="rId73"/>
    <p:sldId id="9788" r:id="rId74"/>
    <p:sldId id="9726" r:id="rId75"/>
    <p:sldId id="9805" r:id="rId76"/>
    <p:sldId id="9806" r:id="rId77"/>
    <p:sldId id="9727" r:id="rId78"/>
    <p:sldId id="9807" r:id="rId79"/>
    <p:sldId id="9808" r:id="rId80"/>
    <p:sldId id="9790" r:id="rId81"/>
    <p:sldId id="433" r:id="rId82"/>
    <p:sldId id="435" r:id="rId83"/>
    <p:sldId id="434" r:id="rId84"/>
    <p:sldId id="437" r:id="rId85"/>
    <p:sldId id="9809" r:id="rId86"/>
    <p:sldId id="9699" r:id="rId8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83" autoAdjust="0"/>
    <p:restoredTop sz="94651" autoAdjust="0"/>
  </p:normalViewPr>
  <p:slideViewPr>
    <p:cSldViewPr>
      <p:cViewPr>
        <p:scale>
          <a:sx n="150" d="100"/>
          <a:sy n="150" d="100"/>
        </p:scale>
        <p:origin x="618" y="546"/>
      </p:cViewPr>
      <p:guideLst>
        <p:guide orient="horz" pos="1620"/>
        <p:guide pos="2880"/>
      </p:guideLst>
    </p:cSldViewPr>
  </p:slideViewPr>
  <p:outlineViewPr>
    <p:cViewPr>
      <p:scale>
        <a:sx n="33" d="100"/>
        <a:sy n="33" d="100"/>
      </p:scale>
      <p:origin x="0" y="-51486"/>
    </p:cViewPr>
  </p:outlineViewPr>
  <p:notesTextViewPr>
    <p:cViewPr>
      <p:scale>
        <a:sx n="1" d="1"/>
        <a:sy n="1" d="1"/>
      </p:scale>
      <p:origin x="0" y="0"/>
    </p:cViewPr>
  </p:notesTextViewPr>
  <p:sorterViewPr>
    <p:cViewPr>
      <p:scale>
        <a:sx n="100" d="100"/>
        <a:sy n="100" d="100"/>
      </p:scale>
      <p:origin x="0" y="-1525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presProps" Target="presProp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5.xml"/><Relationship Id="rId90" Type="http://schemas.openxmlformats.org/officeDocument/2006/relationships/viewProps" Target="viewProps.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8EA35B-A1C7-4678-8798-CF2B82420824}"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C51CE2-CD13-4616-B110-225C5E6BD3BD}" type="slidenum">
              <a:rPr lang="en-US" smtClean="0"/>
              <a:t>‹#›</a:t>
            </a:fld>
            <a:endParaRPr lang="en-US"/>
          </a:p>
        </p:txBody>
      </p:sp>
    </p:spTree>
    <p:extLst>
      <p:ext uri="{BB962C8B-B14F-4D97-AF65-F5344CB8AC3E}">
        <p14:creationId xmlns:p14="http://schemas.microsoft.com/office/powerpoint/2010/main" val="195699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517990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508945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345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0419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5823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4257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2185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1060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6875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450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38138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3376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65569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01184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94458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73099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28448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03748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4061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92285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90928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5313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20991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92165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1068579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8149852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421181773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38118726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20170638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32809622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8386258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3083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5722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74607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1820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70272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89373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6921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4376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67772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8901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1636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42495172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4259811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285799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7587632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35961383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6460400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069280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37686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88442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50427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67239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31931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66846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819764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960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35658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03324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1645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376866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88442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50427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67239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31931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668461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81976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960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35658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033249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164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1.jp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jp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9/30/2026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7502857"/>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2459163"/>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63937369"/>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203966"/>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614927853"/>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612839"/>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612839"/>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9.xml"/></Relationships>
</file>

<file path=ppt/slides/_rels/slide56.xml.rels><?xml version="1.0" encoding="UTF-8" standalone="yes"?>
<Relationships xmlns="http://schemas.openxmlformats.org/package/2006/relationships"><Relationship Id="rId3" Type="http://schemas.openxmlformats.org/officeDocument/2006/relationships/hyperlink" Target="https://thanhnhactgphanoi.org/tac-gia/thuy-nguyen/" TargetMode="External"/><Relationship Id="rId2" Type="http://schemas.openxmlformats.org/officeDocument/2006/relationships/notesSlide" Target="../notesSlides/notesSlide4.xml"/><Relationship Id="rId1" Type="http://schemas.openxmlformats.org/officeDocument/2006/relationships/slideLayout" Target="../slideLayouts/slideLayout59.xml"/><Relationship Id="rId5" Type="http://schemas.openxmlformats.org/officeDocument/2006/relationships/image" Target="../media/image8.png"/><Relationship Id="rId4" Type="http://schemas.openxmlformats.org/officeDocument/2006/relationships/hyperlink" Target="https://thanhnhactgphanoi.org/tac-gia/xuan-hoang/"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503260-6229-4596-8301-A1CD0F5E7935}"/>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4119010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br>
              <a:rPr lang="en-US" sz="6600" b="0" dirty="0">
                <a:solidFill>
                  <a:srgbClr val="FF0000"/>
                </a:solidFill>
                <a:effectLst/>
                <a:latin typeface="+mj-lt"/>
                <a:cs typeface="Times New Roman" pitchFamily="18" charset="0"/>
              </a:rPr>
            </a:br>
            <a:r>
              <a:rPr lang="en-US" sz="6600" dirty="0" err="1">
                <a:solidFill>
                  <a:srgbClr val="FF0000"/>
                </a:solidFill>
                <a:latin typeface="+mj-lt"/>
                <a:ea typeface="Segoe UI Black" panose="020B0A02040204020203" pitchFamily="34" charset="0"/>
                <a:cs typeface="Times New Roman" pitchFamily="18" charset="0"/>
              </a:rPr>
              <a:t>Tập</a:t>
            </a:r>
            <a:r>
              <a:rPr lang="en-US" sz="6600" dirty="0">
                <a:solidFill>
                  <a:srgbClr val="FF0000"/>
                </a:solidFill>
                <a:latin typeface="+mj-lt"/>
                <a:ea typeface="Segoe UI Black" panose="020B0A02040204020203" pitchFamily="34" charset="0"/>
                <a:cs typeface="Times New Roman" pitchFamily="18" charset="0"/>
              </a:rPr>
              <a:t> </a:t>
            </a:r>
            <a:r>
              <a:rPr lang="en-US" sz="6600" dirty="0" err="1">
                <a:solidFill>
                  <a:srgbClr val="FF0000"/>
                </a:solidFill>
                <a:latin typeface="+mj-lt"/>
                <a:ea typeface="Segoe UI Black" panose="020B0A02040204020203" pitchFamily="34" charset="0"/>
                <a:cs typeface="Times New Roman" pitchFamily="18" charset="0"/>
              </a:rPr>
              <a:t>Hát</a:t>
            </a:r>
            <a:r>
              <a:rPr lang="en-US" sz="6600" dirty="0">
                <a:solidFill>
                  <a:srgbClr val="FF0000"/>
                </a:solidFill>
                <a:latin typeface="+mj-lt"/>
                <a:ea typeface="Segoe UI Black" panose="020B0A02040204020203" pitchFamily="34" charset="0"/>
                <a:cs typeface="Times New Roman" pitchFamily="18" charset="0"/>
              </a:rPr>
              <a:t> </a:t>
            </a:r>
            <a:r>
              <a:rPr lang="en-US" sz="6600" dirty="0" err="1">
                <a:solidFill>
                  <a:srgbClr val="FF0000"/>
                </a:solidFill>
                <a:latin typeface="+mj-lt"/>
                <a:ea typeface="Segoe UI Black" panose="020B0A02040204020203" pitchFamily="34" charset="0"/>
                <a:cs typeface="Times New Roman" pitchFamily="18" charset="0"/>
              </a:rPr>
              <a:t>Cộng</a:t>
            </a:r>
            <a:r>
              <a:rPr lang="en-US" sz="6600" dirty="0">
                <a:solidFill>
                  <a:srgbClr val="FF0000"/>
                </a:solidFill>
                <a:latin typeface="+mj-lt"/>
                <a:ea typeface="Segoe UI Black" panose="020B0A02040204020203" pitchFamily="34" charset="0"/>
                <a:cs typeface="Times New Roman" pitchFamily="18" charset="0"/>
              </a:rPr>
              <a:t> </a:t>
            </a:r>
            <a:r>
              <a:rPr lang="en-US" sz="6600" dirty="0" err="1">
                <a:solidFill>
                  <a:srgbClr val="FF0000"/>
                </a:solidFill>
                <a:latin typeface="+mj-lt"/>
                <a:ea typeface="Segoe UI Black" panose="020B0A02040204020203" pitchFamily="34" charset="0"/>
                <a:cs typeface="Times New Roman" pitchFamily="18" charset="0"/>
              </a:rPr>
              <a:t>Đoàn</a:t>
            </a:r>
            <a:br>
              <a:rPr lang="en-US" sz="4800" dirty="0">
                <a:solidFill>
                  <a:srgbClr val="7030A0"/>
                </a:solidFill>
                <a:latin typeface="+mj-lt"/>
                <a:cs typeface="Times New Roman" pitchFamily="18" charset="0"/>
              </a:rPr>
            </a:br>
            <a:br>
              <a:rPr lang="en-US" sz="5400" b="0" dirty="0">
                <a:solidFill>
                  <a:srgbClr val="FFFF00"/>
                </a:solidFill>
                <a:effectLst/>
                <a:latin typeface="+mj-lt"/>
                <a:cs typeface="Times New Roman" pitchFamily="18" charset="0"/>
              </a:rPr>
            </a:br>
            <a:br>
              <a:rPr lang="en-US" sz="6600" b="0" dirty="0">
                <a:solidFill>
                  <a:srgbClr val="FFFF00"/>
                </a:solidFill>
                <a:effectLst/>
                <a:latin typeface="+mj-lt"/>
                <a:cs typeface="Times New Roman" pitchFamily="18" charset="0"/>
              </a:rPr>
            </a:br>
            <a:endParaRPr lang="vi-VN"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26363778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6600" dirty="0" err="1">
                <a:solidFill>
                  <a:srgbClr val="002060"/>
                </a:solidFill>
                <a:latin typeface="+mj-lt"/>
                <a:ea typeface="Segoe UI Black" panose="020B0A02040204020203" pitchFamily="34" charset="0"/>
                <a:cs typeface="Times New Roman" pitchFamily="18" charset="0"/>
              </a:rPr>
              <a:t>Đấng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Toàn</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Năng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đã</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làm</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cho</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tôi</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những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điều</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cao</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trọng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Danh</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Ngài</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thật</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chí</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thánh</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chí</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tôn</a:t>
            </a:r>
            <a:r>
              <a:rPr lang="en-US" sz="6600" dirty="0">
                <a:solidFill>
                  <a:srgbClr val="002060"/>
                </a:solidFill>
                <a:latin typeface="+mj-lt"/>
                <a:ea typeface="Segoe UI Black" panose="020B0A02040204020203" pitchFamily="34" charset="0"/>
                <a:cs typeface="Times New Roman" pitchFamily="18" charset="0"/>
              </a:rPr>
              <a:t>. </a:t>
            </a:r>
            <a:endParaRPr lang="en-US" sz="6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408747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874"/>
            <a:ext cx="9144000" cy="5136626"/>
          </a:xfrm>
        </p:spPr>
        <p:txBody>
          <a:bodyPr>
            <a:normAutofit fontScale="90000"/>
          </a:bodyPr>
          <a:lstStyle/>
          <a:p>
            <a:pPr algn="just"/>
            <a:r>
              <a:rPr lang="vi-VN" sz="6200" dirty="0">
                <a:solidFill>
                  <a:srgbClr val="002060"/>
                </a:solidFill>
                <a:latin typeface="+mj-lt"/>
                <a:ea typeface="Segoe UI Black" panose="020B0A02040204020203" pitchFamily="34" charset="0"/>
                <a:cs typeface="Times New Roman" pitchFamily="18" charset="0"/>
              </a:rPr>
              <a:t> </a:t>
            </a:r>
            <a:br>
              <a:rPr lang="en-US" sz="6200" dirty="0">
                <a:solidFill>
                  <a:srgbClr val="002060"/>
                </a:solidFill>
                <a:latin typeface="+mj-lt"/>
                <a:ea typeface="Segoe UI Black" panose="020B0A02040204020203" pitchFamily="34" charset="0"/>
                <a:cs typeface="Times New Roman" pitchFamily="18" charset="0"/>
              </a:rPr>
            </a:br>
            <a:r>
              <a:rPr lang="vi-VN" sz="6400" dirty="0">
                <a:solidFill>
                  <a:srgbClr val="002060"/>
                </a:solidFill>
                <a:latin typeface="+mj-lt"/>
                <a:ea typeface="Segoe UI Black" panose="020B0A02040204020203" pitchFamily="34" charset="0"/>
                <a:cs typeface="Times New Roman" pitchFamily="18" charset="0"/>
              </a:rPr>
              <a:t>Kính mừng Ma-ri-a đầy ơn phúc, </a:t>
            </a:r>
            <a:r>
              <a:rPr lang="en-US" sz="6400" dirty="0">
                <a:solidFill>
                  <a:srgbClr val="002060"/>
                </a:solidFill>
                <a:latin typeface="+mj-lt"/>
                <a:ea typeface="Segoe UI Black" panose="020B0A02040204020203" pitchFamily="34" charset="0"/>
                <a:cs typeface="Times New Roman" pitchFamily="18" charset="0"/>
              </a:rPr>
              <a:t> </a:t>
            </a:r>
            <a:r>
              <a:rPr lang="vi-VN" sz="6400" dirty="0">
                <a:solidFill>
                  <a:srgbClr val="002060"/>
                </a:solidFill>
                <a:latin typeface="+mj-lt"/>
                <a:ea typeface="Segoe UI Black" panose="020B0A02040204020203" pitchFamily="34" charset="0"/>
                <a:cs typeface="Times New Roman" pitchFamily="18" charset="0"/>
              </a:rPr>
              <a:t>Chúa ở cùng Mẹ, Mẹ diễm phúc hơn các phụ</a:t>
            </a:r>
            <a:r>
              <a:rPr lang="en-US" sz="6400" dirty="0">
                <a:solidFill>
                  <a:srgbClr val="002060"/>
                </a:solidFill>
                <a:latin typeface="+mj-lt"/>
                <a:ea typeface="Segoe UI Black" panose="020B0A02040204020203" pitchFamily="34" charset="0"/>
                <a:cs typeface="Times New Roman" pitchFamily="18" charset="0"/>
              </a:rPr>
              <a:t> </a:t>
            </a:r>
            <a:r>
              <a:rPr lang="en-US" sz="6400" dirty="0" err="1">
                <a:solidFill>
                  <a:srgbClr val="002060"/>
                </a:solidFill>
                <a:latin typeface="+mj-lt"/>
                <a:ea typeface="Segoe UI Black" panose="020B0A02040204020203" pitchFamily="34" charset="0"/>
                <a:cs typeface="Times New Roman" pitchFamily="18" charset="0"/>
              </a:rPr>
              <a:t>nữ</a:t>
            </a:r>
            <a:r>
              <a:rPr lang="en-US" sz="6200" dirty="0">
                <a:solidFill>
                  <a:srgbClr val="002060"/>
                </a:solidFill>
                <a:latin typeface="+mj-lt"/>
                <a:ea typeface="Segoe UI Black" panose="020B0A02040204020203" pitchFamily="34" charset="0"/>
                <a:cs typeface="Times New Roman" pitchFamily="18" charset="0"/>
              </a:rPr>
              <a:t>							       </a:t>
            </a:r>
            <a:r>
              <a:rPr lang="en-US" u="sng" dirty="0">
                <a:solidFill>
                  <a:srgbClr val="C00000"/>
                </a:solidFill>
                <a:latin typeface="+mj-lt"/>
                <a:ea typeface="Segoe UI Black" panose="020B0A02040204020203" pitchFamily="34" charset="0"/>
                <a:cs typeface="Times New Roman" pitchFamily="18" charset="0"/>
              </a:rPr>
              <a:t>Alleluia</a:t>
            </a:r>
            <a:endParaRPr lang="en-US" b="0" dirty="0">
              <a:solidFill>
                <a:srgbClr val="002060"/>
              </a:solidFill>
              <a:effectLst/>
              <a:latin typeface="+mj-lt"/>
              <a:ea typeface="Segoe UI Black" panose="020B0A02040204020203" pitchFamily="34" charset="0"/>
              <a:cs typeface="Times New Roman" pitchFamily="18" charset="0"/>
            </a:endParaRPr>
          </a:p>
        </p:txBody>
      </p:sp>
      <p:sp>
        <p:nvSpPr>
          <p:cNvPr id="3" name="TextBox 2"/>
          <p:cNvSpPr txBox="1"/>
          <p:nvPr/>
        </p:nvSpPr>
        <p:spPr>
          <a:xfrm>
            <a:off x="0" y="6874"/>
            <a:ext cx="3868367" cy="707886"/>
          </a:xfrm>
          <a:prstGeom prst="rect">
            <a:avLst/>
          </a:prstGeom>
          <a:noFill/>
        </p:spPr>
        <p:txBody>
          <a:bodyPr wrap="none" rtlCol="0">
            <a:spAutoFit/>
          </a:bodyPr>
          <a:lstStyle/>
          <a:p>
            <a:r>
              <a:rPr lang="en-US" sz="4000" u="sng" dirty="0">
                <a:solidFill>
                  <a:srgbClr val="C00000"/>
                </a:solidFill>
                <a:latin typeface="+mj-lt"/>
                <a:ea typeface="Segoe UI Black" panose="020B0A02040204020203" pitchFamily="34" charset="0"/>
                <a:cs typeface="Times New Roman" pitchFamily="18" charset="0"/>
              </a:rPr>
              <a:t>Alleluia - Alleluia:</a:t>
            </a:r>
          </a:p>
        </p:txBody>
      </p:sp>
    </p:spTree>
    <p:extLst>
      <p:ext uri="{BB962C8B-B14F-4D97-AF65-F5344CB8AC3E}">
        <p14:creationId xmlns:p14="http://schemas.microsoft.com/office/powerpoint/2010/main" val="358019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503260-6229-4596-8301-A1CD0F5E7935}"/>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309718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fontScale="90000"/>
          </a:bodyPr>
          <a:lstStyle/>
          <a:p>
            <a:br>
              <a:rPr lang="en-US" sz="6600" b="0" dirty="0">
                <a:solidFill>
                  <a:srgbClr val="FFFF00"/>
                </a:solidFill>
                <a:effectLst/>
                <a:latin typeface="+mj-lt"/>
                <a:cs typeface="Times New Roman" pitchFamily="18" charset="0"/>
              </a:rPr>
            </a:br>
            <a:r>
              <a:rPr lang="en-US" sz="6600" b="0" dirty="0">
                <a:solidFill>
                  <a:srgbClr val="FF0000"/>
                </a:solidFill>
                <a:effectLst/>
                <a:latin typeface="+mj-lt"/>
                <a:ea typeface="Segoe UI Black" panose="020B0A02040204020203" pitchFamily="34" charset="0"/>
                <a:cs typeface="Times New Roman" pitchFamily="18" charset="0"/>
              </a:rPr>
              <a:t>Ca </a:t>
            </a:r>
            <a:r>
              <a:rPr lang="en-US" sz="6600" b="0" dirty="0" err="1">
                <a:solidFill>
                  <a:srgbClr val="FF0000"/>
                </a:solidFill>
                <a:effectLst/>
                <a:latin typeface="+mj-lt"/>
                <a:ea typeface="Segoe UI Black" panose="020B0A02040204020203" pitchFamily="34" charset="0"/>
                <a:cs typeface="Times New Roman" pitchFamily="18" charset="0"/>
              </a:rPr>
              <a:t>Nhập</a:t>
            </a:r>
            <a:r>
              <a:rPr lang="en-US" sz="6600" b="0" dirty="0">
                <a:solidFill>
                  <a:srgbClr val="FF0000"/>
                </a:solidFill>
                <a:effectLst/>
                <a:latin typeface="+mj-lt"/>
                <a:ea typeface="Segoe UI Black" panose="020B0A02040204020203" pitchFamily="34" charset="0"/>
                <a:cs typeface="Times New Roman" pitchFamily="18" charset="0"/>
              </a:rPr>
              <a:t> </a:t>
            </a:r>
            <a:r>
              <a:rPr lang="en-US" sz="6600" b="0" dirty="0" err="1">
                <a:solidFill>
                  <a:srgbClr val="FF0000"/>
                </a:solidFill>
                <a:effectLst/>
                <a:latin typeface="+mj-lt"/>
                <a:ea typeface="Segoe UI Black" panose="020B0A02040204020203" pitchFamily="34" charset="0"/>
                <a:cs typeface="Times New Roman" pitchFamily="18" charset="0"/>
              </a:rPr>
              <a:t>Lễ</a:t>
            </a:r>
            <a:br>
              <a:rPr lang="en-US" sz="6600" b="0" dirty="0">
                <a:solidFill>
                  <a:srgbClr val="FF0000"/>
                </a:solidFill>
                <a:effectLst/>
                <a:latin typeface="+mj-lt"/>
                <a:ea typeface="Segoe UI Black" panose="020B0A02040204020203" pitchFamily="34" charset="0"/>
                <a:cs typeface="Times New Roman" pitchFamily="18" charset="0"/>
              </a:rPr>
            </a:br>
            <a:r>
              <a:rPr lang="en-US" sz="6600" dirty="0" err="1">
                <a:solidFill>
                  <a:srgbClr val="FF0000"/>
                </a:solidFill>
                <a:latin typeface="+mj-lt"/>
                <a:ea typeface="Segoe UI Black" panose="020B0A02040204020203" pitchFamily="34" charset="0"/>
                <a:cs typeface="Times New Roman" pitchFamily="18" charset="0"/>
              </a:rPr>
              <a:t>Kinh</a:t>
            </a:r>
            <a:r>
              <a:rPr lang="en-US" sz="6600" dirty="0">
                <a:solidFill>
                  <a:srgbClr val="FF0000"/>
                </a:solidFill>
                <a:latin typeface="+mj-lt"/>
                <a:ea typeface="Segoe UI Black" panose="020B0A02040204020203" pitchFamily="34" charset="0"/>
                <a:cs typeface="Times New Roman" pitchFamily="18" charset="0"/>
              </a:rPr>
              <a:t> </a:t>
            </a:r>
            <a:r>
              <a:rPr lang="en-US" sz="6600" dirty="0" err="1">
                <a:solidFill>
                  <a:srgbClr val="FF0000"/>
                </a:solidFill>
                <a:latin typeface="+mj-lt"/>
                <a:ea typeface="Segoe UI Black" panose="020B0A02040204020203" pitchFamily="34" charset="0"/>
                <a:cs typeface="Times New Roman" pitchFamily="18" charset="0"/>
              </a:rPr>
              <a:t>Kính</a:t>
            </a:r>
            <a:r>
              <a:rPr lang="en-US" sz="6600" dirty="0">
                <a:solidFill>
                  <a:srgbClr val="FF0000"/>
                </a:solidFill>
                <a:latin typeface="+mj-lt"/>
                <a:ea typeface="Segoe UI Black" panose="020B0A02040204020203" pitchFamily="34" charset="0"/>
                <a:cs typeface="Times New Roman" pitchFamily="18" charset="0"/>
              </a:rPr>
              <a:t> </a:t>
            </a:r>
            <a:r>
              <a:rPr lang="en-US" sz="6600" dirty="0" err="1">
                <a:solidFill>
                  <a:srgbClr val="FF0000"/>
                </a:solidFill>
                <a:latin typeface="+mj-lt"/>
                <a:ea typeface="Segoe UI Black" panose="020B0A02040204020203" pitchFamily="34" charset="0"/>
                <a:cs typeface="Times New Roman" pitchFamily="18" charset="0"/>
              </a:rPr>
              <a:t>Mừng</a:t>
            </a:r>
            <a:br>
              <a:rPr lang="en-US" sz="4800" dirty="0">
                <a:solidFill>
                  <a:srgbClr val="7030A0"/>
                </a:solidFill>
                <a:latin typeface="+mj-lt"/>
                <a:ea typeface="Segoe UI Black" panose="020B0A02040204020203" pitchFamily="34" charset="0"/>
                <a:cs typeface="Times New Roman" pitchFamily="18" charset="0"/>
              </a:rPr>
            </a:br>
            <a:r>
              <a:rPr lang="en-US" sz="4800" i="1" dirty="0">
                <a:solidFill>
                  <a:srgbClr val="002060"/>
                </a:solidFill>
                <a:latin typeface="+mj-lt"/>
                <a:ea typeface="Segoe UI Black" panose="020B0A02040204020203" pitchFamily="34" charset="0"/>
                <a:cs typeface="Times New Roman" pitchFamily="18" charset="0"/>
              </a:rPr>
              <a:t>Mai </a:t>
            </a:r>
            <a:r>
              <a:rPr lang="en-US" sz="4800" i="1" dirty="0" err="1">
                <a:solidFill>
                  <a:srgbClr val="002060"/>
                </a:solidFill>
                <a:latin typeface="+mj-lt"/>
                <a:ea typeface="Segoe UI Black" panose="020B0A02040204020203" pitchFamily="34" charset="0"/>
                <a:cs typeface="Times New Roman" pitchFamily="18" charset="0"/>
              </a:rPr>
              <a:t>Khanh</a:t>
            </a:r>
            <a:br>
              <a:rPr lang="en-US" sz="5400" b="0" dirty="0">
                <a:solidFill>
                  <a:srgbClr val="FFFF00"/>
                </a:solidFill>
                <a:effectLst/>
                <a:latin typeface="+mj-lt"/>
                <a:ea typeface="Segoe UI Black" panose="020B0A02040204020203" pitchFamily="34" charset="0"/>
                <a:cs typeface="Times New Roman" pitchFamily="18" charset="0"/>
              </a:rPr>
            </a:br>
            <a:br>
              <a:rPr lang="en-US" sz="6600" b="0" dirty="0">
                <a:solidFill>
                  <a:srgbClr val="FFFF00"/>
                </a:solidFill>
                <a:effectLst/>
                <a:latin typeface="+mj-lt"/>
                <a:cs typeface="Times New Roman" pitchFamily="18" charset="0"/>
              </a:rPr>
            </a:br>
            <a:endParaRPr lang="vi-VN"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4126717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5000" u="sng" dirty="0">
                <a:solidFill>
                  <a:srgbClr val="FF0000"/>
                </a:solidFill>
                <a:latin typeface="+mj-lt"/>
                <a:ea typeface="Segoe UI Black" panose="020B0A02040204020203" pitchFamily="34" charset="0"/>
                <a:cs typeface="Times New Roman" pitchFamily="18" charset="0"/>
              </a:rPr>
              <a:t>***</a:t>
            </a:r>
            <a:r>
              <a:rPr lang="vi-VN" sz="5000" b="0" u="sng" dirty="0">
                <a:solidFill>
                  <a:srgbClr val="FF0000"/>
                </a:solidFill>
                <a:effectLst/>
                <a:latin typeface="+mj-lt"/>
                <a:ea typeface="Segoe UI Black" panose="020B0A02040204020203" pitchFamily="34" charset="0"/>
                <a:cs typeface="Times New Roman" pitchFamily="18" charset="0"/>
              </a:rPr>
              <a:t>:</a:t>
            </a:r>
            <a:r>
              <a:rPr lang="vi-VN" sz="5000" b="0" dirty="0">
                <a:solidFill>
                  <a:srgbClr val="C00000"/>
                </a:solidFill>
                <a:effectLst/>
                <a:latin typeface="+mj-lt"/>
                <a:ea typeface="Segoe UI Black" panose="020B0A02040204020203" pitchFamily="34" charset="0"/>
                <a:cs typeface="Times New Roman" pitchFamily="18" charset="0"/>
              </a:rPr>
              <a:t> </a:t>
            </a:r>
            <a:r>
              <a:rPr lang="en-US" sz="5000" b="0" dirty="0" err="1">
                <a:solidFill>
                  <a:srgbClr val="002060"/>
                </a:solidFill>
                <a:effectLst/>
                <a:latin typeface="+mj-lt"/>
                <a:ea typeface="Segoe UI Black" panose="020B0A02040204020203" pitchFamily="34" charset="0"/>
                <a:cs typeface="Times New Roman" pitchFamily="18" charset="0"/>
              </a:rPr>
              <a:t>Kính</a:t>
            </a:r>
            <a:r>
              <a:rPr lang="en-US" sz="5000" b="0" dirty="0">
                <a:solidFill>
                  <a:srgbClr val="002060"/>
                </a:solidFill>
                <a:effectLst/>
                <a:latin typeface="+mj-lt"/>
                <a:ea typeface="Segoe UI Black" panose="020B0A02040204020203" pitchFamily="34" charset="0"/>
                <a:cs typeface="Times New Roman" pitchFamily="18" charset="0"/>
              </a:rPr>
              <a:t> </a:t>
            </a:r>
            <a:r>
              <a:rPr lang="en-US" sz="5000" b="0" dirty="0" err="1">
                <a:solidFill>
                  <a:srgbClr val="002060"/>
                </a:solidFill>
                <a:effectLst/>
                <a:latin typeface="+mj-lt"/>
                <a:ea typeface="Segoe UI Black" panose="020B0A02040204020203" pitchFamily="34" charset="0"/>
                <a:cs typeface="Times New Roman" pitchFamily="18" charset="0"/>
              </a:rPr>
              <a:t>m</a:t>
            </a:r>
            <a:r>
              <a:rPr lang="en-US" sz="5000" dirty="0" err="1">
                <a:solidFill>
                  <a:srgbClr val="002060"/>
                </a:solidFill>
                <a:latin typeface="+mj-lt"/>
                <a:ea typeface="Segoe UI Black" panose="020B0A02040204020203" pitchFamily="34" charset="0"/>
                <a:cs typeface="Times New Roman" pitchFamily="18" charset="0"/>
              </a:rPr>
              <a:t>ừng</a:t>
            </a:r>
            <a:r>
              <a:rPr lang="en-US" sz="5000" dirty="0">
                <a:solidFill>
                  <a:srgbClr val="002060"/>
                </a:solidFill>
                <a:latin typeface="+mj-lt"/>
                <a:ea typeface="Segoe UI Black" panose="020B0A02040204020203" pitchFamily="34" charset="0"/>
                <a:cs typeface="Times New Roman" pitchFamily="18" charset="0"/>
              </a:rPr>
              <a:t> Ma-</a:t>
            </a:r>
            <a:r>
              <a:rPr lang="en-US" sz="5000" dirty="0" err="1">
                <a:solidFill>
                  <a:srgbClr val="002060"/>
                </a:solidFill>
                <a:latin typeface="+mj-lt"/>
                <a:ea typeface="Segoe UI Black" panose="020B0A02040204020203" pitchFamily="34" charset="0"/>
                <a:cs typeface="Times New Roman" pitchFamily="18" charset="0"/>
              </a:rPr>
              <a:t>ri</a:t>
            </a:r>
            <a:r>
              <a:rPr lang="en-US" sz="5000" dirty="0">
                <a:solidFill>
                  <a:srgbClr val="002060"/>
                </a:solidFill>
                <a:latin typeface="+mj-lt"/>
                <a:ea typeface="Segoe UI Black" panose="020B0A02040204020203" pitchFamily="34" charset="0"/>
                <a:cs typeface="Times New Roman" pitchFamily="18" charset="0"/>
              </a:rPr>
              <a:t>-a, </a:t>
            </a:r>
            <a:r>
              <a:rPr lang="en-US" sz="5000" dirty="0" err="1">
                <a:solidFill>
                  <a:srgbClr val="002060"/>
                </a:solidFill>
                <a:latin typeface="+mj-lt"/>
                <a:ea typeface="Segoe UI Black" panose="020B0A02040204020203" pitchFamily="34" charset="0"/>
                <a:cs typeface="Times New Roman" pitchFamily="18" charset="0"/>
              </a:rPr>
              <a:t>đầy</a:t>
            </a:r>
            <a:r>
              <a:rPr lang="en-US" sz="5000" dirty="0">
                <a:solidFill>
                  <a:srgbClr val="002060"/>
                </a:solidFill>
                <a:latin typeface="+mj-lt"/>
                <a:ea typeface="Segoe UI Black" panose="020B0A02040204020203" pitchFamily="34" charset="0"/>
                <a:cs typeface="Times New Roman" pitchFamily="18" charset="0"/>
              </a:rPr>
              <a:t> </a:t>
            </a:r>
            <a:r>
              <a:rPr lang="vi-VN" sz="5000" dirty="0">
                <a:solidFill>
                  <a:srgbClr val="002060"/>
                </a:solidFill>
                <a:latin typeface="+mj-lt"/>
                <a:ea typeface="Segoe UI Black" panose="020B0A02040204020203" pitchFamily="34" charset="0"/>
                <a:cs typeface="Times New Roman" pitchFamily="18" charset="0"/>
              </a:rPr>
              <a:t>ơ</a:t>
            </a:r>
            <a:r>
              <a:rPr lang="en-US" sz="5000" dirty="0">
                <a:solidFill>
                  <a:srgbClr val="002060"/>
                </a:solidFill>
                <a:latin typeface="+mj-lt"/>
                <a:ea typeface="Segoe UI Black" panose="020B0A02040204020203" pitchFamily="34" charset="0"/>
                <a:cs typeface="Times New Roman" pitchFamily="18" charset="0"/>
              </a:rPr>
              <a:t>n </a:t>
            </a:r>
            <a:r>
              <a:rPr lang="en-US" sz="5000" dirty="0" err="1">
                <a:solidFill>
                  <a:srgbClr val="002060"/>
                </a:solidFill>
                <a:latin typeface="+mj-lt"/>
                <a:ea typeface="Segoe UI Black" panose="020B0A02040204020203" pitchFamily="34" charset="0"/>
                <a:cs typeface="Times New Roman" pitchFamily="18" charset="0"/>
              </a:rPr>
              <a:t>phúc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Đức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Chúa</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trời</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Đức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Chúa</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trời</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hằng</a:t>
            </a:r>
            <a:r>
              <a:rPr lang="en-US" sz="5000" dirty="0">
                <a:solidFill>
                  <a:srgbClr val="002060"/>
                </a:solidFill>
                <a:latin typeface="+mj-lt"/>
                <a:ea typeface="Segoe UI Black" panose="020B0A02040204020203" pitchFamily="34" charset="0"/>
                <a:cs typeface="Times New Roman" pitchFamily="18" charset="0"/>
              </a:rPr>
              <a:t> ở </a:t>
            </a:r>
            <a:r>
              <a:rPr lang="en-US" sz="5000" dirty="0" err="1">
                <a:solidFill>
                  <a:srgbClr val="002060"/>
                </a:solidFill>
                <a:latin typeface="+mj-lt"/>
                <a:ea typeface="Segoe UI Black" panose="020B0A02040204020203" pitchFamily="34" charset="0"/>
                <a:cs typeface="Times New Roman" pitchFamily="18" charset="0"/>
              </a:rPr>
              <a:t>cùng</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Bà</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Bà</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có</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phúc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lạ</a:t>
            </a:r>
            <a:r>
              <a:rPr lang="en-US" sz="5000" dirty="0">
                <a:solidFill>
                  <a:srgbClr val="002060"/>
                </a:solidFill>
                <a:latin typeface="+mj-lt"/>
                <a:ea typeface="Segoe UI Black" panose="020B0A02040204020203" pitchFamily="34" charset="0"/>
                <a:cs typeface="Times New Roman" pitchFamily="18" charset="0"/>
              </a:rPr>
              <a:t>, </a:t>
            </a:r>
            <a:r>
              <a:rPr lang="vi-VN" sz="5000" dirty="0">
                <a:solidFill>
                  <a:srgbClr val="002060"/>
                </a:solidFill>
                <a:latin typeface="+mj-lt"/>
                <a:ea typeface="Segoe UI Black" panose="020B0A02040204020203" pitchFamily="34" charset="0"/>
                <a:cs typeface="Times New Roman" pitchFamily="18" charset="0"/>
              </a:rPr>
              <a:t>ơ</a:t>
            </a:r>
            <a:r>
              <a:rPr lang="en-US" sz="5000" dirty="0">
                <a:solidFill>
                  <a:srgbClr val="002060"/>
                </a:solidFill>
                <a:latin typeface="+mj-lt"/>
                <a:ea typeface="Segoe UI Black" panose="020B0A02040204020203" pitchFamily="34" charset="0"/>
                <a:cs typeface="Times New Roman" pitchFamily="18" charset="0"/>
              </a:rPr>
              <a:t>n </a:t>
            </a:r>
            <a:r>
              <a:rPr lang="en-US" sz="5000" dirty="0" err="1">
                <a:solidFill>
                  <a:srgbClr val="002060"/>
                </a:solidFill>
                <a:latin typeface="+mj-lt"/>
                <a:ea typeface="Segoe UI Black" panose="020B0A02040204020203" pitchFamily="34" charset="0"/>
                <a:cs typeface="Times New Roman" pitchFamily="18" charset="0"/>
              </a:rPr>
              <a:t>phúc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lạ</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Bà</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có</a:t>
            </a:r>
            <a:r>
              <a:rPr lang="en-US" sz="5000" dirty="0">
                <a:solidFill>
                  <a:srgbClr val="002060"/>
                </a:solidFill>
                <a:latin typeface="+mj-lt"/>
                <a:ea typeface="Segoe UI Black" panose="020B0A02040204020203" pitchFamily="34" charset="0"/>
                <a:cs typeface="Times New Roman" pitchFamily="18" charset="0"/>
              </a:rPr>
              <a:t> </a:t>
            </a:r>
            <a:r>
              <a:rPr lang="vi-VN" sz="5000" dirty="0">
                <a:solidFill>
                  <a:srgbClr val="002060"/>
                </a:solidFill>
                <a:latin typeface="+mj-lt"/>
                <a:ea typeface="Segoe UI Black" panose="020B0A02040204020203" pitchFamily="34" charset="0"/>
                <a:cs typeface="Times New Roman" pitchFamily="18" charset="0"/>
              </a:rPr>
              <a:t>ơ</a:t>
            </a:r>
            <a:r>
              <a:rPr lang="en-US" sz="5000" dirty="0">
                <a:solidFill>
                  <a:srgbClr val="002060"/>
                </a:solidFill>
                <a:latin typeface="+mj-lt"/>
                <a:ea typeface="Segoe UI Black" panose="020B0A02040204020203" pitchFamily="34" charset="0"/>
                <a:cs typeface="Times New Roman" pitchFamily="18" charset="0"/>
              </a:rPr>
              <a:t>n </a:t>
            </a:r>
            <a:r>
              <a:rPr lang="en-US" sz="5000" dirty="0" err="1">
                <a:solidFill>
                  <a:srgbClr val="002060"/>
                </a:solidFill>
                <a:latin typeface="+mj-lt"/>
                <a:ea typeface="Segoe UI Black" panose="020B0A02040204020203" pitchFamily="34" charset="0"/>
                <a:cs typeface="Times New Roman" pitchFamily="18" charset="0"/>
              </a:rPr>
              <a:t>phúc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lạ</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hồng</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ân</a:t>
            </a:r>
            <a:r>
              <a:rPr lang="en-US" sz="5000" dirty="0">
                <a:solidFill>
                  <a:srgbClr val="002060"/>
                </a:solidFill>
                <a:latin typeface="+mj-lt"/>
                <a:ea typeface="Segoe UI Black" panose="020B0A02040204020203" pitchFamily="34" charset="0"/>
                <a:cs typeface="Times New Roman" pitchFamily="18" charset="0"/>
              </a:rPr>
              <a:t> h</a:t>
            </a:r>
            <a:r>
              <a:rPr lang="vi-VN" sz="5000" dirty="0">
                <a:solidFill>
                  <a:srgbClr val="002060"/>
                </a:solidFill>
                <a:latin typeface="+mj-lt"/>
                <a:ea typeface="Segoe UI Black" panose="020B0A02040204020203" pitchFamily="34" charset="0"/>
                <a:cs typeface="Times New Roman" pitchFamily="18" charset="0"/>
              </a:rPr>
              <a:t>ơ</a:t>
            </a:r>
            <a:r>
              <a:rPr lang="en-US" sz="5000" dirty="0">
                <a:solidFill>
                  <a:srgbClr val="002060"/>
                </a:solidFill>
                <a:latin typeface="+mj-lt"/>
                <a:ea typeface="Segoe UI Black" panose="020B0A02040204020203" pitchFamily="34" charset="0"/>
                <a:cs typeface="Times New Roman" pitchFamily="18" charset="0"/>
              </a:rPr>
              <a:t>n </a:t>
            </a:r>
            <a:r>
              <a:rPr lang="en-US" sz="5000" dirty="0" err="1">
                <a:solidFill>
                  <a:srgbClr val="002060"/>
                </a:solidFill>
                <a:latin typeface="+mj-lt"/>
                <a:ea typeface="Segoe UI Black" panose="020B0A02040204020203" pitchFamily="34" charset="0"/>
                <a:cs typeface="Times New Roman" pitchFamily="18" charset="0"/>
              </a:rPr>
              <a:t>mọi</a:t>
            </a:r>
            <a:r>
              <a:rPr lang="en-US" sz="5000" dirty="0">
                <a:solidFill>
                  <a:srgbClr val="002060"/>
                </a:solidFill>
                <a:latin typeface="+mj-lt"/>
                <a:ea typeface="Segoe UI Black" panose="020B0A02040204020203" pitchFamily="34" charset="0"/>
                <a:cs typeface="Times New Roman" pitchFamily="18" charset="0"/>
              </a:rPr>
              <a:t> ng</a:t>
            </a:r>
            <a:r>
              <a:rPr lang="vi-VN" sz="5000" dirty="0">
                <a:solidFill>
                  <a:srgbClr val="002060"/>
                </a:solidFill>
                <a:latin typeface="+mj-lt"/>
                <a:ea typeface="Segoe UI Black" panose="020B0A02040204020203" pitchFamily="34" charset="0"/>
                <a:cs typeface="Times New Roman" pitchFamily="18" charset="0"/>
              </a:rPr>
              <a:t>ư</a:t>
            </a:r>
            <a:r>
              <a:rPr lang="en-US" sz="5000" dirty="0" err="1">
                <a:solidFill>
                  <a:srgbClr val="002060"/>
                </a:solidFill>
                <a:latin typeface="+mj-lt"/>
                <a:ea typeface="Segoe UI Black" panose="020B0A02040204020203" pitchFamily="34" charset="0"/>
                <a:cs typeface="Times New Roman" pitchFamily="18" charset="0"/>
              </a:rPr>
              <a:t>ời</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nữ</a:t>
            </a:r>
            <a:r>
              <a:rPr lang="en-US" sz="5000" dirty="0">
                <a:solidFill>
                  <a:srgbClr val="002060"/>
                </a:solidFill>
                <a:latin typeface="+mj-lt"/>
                <a:ea typeface="Segoe UI Black" panose="020B0A02040204020203" pitchFamily="34" charset="0"/>
                <a:cs typeface="Times New Roman" pitchFamily="18" charset="0"/>
              </a:rPr>
              <a:t>. </a:t>
            </a:r>
            <a:endParaRPr lang="en-US" sz="50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09311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B9789-30D9-FE08-4A97-A190B2C2AEBA}"/>
              </a:ext>
            </a:extLst>
          </p:cNvPr>
          <p:cNvSpPr>
            <a:spLocks noGrp="1"/>
          </p:cNvSpPr>
          <p:nvPr>
            <p:ph type="title"/>
          </p:nvPr>
        </p:nvSpPr>
        <p:spPr>
          <a:xfrm>
            <a:off x="0" y="0"/>
            <a:ext cx="9144000" cy="5143499"/>
          </a:xfrm>
        </p:spPr>
        <p:txBody>
          <a:bodyPr>
            <a:noAutofit/>
          </a:bodyPr>
          <a:lstStyle/>
          <a:p>
            <a:pPr algn="just"/>
            <a:r>
              <a:rPr lang="en-US" sz="5400" u="sng" dirty="0">
                <a:solidFill>
                  <a:srgbClr val="FF0000"/>
                </a:solidFill>
                <a:latin typeface="+mj-lt"/>
                <a:ea typeface="Segoe UI Black" panose="020B0A02040204020203" pitchFamily="34" charset="0"/>
              </a:rPr>
              <a:t>***</a:t>
            </a:r>
            <a:r>
              <a:rPr lang="vi-VN" sz="5400" u="sng" dirty="0">
                <a:solidFill>
                  <a:srgbClr val="FF0000"/>
                </a:solidFill>
                <a:latin typeface="+mj-lt"/>
                <a:ea typeface="Segoe UI Black" panose="020B0A02040204020203" pitchFamily="34" charset="0"/>
              </a:rPr>
              <a:t>:</a:t>
            </a:r>
            <a:r>
              <a:rPr lang="vi-VN" sz="5400" dirty="0">
                <a:solidFill>
                  <a:srgbClr val="C0000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Và</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Đức</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Giê-su</a:t>
            </a:r>
            <a:r>
              <a:rPr lang="en-US" sz="5400" dirty="0">
                <a:solidFill>
                  <a:srgbClr val="002060"/>
                </a:solidFill>
                <a:latin typeface="+mj-lt"/>
                <a:ea typeface="Segoe UI Black" panose="020B0A02040204020203" pitchFamily="34" charset="0"/>
              </a:rPr>
              <a:t> con </a:t>
            </a:r>
            <a:r>
              <a:rPr lang="en-US" sz="5400" dirty="0" err="1">
                <a:solidFill>
                  <a:srgbClr val="002060"/>
                </a:solidFill>
                <a:latin typeface="+mj-lt"/>
                <a:ea typeface="Segoe UI Black" panose="020B0A02040204020203" pitchFamily="34" charset="0"/>
              </a:rPr>
              <a:t>lòng</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bà</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gồm</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muôn</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phúc</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lạ</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Thánh</a:t>
            </a:r>
            <a:r>
              <a:rPr lang="en-US" sz="5400" dirty="0">
                <a:solidFill>
                  <a:srgbClr val="002060"/>
                </a:solidFill>
                <a:latin typeface="+mj-lt"/>
                <a:ea typeface="Segoe UI Black" panose="020B0A02040204020203" pitchFamily="34" charset="0"/>
              </a:rPr>
              <a:t> Ma-</a:t>
            </a:r>
            <a:r>
              <a:rPr lang="en-US" sz="5400" dirty="0" err="1">
                <a:solidFill>
                  <a:srgbClr val="002060"/>
                </a:solidFill>
                <a:latin typeface="+mj-lt"/>
                <a:ea typeface="Segoe UI Black" panose="020B0A02040204020203" pitchFamily="34" charset="0"/>
              </a:rPr>
              <a:t>ri</a:t>
            </a:r>
            <a:r>
              <a:rPr lang="en-US" sz="5400" dirty="0">
                <a:solidFill>
                  <a:srgbClr val="002060"/>
                </a:solidFill>
                <a:latin typeface="+mj-lt"/>
                <a:ea typeface="Segoe UI Black" panose="020B0A02040204020203" pitchFamily="34" charset="0"/>
              </a:rPr>
              <a:t>-a </a:t>
            </a:r>
            <a:r>
              <a:rPr lang="en-US" sz="5400" dirty="0" err="1">
                <a:solidFill>
                  <a:srgbClr val="002060"/>
                </a:solidFill>
                <a:latin typeface="+mj-lt"/>
                <a:ea typeface="Segoe UI Black" panose="020B0A02040204020203" pitchFamily="34" charset="0"/>
              </a:rPr>
              <a:t>Mẹ</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Đức</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Chúa</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Trời</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xin</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nguyện</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cầu</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cho</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chúng</a:t>
            </a:r>
            <a:r>
              <a:rPr lang="en-US" sz="5400" dirty="0">
                <a:solidFill>
                  <a:srgbClr val="002060"/>
                </a:solidFill>
                <a:latin typeface="+mj-lt"/>
                <a:ea typeface="Segoe UI Black" panose="020B0A02040204020203" pitchFamily="34" charset="0"/>
              </a:rPr>
              <a:t> con. </a:t>
            </a:r>
          </a:p>
        </p:txBody>
      </p:sp>
    </p:spTree>
    <p:extLst>
      <p:ext uri="{BB962C8B-B14F-4D97-AF65-F5344CB8AC3E}">
        <p14:creationId xmlns:p14="http://schemas.microsoft.com/office/powerpoint/2010/main" val="648495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rmAutofit lnSpcReduction="10000"/>
          </a:bodyPr>
          <a:lstStyle/>
          <a:p>
            <a:pPr algn="just"/>
            <a:endParaRPr lang="en-US" sz="1200" u="sng" dirty="0">
              <a:solidFill>
                <a:srgbClr val="C00000"/>
              </a:solidFill>
              <a:latin typeface="+mj-lt"/>
              <a:ea typeface="Segoe UI Black" panose="020B0A02040204020203" pitchFamily="34" charset="0"/>
              <a:cs typeface="Times New Roman" pitchFamily="18" charset="0"/>
            </a:endParaRPr>
          </a:p>
          <a:p>
            <a:pPr algn="just"/>
            <a:r>
              <a:rPr lang="en-US" sz="6200" u="sng" dirty="0">
                <a:solidFill>
                  <a:srgbClr val="FF0000"/>
                </a:solidFill>
                <a:latin typeface="+mj-lt"/>
                <a:ea typeface="Segoe UI Black" panose="020B0A02040204020203" pitchFamily="34" charset="0"/>
                <a:cs typeface="Times New Roman" pitchFamily="18" charset="0"/>
              </a:rPr>
              <a:t>***</a:t>
            </a:r>
            <a:r>
              <a:rPr lang="vi-VN" sz="6200" b="0" u="sng" dirty="0">
                <a:solidFill>
                  <a:srgbClr val="FF0000"/>
                </a:solidFill>
                <a:effectLst/>
                <a:latin typeface="+mj-lt"/>
                <a:ea typeface="Segoe UI Black" panose="020B0A02040204020203" pitchFamily="34" charset="0"/>
                <a:cs typeface="Times New Roman" pitchFamily="18" charset="0"/>
              </a:rPr>
              <a:t>:</a:t>
            </a:r>
            <a:r>
              <a:rPr lang="vi-VN" sz="6200" b="0" dirty="0">
                <a:solidFill>
                  <a:srgbClr val="C00000"/>
                </a:solidFill>
                <a:effectLst/>
                <a:latin typeface="+mj-lt"/>
                <a:ea typeface="Segoe UI Black" panose="020B0A02040204020203" pitchFamily="34" charset="0"/>
                <a:cs typeface="Times New Roman" pitchFamily="18" charset="0"/>
              </a:rPr>
              <a:t> </a:t>
            </a:r>
            <a:r>
              <a:rPr lang="en-US" sz="6200" b="0" dirty="0" err="1">
                <a:solidFill>
                  <a:srgbClr val="002060"/>
                </a:solidFill>
                <a:effectLst/>
                <a:latin typeface="+mj-lt"/>
                <a:ea typeface="Segoe UI Black" panose="020B0A02040204020203" pitchFamily="34" charset="0"/>
                <a:cs typeface="Times New Roman" pitchFamily="18" charset="0"/>
              </a:rPr>
              <a:t>Lạy</a:t>
            </a:r>
            <a:r>
              <a:rPr lang="en-US" sz="6200" b="0" dirty="0">
                <a:solidFill>
                  <a:srgbClr val="002060"/>
                </a:solidFill>
                <a:effectLst/>
                <a:latin typeface="+mj-lt"/>
                <a:ea typeface="Segoe UI Black" panose="020B0A02040204020203" pitchFamily="34" charset="0"/>
                <a:cs typeface="Times New Roman" pitchFamily="18" charset="0"/>
              </a:rPr>
              <a:t> </a:t>
            </a:r>
            <a:r>
              <a:rPr lang="en-US" sz="6200" b="0" dirty="0" err="1">
                <a:solidFill>
                  <a:srgbClr val="002060"/>
                </a:solidFill>
                <a:effectLst/>
                <a:latin typeface="+mj-lt"/>
                <a:ea typeface="Segoe UI Black" panose="020B0A02040204020203" pitchFamily="34" charset="0"/>
                <a:cs typeface="Times New Roman" pitchFamily="18" charset="0"/>
              </a:rPr>
              <a:t>Đức</a:t>
            </a:r>
            <a:r>
              <a:rPr lang="en-US" sz="6200" b="0" dirty="0">
                <a:solidFill>
                  <a:srgbClr val="002060"/>
                </a:solidFill>
                <a:effectLst/>
                <a:latin typeface="+mj-lt"/>
                <a:ea typeface="Segoe UI Black" panose="020B0A02040204020203" pitchFamily="34" charset="0"/>
                <a:cs typeface="Times New Roman" pitchFamily="18" charset="0"/>
              </a:rPr>
              <a:t> </a:t>
            </a:r>
            <a:r>
              <a:rPr lang="en-US" sz="6200" b="0" dirty="0" err="1">
                <a:solidFill>
                  <a:srgbClr val="002060"/>
                </a:solidFill>
                <a:effectLst/>
                <a:latin typeface="+mj-lt"/>
                <a:ea typeface="Segoe UI Black" panose="020B0A02040204020203" pitchFamily="34" charset="0"/>
                <a:cs typeface="Times New Roman" pitchFamily="18" charset="0"/>
              </a:rPr>
              <a:t>N</a:t>
            </a:r>
            <a:r>
              <a:rPr lang="en-US" sz="6200" dirty="0" err="1">
                <a:solidFill>
                  <a:srgbClr val="002060"/>
                </a:solidFill>
                <a:latin typeface="+mj-lt"/>
                <a:ea typeface="Segoe UI Black" panose="020B0A02040204020203" pitchFamily="34" charset="0"/>
                <a:cs typeface="Times New Roman" pitchFamily="18" charset="0"/>
              </a:rPr>
              <a:t>ữ</a:t>
            </a:r>
            <a:r>
              <a:rPr lang="en-US" sz="6200" dirty="0">
                <a:solidFill>
                  <a:srgbClr val="002060"/>
                </a:solidFill>
                <a:latin typeface="+mj-lt"/>
                <a:ea typeface="Segoe UI Black" panose="020B0A02040204020203" pitchFamily="34" charset="0"/>
                <a:cs typeface="Times New Roman" pitchFamily="18" charset="0"/>
              </a:rPr>
              <a:t> Trinh Ma-</a:t>
            </a:r>
            <a:r>
              <a:rPr lang="en-US" sz="6200" dirty="0" err="1">
                <a:solidFill>
                  <a:srgbClr val="002060"/>
                </a:solidFill>
                <a:latin typeface="+mj-lt"/>
                <a:ea typeface="Segoe UI Black" panose="020B0A02040204020203" pitchFamily="34" charset="0"/>
                <a:cs typeface="Times New Roman" pitchFamily="18" charset="0"/>
              </a:rPr>
              <a:t>ri</a:t>
            </a:r>
            <a:r>
              <a:rPr lang="en-US" sz="6200" dirty="0">
                <a:solidFill>
                  <a:srgbClr val="002060"/>
                </a:solidFill>
                <a:latin typeface="+mj-lt"/>
                <a:ea typeface="Segoe UI Black" panose="020B0A02040204020203" pitchFamily="34" charset="0"/>
                <a:cs typeface="Times New Roman" pitchFamily="18" charset="0"/>
              </a:rPr>
              <a:t>-a </a:t>
            </a:r>
            <a:r>
              <a:rPr lang="en-US" sz="6200" dirty="0" err="1">
                <a:solidFill>
                  <a:srgbClr val="002060"/>
                </a:solidFill>
                <a:latin typeface="+mj-lt"/>
                <a:ea typeface="Segoe UI Black" panose="020B0A02040204020203" pitchFamily="34" charset="0"/>
                <a:cs typeface="Times New Roman" pitchFamily="18" charset="0"/>
              </a:rPr>
              <a:t>cầu</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cho</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chúng</a:t>
            </a:r>
            <a:r>
              <a:rPr lang="en-US" sz="6200" dirty="0">
                <a:solidFill>
                  <a:srgbClr val="002060"/>
                </a:solidFill>
                <a:latin typeface="+mj-lt"/>
                <a:ea typeface="Segoe UI Black" panose="020B0A02040204020203" pitchFamily="34" charset="0"/>
                <a:cs typeface="Times New Roman" pitchFamily="18" charset="0"/>
              </a:rPr>
              <a:t> con </a:t>
            </a:r>
            <a:r>
              <a:rPr lang="en-US" sz="6200" dirty="0" err="1">
                <a:solidFill>
                  <a:srgbClr val="002060"/>
                </a:solidFill>
                <a:latin typeface="+mj-lt"/>
                <a:ea typeface="Segoe UI Black" panose="020B0A02040204020203" pitchFamily="34" charset="0"/>
                <a:cs typeface="Times New Roman" pitchFamily="18" charset="0"/>
              </a:rPr>
              <a:t>là</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kẻ</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có</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tội</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từ</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phút</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giây</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này</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đến</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trong</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giờ</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lâm</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tử</a:t>
            </a:r>
            <a:r>
              <a:rPr lang="en-US" sz="6200" dirty="0">
                <a:solidFill>
                  <a:srgbClr val="002060"/>
                </a:solidFill>
                <a:latin typeface="+mj-lt"/>
                <a:ea typeface="Segoe UI Black" panose="020B0A02040204020203" pitchFamily="34" charset="0"/>
                <a:cs typeface="Times New Roman" pitchFamily="18" charset="0"/>
              </a:rPr>
              <a:t>. Amen</a:t>
            </a:r>
            <a:endParaRPr lang="en-US" sz="6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263165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454631-8928-441C-BBED-221521A8317E}"/>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73318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latin typeface="+mj-lt"/>
              <a:cs typeface="Times New Roman" panose="02020603050405020304" pitchFamily="18" charset="0"/>
            </a:endParaRPr>
          </a:p>
          <a:p>
            <a:pPr eaLnBrk="1" hangingPunct="1"/>
            <a:r>
              <a:rPr lang="en-US" sz="7200" i="1" dirty="0">
                <a:solidFill>
                  <a:srgbClr val="FF0000"/>
                </a:solidFill>
                <a:latin typeface="+mj-lt"/>
                <a:ea typeface="Segoe UI Black" panose="020B0A02040204020203" pitchFamily="34" charset="0"/>
                <a:cs typeface="Times New Roman" panose="02020603050405020304" pitchFamily="18" charset="0"/>
              </a:rPr>
              <a:t>KINH VINH DANH</a:t>
            </a:r>
          </a:p>
          <a:p>
            <a:pPr eaLnBrk="1" hangingPunct="1"/>
            <a:r>
              <a:rPr lang="en-US" sz="7200" i="1" dirty="0" err="1">
                <a:solidFill>
                  <a:srgbClr val="FF0000"/>
                </a:solidFill>
                <a:latin typeface="+mj-lt"/>
                <a:ea typeface="Segoe UI Black" panose="020B0A02040204020203" pitchFamily="34" charset="0"/>
                <a:cs typeface="Times New Roman" panose="02020603050405020304" pitchFamily="18" charset="0"/>
              </a:rPr>
              <a:t>Ca</a:t>
            </a:r>
            <a:r>
              <a:rPr lang="en-US" sz="7200" i="1" dirty="0">
                <a:solidFill>
                  <a:srgbClr val="FF0000"/>
                </a:solidFill>
                <a:latin typeface="+mj-lt"/>
                <a:ea typeface="Segoe UI Black" panose="020B0A02040204020203" pitchFamily="34" charset="0"/>
                <a:cs typeface="Times New Roman" panose="02020603050405020304" pitchFamily="18" charset="0"/>
              </a:rPr>
              <a:t> </a:t>
            </a:r>
            <a:r>
              <a:rPr lang="en-US" sz="7200" i="1" dirty="0" err="1">
                <a:solidFill>
                  <a:srgbClr val="FF0000"/>
                </a:solidFill>
                <a:latin typeface="+mj-lt"/>
                <a:ea typeface="Segoe UI Black" panose="020B0A02040204020203" pitchFamily="34" charset="0"/>
                <a:cs typeface="Times New Roman" panose="02020603050405020304" pitchFamily="18" charset="0"/>
              </a:rPr>
              <a:t>Lên</a:t>
            </a:r>
            <a:r>
              <a:rPr lang="en-US" sz="7200" i="1" dirty="0">
                <a:solidFill>
                  <a:srgbClr val="FF0000"/>
                </a:solidFill>
                <a:latin typeface="+mj-lt"/>
                <a:ea typeface="Segoe UI Black" panose="020B0A02040204020203" pitchFamily="34" charset="0"/>
                <a:cs typeface="Times New Roman" panose="02020603050405020304" pitchFamily="18" charset="0"/>
              </a:rPr>
              <a:t> </a:t>
            </a:r>
            <a:r>
              <a:rPr lang="en-US" sz="7200" i="1" dirty="0" err="1">
                <a:solidFill>
                  <a:srgbClr val="FF0000"/>
                </a:solidFill>
                <a:latin typeface="+mj-lt"/>
                <a:ea typeface="Segoe UI Black" panose="020B0A02040204020203" pitchFamily="34" charset="0"/>
                <a:cs typeface="Times New Roman" panose="02020603050405020304" pitchFamily="18" charset="0"/>
              </a:rPr>
              <a:t>Đi</a:t>
            </a:r>
            <a:r>
              <a:rPr lang="en-US" sz="7200" i="1" dirty="0">
                <a:solidFill>
                  <a:srgbClr val="FF0000"/>
                </a:solidFill>
                <a:latin typeface="+mj-lt"/>
                <a:ea typeface="Segoe UI Black" panose="020B0A02040204020203" pitchFamily="34" charset="0"/>
                <a:cs typeface="Times New Roman" panose="02020603050405020304" pitchFamily="18" charset="0"/>
              </a:rPr>
              <a:t> 2</a:t>
            </a:r>
            <a:endParaRPr lang="vi-VN" sz="7200" i="1" dirty="0">
              <a:solidFill>
                <a:srgbClr val="FF000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5915394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lnSpc>
                <a:spcPct val="100000"/>
              </a:lnSpc>
            </a:pPr>
            <a:endParaRPr lang="en-US" sz="1100" i="1" u="sng" dirty="0">
              <a:solidFill>
                <a:schemeClr val="bg1"/>
              </a:solidFill>
              <a:latin typeface="+mj-lt"/>
              <a:ea typeface="Segoe UI Black" panose="020B0A02040204020203" pitchFamily="34" charset="0"/>
              <a:cs typeface="Times New Roman" panose="02020603050405020304" pitchFamily="18" charset="0"/>
            </a:endParaRPr>
          </a:p>
          <a:p>
            <a:pPr algn="just" eaLnBrk="1" hangingPunct="1">
              <a:lnSpc>
                <a:spcPct val="100000"/>
              </a:lnSpc>
            </a:pPr>
            <a:r>
              <a:rPr lang="vi-VN" sz="6000" i="1" u="sng" dirty="0">
                <a:solidFill>
                  <a:srgbClr val="FF0000"/>
                </a:solidFill>
                <a:latin typeface="+mj-lt"/>
                <a:ea typeface="Segoe UI Black" panose="020B0A02040204020203" pitchFamily="34" charset="0"/>
                <a:cs typeface="Times New Roman" panose="02020603050405020304" pitchFamily="18" charset="0"/>
              </a:rPr>
              <a:t>Chủ tế:</a:t>
            </a:r>
            <a:r>
              <a:rPr lang="vi-VN" sz="6000" i="1" dirty="0">
                <a:solidFill>
                  <a:srgbClr val="FF0000"/>
                </a:solidFill>
                <a:latin typeface="+mj-lt"/>
                <a:ea typeface="Segoe UI Black" panose="020B0A02040204020203" pitchFamily="34" charset="0"/>
                <a:cs typeface="Times New Roman" panose="02020603050405020304" pitchFamily="18" charset="0"/>
              </a:rPr>
              <a:t> Vinh danh Thiên Chúa trên các tầng trời. </a:t>
            </a:r>
            <a:endParaRPr lang="en-US" sz="6000" i="1" dirty="0">
              <a:solidFill>
                <a:srgbClr val="FF0000"/>
              </a:solidFill>
              <a:latin typeface="+mj-lt"/>
              <a:ea typeface="Segoe UI Black" panose="020B0A02040204020203" pitchFamily="34" charset="0"/>
              <a:cs typeface="Times New Roman" panose="02020603050405020304" pitchFamily="18" charset="0"/>
            </a:endParaRPr>
          </a:p>
          <a:p>
            <a:pPr algn="just" eaLnBrk="1" hangingPunct="1">
              <a:lnSpc>
                <a:spcPct val="100000"/>
              </a:lnSpc>
            </a:pPr>
            <a:endParaRPr lang="en-US" sz="4300" i="1" dirty="0">
              <a:solidFill>
                <a:schemeClr val="bg1"/>
              </a:solidFill>
              <a:latin typeface="+mj-lt"/>
              <a:ea typeface="Segoe UI Black" panose="020B0A02040204020203" pitchFamily="34" charset="0"/>
              <a:cs typeface="Times New Roman" panose="02020603050405020304" pitchFamily="18" charset="0"/>
            </a:endParaRPr>
          </a:p>
          <a:p>
            <a:pPr algn="just" eaLnBrk="1" hangingPunct="1">
              <a:lnSpc>
                <a:spcPct val="100000"/>
              </a:lnSpc>
            </a:pPr>
            <a:r>
              <a:rPr lang="en-US" sz="6000" i="1" u="sng" dirty="0" err="1">
                <a:solidFill>
                  <a:srgbClr val="C00000"/>
                </a:solidFill>
                <a:latin typeface="+mj-lt"/>
                <a:ea typeface="Segoe UI Black" panose="020B0A02040204020203" pitchFamily="34" charset="0"/>
                <a:cs typeface="Times New Roman" panose="02020603050405020304" pitchFamily="18" charset="0"/>
              </a:rPr>
              <a:t>Cộng</a:t>
            </a:r>
            <a:r>
              <a:rPr lang="en-US" sz="6000" i="1" u="sng" dirty="0">
                <a:solidFill>
                  <a:srgbClr val="C00000"/>
                </a:solidFill>
                <a:latin typeface="+mj-lt"/>
                <a:ea typeface="Segoe UI Black" panose="020B0A02040204020203" pitchFamily="34" charset="0"/>
                <a:cs typeface="Times New Roman" panose="02020603050405020304" pitchFamily="18" charset="0"/>
              </a:rPr>
              <a:t> </a:t>
            </a:r>
            <a:r>
              <a:rPr lang="en-US" sz="6000" i="1" u="sng" dirty="0" err="1">
                <a:solidFill>
                  <a:srgbClr val="C00000"/>
                </a:solidFill>
                <a:latin typeface="+mj-lt"/>
                <a:ea typeface="Segoe UI Black" panose="020B0A02040204020203" pitchFamily="34" charset="0"/>
                <a:cs typeface="Times New Roman" panose="02020603050405020304" pitchFamily="18" charset="0"/>
              </a:rPr>
              <a:t>đoàn</a:t>
            </a:r>
            <a:r>
              <a:rPr lang="en-US" sz="6000" i="1" u="sng" dirty="0">
                <a:solidFill>
                  <a:srgbClr val="C00000"/>
                </a:solidFill>
                <a:latin typeface="+mj-lt"/>
                <a:ea typeface="Segoe UI Black" panose="020B0A02040204020203" pitchFamily="34" charset="0"/>
                <a:cs typeface="Times New Roman" panose="02020603050405020304" pitchFamily="18" charset="0"/>
              </a:rPr>
              <a:t>:</a:t>
            </a:r>
            <a:r>
              <a:rPr lang="en-US" sz="6000" dirty="0">
                <a:solidFill>
                  <a:schemeClr val="accent2"/>
                </a:solidFill>
                <a:latin typeface="+mj-lt"/>
                <a:ea typeface="Segoe UI Black" panose="020B0A02040204020203" pitchFamily="34" charset="0"/>
                <a:cs typeface="Times New Roman" panose="02020603050405020304" pitchFamily="18" charset="0"/>
              </a:rPr>
              <a:t> </a:t>
            </a:r>
            <a:r>
              <a:rPr lang="vi-VN" sz="6000" dirty="0">
                <a:solidFill>
                  <a:srgbClr val="002060"/>
                </a:solidFill>
                <a:latin typeface="+mj-lt"/>
                <a:ea typeface="Segoe UI Black" panose="020B0A02040204020203" pitchFamily="34" charset="0"/>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6836372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Chúng con ca ngợi Chúa.</a:t>
            </a:r>
            <a:endParaRPr lang="en-US" sz="5400" dirty="0">
              <a:solidFill>
                <a:srgbClr val="002060"/>
              </a:solidFill>
              <a:latin typeface="+mj-lt"/>
              <a:ea typeface="Segoe UI Black" panose="020B0A02040204020203" pitchFamily="34" charset="0"/>
              <a:cs typeface="Times New Roman" panose="02020603050405020304" pitchFamily="18" charset="0"/>
            </a:endParaRPr>
          </a:p>
          <a:p>
            <a:pPr algn="just">
              <a:lnSpc>
                <a:spcPct val="100000"/>
              </a:lnSpc>
            </a:pPr>
            <a:r>
              <a:rPr lang="vi-VN" sz="4800" dirty="0">
                <a:solidFill>
                  <a:srgbClr val="002060"/>
                </a:solidFill>
                <a:latin typeface="+mj-lt"/>
                <a:ea typeface="Segoe UI Black" panose="020B0A02040204020203" pitchFamily="34" charset="0"/>
                <a:cs typeface="Times New Roman" panose="02020603050405020304" pitchFamily="18" charset="0"/>
              </a:rPr>
              <a:t>Chúng con chúc tụng Chúa.</a:t>
            </a:r>
            <a:endParaRPr lang="en-US" sz="4800" dirty="0">
              <a:solidFill>
                <a:srgbClr val="002060"/>
              </a:solidFill>
              <a:latin typeface="+mj-lt"/>
              <a:ea typeface="Segoe UI Black" panose="020B0A02040204020203" pitchFamily="34" charset="0"/>
              <a:cs typeface="Times New Roman" panose="02020603050405020304" pitchFamily="18" charset="0"/>
            </a:endParaRPr>
          </a:p>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Chúng con thờ lạy Chúa.</a:t>
            </a:r>
            <a:endParaRPr lang="en-US" sz="5400" dirty="0">
              <a:solidFill>
                <a:srgbClr val="002060"/>
              </a:solidFill>
              <a:latin typeface="+mj-lt"/>
              <a:ea typeface="Segoe UI Black" panose="020B0A02040204020203" pitchFamily="34" charset="0"/>
              <a:cs typeface="Times New Roman" panose="02020603050405020304" pitchFamily="18" charset="0"/>
            </a:endParaRPr>
          </a:p>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Chúng con tôn vinh Chúa.</a:t>
            </a:r>
          </a:p>
        </p:txBody>
      </p:sp>
    </p:spTree>
    <p:extLst>
      <p:ext uri="{BB962C8B-B14F-4D97-AF65-F5344CB8AC3E}">
        <p14:creationId xmlns:p14="http://schemas.microsoft.com/office/powerpoint/2010/main" val="5044166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Chúng con cảm tạ Chúa vì vinh quang cao cả Chúa.</a:t>
            </a:r>
            <a:endParaRPr lang="en-US" sz="5400" dirty="0">
              <a:solidFill>
                <a:srgbClr val="002060"/>
              </a:solidFill>
              <a:latin typeface="+mj-lt"/>
              <a:ea typeface="Segoe UI Black" panose="020B0A02040204020203" pitchFamily="34" charset="0"/>
              <a:cs typeface="Times New Roman" panose="02020603050405020304" pitchFamily="18" charset="0"/>
            </a:endParaRPr>
          </a:p>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Lạy Chúa là Thiên Chúa, là Vua</a:t>
            </a:r>
            <a:r>
              <a:rPr lang="en-US" sz="5400" dirty="0">
                <a:solidFill>
                  <a:srgbClr val="002060"/>
                </a:solidFill>
                <a:latin typeface="+mj-lt"/>
                <a:ea typeface="Segoe UI Black" panose="020B0A02040204020203" pitchFamily="34" charset="0"/>
                <a:cs typeface="Times New Roman" panose="02020603050405020304" pitchFamily="18" charset="0"/>
              </a:rPr>
              <a:t>…</a:t>
            </a:r>
            <a:r>
              <a:rPr lang="vi-VN" sz="5400" dirty="0">
                <a:solidFill>
                  <a:srgbClr val="002060"/>
                </a:solidFill>
                <a:latin typeface="+mj-lt"/>
                <a:ea typeface="Segoe UI Black" panose="020B0A02040204020203" pitchFamily="34" charset="0"/>
                <a:cs typeface="Times New Roman" panose="02020603050405020304" pitchFamily="18" charset="0"/>
              </a:rPr>
              <a:t> trên trời, là Chúa Cha toàn năng. </a:t>
            </a:r>
            <a:endParaRPr lang="en-US" sz="5400" dirty="0">
              <a:solidFill>
                <a:srgbClr val="00206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0419057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Lạy Con Một Thiên Chúa </a:t>
            </a:r>
            <a:r>
              <a:rPr lang="vi-VN" sz="5400" dirty="0">
                <a:solidFill>
                  <a:srgbClr val="FF0000"/>
                </a:solidFill>
                <a:latin typeface="+mj-lt"/>
                <a:ea typeface="Segoe UI Black" panose="020B0A02040204020203" pitchFamily="34" charset="0"/>
                <a:cs typeface="Times New Roman" panose="02020603050405020304" pitchFamily="18" charset="0"/>
              </a:rPr>
              <a:t>Chúa Giê-su Ki-tô. </a:t>
            </a:r>
            <a:endParaRPr lang="en-US" sz="5400" dirty="0">
              <a:solidFill>
                <a:srgbClr val="FF0000"/>
              </a:solidFill>
              <a:latin typeface="+mj-lt"/>
              <a:ea typeface="Segoe UI Black" panose="020B0A02040204020203" pitchFamily="34" charset="0"/>
              <a:cs typeface="Times New Roman" panose="02020603050405020304" pitchFamily="18" charset="0"/>
            </a:endParaRPr>
          </a:p>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Lạy Chúa là Thiên Chúa, là Chiên Thiên Chúa, là Con Đức Chúa Cha. </a:t>
            </a:r>
            <a:endParaRPr lang="en-US" sz="5400" dirty="0">
              <a:solidFill>
                <a:srgbClr val="00206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9744824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a:lnSpc>
                <a:spcPct val="110000"/>
              </a:lnSpc>
            </a:pPr>
            <a:endParaRPr lang="en-US" sz="1100" dirty="0">
              <a:solidFill>
                <a:srgbClr val="002060"/>
              </a:solidFill>
              <a:latin typeface="+mj-lt"/>
              <a:ea typeface="Segoe UI Black" panose="020B0A02040204020203" pitchFamily="34" charset="0"/>
              <a:cs typeface="Times New Roman" panose="02020603050405020304" pitchFamily="18" charset="0"/>
            </a:endParaRPr>
          </a:p>
          <a:p>
            <a:pPr algn="just">
              <a:lnSpc>
                <a:spcPct val="110000"/>
              </a:lnSpc>
            </a:pPr>
            <a:r>
              <a:rPr lang="vi-VN" sz="6000" dirty="0">
                <a:solidFill>
                  <a:srgbClr val="002060"/>
                </a:solidFill>
                <a:latin typeface="+mj-lt"/>
                <a:ea typeface="Segoe UI Black" panose="020B0A02040204020203" pitchFamily="34" charset="0"/>
                <a:cs typeface="Times New Roman" panose="02020603050405020304" pitchFamily="18" charset="0"/>
              </a:rPr>
              <a:t>Chúa xoá tội trần gian, xin thương, xin thương, xin thương xót chúng con.</a:t>
            </a:r>
            <a:endParaRPr lang="en-US" sz="6000" dirty="0">
              <a:solidFill>
                <a:srgbClr val="002060"/>
              </a:solidFill>
              <a:latin typeface="+mj-lt"/>
              <a:ea typeface="Segoe UI Black" panose="020B0A02040204020203" pitchFamily="34" charset="0"/>
              <a:cs typeface="Times New Roman" panose="02020603050405020304" pitchFamily="18" charset="0"/>
            </a:endParaRPr>
          </a:p>
          <a:p>
            <a:pPr algn="just">
              <a:lnSpc>
                <a:spcPct val="110000"/>
              </a:lnSpc>
            </a:pPr>
            <a:r>
              <a:rPr lang="vi-VN" sz="6000" dirty="0">
                <a:solidFill>
                  <a:srgbClr val="002060"/>
                </a:solidFill>
                <a:latin typeface="+mj-lt"/>
                <a:ea typeface="Segoe UI Black" panose="020B0A02040204020203" pitchFamily="34" charset="0"/>
                <a:cs typeface="Times New Roman" panose="02020603050405020304" pitchFamily="18" charset="0"/>
              </a:rPr>
              <a:t>Chúa xoá tội trần gian, </a:t>
            </a:r>
            <a:r>
              <a:rPr lang="en-US" sz="6000" dirty="0">
                <a:solidFill>
                  <a:srgbClr val="002060"/>
                </a:solidFill>
                <a:latin typeface="+mj-lt"/>
                <a:ea typeface="Segoe UI Black" panose="020B0A02040204020203" pitchFamily="34" charset="0"/>
                <a:cs typeface="Times New Roman" panose="02020603050405020304" pitchFamily="18" charset="0"/>
              </a:rPr>
              <a:t>x</a:t>
            </a:r>
            <a:r>
              <a:rPr lang="vi-VN" sz="6000" dirty="0">
                <a:solidFill>
                  <a:srgbClr val="002060"/>
                </a:solidFill>
                <a:latin typeface="+mj-lt"/>
                <a:ea typeface="Segoe UI Black" panose="020B0A02040204020203" pitchFamily="34" charset="0"/>
                <a:cs typeface="Times New Roman" panose="02020603050405020304" pitchFamily="18" charset="0"/>
              </a:rPr>
              <a:t>in nhận lời chúng con cầu khẩn. </a:t>
            </a:r>
            <a:endParaRPr lang="en-US" sz="6000" dirty="0">
              <a:solidFill>
                <a:srgbClr val="00206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7599546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vert="horz" lIns="68580" tIns="0" rIns="68580" bIns="548640" rtlCol="0" anchor="ctr" anchorCtr="0">
            <a:normAutofit/>
          </a:bodyPr>
          <a:lstStyle/>
          <a:p>
            <a:pPr algn="just"/>
            <a:r>
              <a:rPr lang="vi-VN" sz="6000" dirty="0">
                <a:solidFill>
                  <a:srgbClr val="002060"/>
                </a:solidFill>
                <a:latin typeface="+mj-lt"/>
                <a:ea typeface="Segoe UI Black" panose="020B0A02040204020203" pitchFamily="34" charset="0"/>
                <a:cs typeface="Times New Roman" panose="02020603050405020304" pitchFamily="18" charset="0"/>
              </a:rPr>
              <a:t>Chúa ngự bên hữu Đức Chúa Cha, xin thương, xin thương, xin thương xót chúng con</a:t>
            </a:r>
            <a:r>
              <a:rPr lang="en-US" sz="6000" dirty="0">
                <a:solidFill>
                  <a:srgbClr val="002060"/>
                </a:solidFill>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1692344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latin typeface="+mj-lt"/>
              </a:rPr>
            </a:br>
            <a:endParaRPr lang="en-US" sz="4000" dirty="0">
              <a:solidFill>
                <a:schemeClr val="bg1"/>
              </a:solidFill>
              <a:latin typeface="+mj-lt"/>
            </a:endParaRPr>
          </a:p>
        </p:txBody>
      </p:sp>
      <p:sp>
        <p:nvSpPr>
          <p:cNvPr id="82947" name="Rectangle 3"/>
          <p:cNvSpPr>
            <a:spLocks noGrp="1" noChangeArrowheads="1"/>
          </p:cNvSpPr>
          <p:nvPr>
            <p:ph type="body" idx="1"/>
          </p:nvPr>
        </p:nvSpPr>
        <p:spPr>
          <a:xfrm>
            <a:off x="-918" y="57150"/>
            <a:ext cx="9144000" cy="5086350"/>
          </a:xfrm>
        </p:spPr>
        <p:txBody>
          <a:bodyPr anchor="ctr" anchorCtr="0">
            <a:noAutofit/>
          </a:bodyPr>
          <a:lstStyle/>
          <a:p>
            <a:pPr marL="0" indent="0" algn="just">
              <a:buNone/>
            </a:pPr>
            <a:r>
              <a:rPr lang="vi-VN" sz="4800" dirty="0">
                <a:solidFill>
                  <a:srgbClr val="002060"/>
                </a:solidFill>
                <a:latin typeface="+mj-lt"/>
                <a:ea typeface="Segoe UI Black" panose="020B0A02040204020203" pitchFamily="34" charset="0"/>
                <a:cs typeface="Times New Roman" panose="02020603050405020304" pitchFamily="18" charset="0"/>
              </a:rPr>
              <a:t>Vì lạy </a:t>
            </a:r>
            <a:r>
              <a:rPr lang="vi-VN" sz="4800" dirty="0">
                <a:solidFill>
                  <a:srgbClr val="FF0000"/>
                </a:solidFill>
                <a:latin typeface="+mj-lt"/>
                <a:ea typeface="Segoe UI Black" panose="020B0A02040204020203" pitchFamily="34" charset="0"/>
                <a:cs typeface="Times New Roman" panose="02020603050405020304" pitchFamily="18" charset="0"/>
              </a:rPr>
              <a:t>Chúa Giê-su Ki-tô, </a:t>
            </a:r>
            <a:r>
              <a:rPr lang="vi-VN" sz="4800" dirty="0">
                <a:solidFill>
                  <a:srgbClr val="002060"/>
                </a:solidFill>
                <a:latin typeface="+mj-lt"/>
                <a:ea typeface="Segoe UI Black" panose="020B0A02040204020203" pitchFamily="34" charset="0"/>
                <a:cs typeface="Times New Roman" panose="02020603050405020304" pitchFamily="18" charset="0"/>
              </a:rPr>
              <a:t>chỉ có Chúa là Đấng Thánh, chỉ có Chúa là Chúa, chỉ có Chúa là Đấng Tối Cao, cùng Đức Chúa Thánh Thần trong vinh quang Đức Chúa Cha.</a:t>
            </a:r>
            <a:r>
              <a:rPr lang="vi-VN" sz="4800" dirty="0">
                <a:solidFill>
                  <a:schemeClr val="bg1"/>
                </a:solidFill>
                <a:latin typeface="+mj-lt"/>
                <a:ea typeface="Segoe UI Black" panose="020B0A02040204020203" pitchFamily="34" charset="0"/>
                <a:cs typeface="Times New Roman" panose="02020603050405020304" pitchFamily="18" charset="0"/>
              </a:rPr>
              <a:t> </a:t>
            </a:r>
            <a:r>
              <a:rPr lang="vi-VN" sz="4800" dirty="0">
                <a:solidFill>
                  <a:srgbClr val="FF0000"/>
                </a:solidFill>
                <a:latin typeface="+mj-lt"/>
                <a:ea typeface="Segoe UI Black" panose="020B0A02040204020203" pitchFamily="34" charset="0"/>
                <a:cs typeface="Times New Roman" panose="02020603050405020304" pitchFamily="18" charset="0"/>
              </a:rPr>
              <a:t>A-men</a:t>
            </a:r>
            <a:r>
              <a:rPr lang="en-US" sz="4800" dirty="0">
                <a:solidFill>
                  <a:srgbClr val="FF0000"/>
                </a:solidFill>
                <a:latin typeface="+mj-lt"/>
                <a:ea typeface="Segoe UI Black" panose="020B0A02040204020203" pitchFamily="34" charset="0"/>
                <a:cs typeface="Times New Roman" panose="02020603050405020304" pitchFamily="18" charset="0"/>
              </a:rPr>
              <a:t>!</a:t>
            </a:r>
            <a:r>
              <a:rPr lang="vi-VN" sz="4800" dirty="0">
                <a:solidFill>
                  <a:srgbClr val="FF0000"/>
                </a:solidFill>
                <a:latin typeface="+mj-lt"/>
                <a:ea typeface="Segoe UI Black" panose="020B0A02040204020203" pitchFamily="34" charset="0"/>
                <a:cs typeface="Times New Roman" panose="02020603050405020304" pitchFamily="18" charset="0"/>
              </a:rPr>
              <a:t> A-men</a:t>
            </a:r>
          </a:p>
        </p:txBody>
      </p:sp>
    </p:spTree>
    <p:extLst>
      <p:ext uri="{BB962C8B-B14F-4D97-AF65-F5344CB8AC3E}">
        <p14:creationId xmlns:p14="http://schemas.microsoft.com/office/powerpoint/2010/main" val="12662544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eaLnBrk="1" hangingPunct="1">
              <a:lnSpc>
                <a:spcPct val="150000"/>
              </a:lnSpc>
            </a:pPr>
            <a:r>
              <a:rPr lang="en-US" sz="7200" b="0" dirty="0">
                <a:solidFill>
                  <a:srgbClr val="FF0000"/>
                </a:solidFill>
                <a:effectLst/>
                <a:latin typeface="+mj-lt"/>
                <a:ea typeface="Segoe UI Black" panose="020B0A02040204020203" pitchFamily="34" charset="0"/>
                <a:cs typeface="Times New Roman" panose="02020603050405020304" pitchFamily="18" charset="0"/>
              </a:rPr>
              <a:t>KINH VINH DANH</a:t>
            </a:r>
            <a:endParaRPr lang="vi-VN" sz="7200" b="0" dirty="0">
              <a:solidFill>
                <a:srgbClr val="FF000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6238931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dirty="0">
                <a:solidFill>
                  <a:srgbClr val="003399"/>
                </a:solidFill>
                <a:effectLst/>
                <a:latin typeface="+mj-lt"/>
              </a:rPr>
            </a:br>
            <a:endParaRPr lang="en-US"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1" u="sng" dirty="0" err="1">
                <a:solidFill>
                  <a:srgbClr val="FF0000"/>
                </a:solidFill>
                <a:effectLst/>
                <a:latin typeface="+mj-lt"/>
                <a:ea typeface="Segoe UI Black" panose="020B0A02040204020203" pitchFamily="34" charset="0"/>
                <a:cs typeface="Times New Roman" panose="02020603050405020304" pitchFamily="18" charset="0"/>
              </a:rPr>
              <a:t>Chủ</a:t>
            </a:r>
            <a:r>
              <a:rPr lang="en-US" sz="4000" b="1" u="sng" dirty="0">
                <a:solidFill>
                  <a:srgbClr val="FF0000"/>
                </a:solidFill>
                <a:effectLst/>
                <a:latin typeface="+mj-lt"/>
                <a:ea typeface="Segoe UI Black" panose="020B0A02040204020203" pitchFamily="34" charset="0"/>
                <a:cs typeface="Times New Roman" panose="02020603050405020304" pitchFamily="18" charset="0"/>
              </a:rPr>
              <a:t> </a:t>
            </a:r>
            <a:r>
              <a:rPr lang="en-US" sz="4000" b="1" u="sng" dirty="0" err="1">
                <a:solidFill>
                  <a:srgbClr val="FF0000"/>
                </a:solidFill>
                <a:effectLst/>
                <a:latin typeface="+mj-lt"/>
                <a:ea typeface="Segoe UI Black" panose="020B0A02040204020203" pitchFamily="34" charset="0"/>
                <a:cs typeface="Times New Roman" panose="02020603050405020304" pitchFamily="18" charset="0"/>
              </a:rPr>
              <a:t>tế</a:t>
            </a:r>
            <a:r>
              <a:rPr lang="en-US" sz="4000" b="1" u="sng" dirty="0">
                <a:solidFill>
                  <a:srgbClr val="FF0000"/>
                </a:solidFill>
                <a:effectLst/>
                <a:latin typeface="+mj-lt"/>
                <a:ea typeface="Segoe UI Black" panose="020B0A02040204020203" pitchFamily="34" charset="0"/>
                <a:cs typeface="Times New Roman" panose="02020603050405020304" pitchFamily="18" charset="0"/>
              </a:rPr>
              <a:t>:</a:t>
            </a:r>
            <a:r>
              <a:rPr lang="en-US" sz="4000" b="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Vinh</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danh</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Thiên</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Chúa</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trên</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các</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tầng</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trời</a:t>
            </a:r>
            <a:r>
              <a:rPr lang="en-US" sz="5400" b="1" i="1" dirty="0">
                <a:solidFill>
                  <a:srgbClr val="FF0000"/>
                </a:solidFill>
                <a:effectLst/>
                <a:latin typeface="+mj-lt"/>
                <a:ea typeface="Segoe UI Black" panose="020B0A02040204020203" pitchFamily="34" charset="0"/>
                <a:cs typeface="Times New Roman" panose="02020603050405020304" pitchFamily="18" charset="0"/>
              </a:rPr>
              <a:t>.</a:t>
            </a:r>
            <a:br>
              <a:rPr lang="en-US" sz="5400" b="1" i="1" dirty="0">
                <a:solidFill>
                  <a:srgbClr val="FF0000"/>
                </a:solidFill>
                <a:effectLst/>
                <a:latin typeface="+mj-lt"/>
                <a:ea typeface="Segoe UI Black" panose="020B0A02040204020203" pitchFamily="34" charset="0"/>
                <a:cs typeface="Times New Roman" panose="02020603050405020304" pitchFamily="18" charset="0"/>
              </a:rPr>
            </a:br>
            <a:r>
              <a:rPr lang="vi-VN" sz="5400" b="1" u="sng" dirty="0">
                <a:solidFill>
                  <a:srgbClr val="FF0000"/>
                </a:solidFill>
                <a:effectLst/>
                <a:latin typeface="+mj-lt"/>
                <a:ea typeface="Segoe UI Black" panose="020B0A02040204020203" pitchFamily="34" charset="0"/>
                <a:cs typeface="Times New Roman" panose="02020603050405020304" pitchFamily="18" charset="0"/>
              </a:rPr>
              <a:t>A+B:</a:t>
            </a:r>
            <a:r>
              <a:rPr lang="vi-VN" sz="5400" b="1" dirty="0">
                <a:solidFill>
                  <a:srgbClr val="003399"/>
                </a:solidFill>
                <a:effectLst/>
                <a:latin typeface="+mj-lt"/>
                <a:ea typeface="Segoe UI Black" panose="020B0A02040204020203" pitchFamily="34" charset="0"/>
                <a:cs typeface="Times New Roman" panose="02020603050405020304" pitchFamily="18" charset="0"/>
              </a:rPr>
              <a:t> </a:t>
            </a:r>
            <a:r>
              <a:rPr lang="vi-VN" sz="5400" b="1" dirty="0">
                <a:solidFill>
                  <a:srgbClr val="002060"/>
                </a:solidFill>
                <a:effectLst/>
                <a:latin typeface="+mj-lt"/>
                <a:ea typeface="Segoe UI Black" panose="020B0A02040204020203" pitchFamily="34" charset="0"/>
                <a:cs typeface="Times New Roman" panose="02020603050405020304" pitchFamily="18" charset="0"/>
              </a:rPr>
              <a:t>Và bình an dưới thế cho người thiện tâm</a:t>
            </a:r>
            <a:r>
              <a:rPr lang="en-US" sz="5400" b="1" dirty="0">
                <a:solidFill>
                  <a:srgbClr val="002060"/>
                </a:solidFill>
                <a:effectLst/>
                <a:latin typeface="+mj-lt"/>
                <a:ea typeface="Segoe UI Black" panose="020B0A02040204020203" pitchFamily="34" charset="0"/>
                <a:cs typeface="Times New Roman" panose="02020603050405020304" pitchFamily="18" charset="0"/>
              </a:rPr>
              <a:t>.</a:t>
            </a:r>
            <a:endParaRPr lang="vi-VN" sz="5400" b="1"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6438144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dirty="0">
                <a:solidFill>
                  <a:srgbClr val="003399"/>
                </a:solidFill>
                <a:effectLst/>
                <a:latin typeface="+mj-lt"/>
              </a:rPr>
            </a:br>
            <a:endParaRPr lang="en-US" dirty="0">
              <a:solidFill>
                <a:srgbClr val="003399"/>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4800" b="1" u="sng" dirty="0">
                <a:solidFill>
                  <a:srgbClr val="FF0000"/>
                </a:solidFill>
                <a:effectLst/>
                <a:latin typeface="+mj-lt"/>
                <a:ea typeface="Segoe UI Black" panose="020B0A02040204020203" pitchFamily="34" charset="0"/>
                <a:cs typeface="Times New Roman" panose="02020603050405020304" pitchFamily="18" charset="0"/>
              </a:rPr>
              <a:t>A:</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ngợi</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a:t>
            </a:r>
          </a:p>
          <a:p>
            <a:pPr algn="l" eaLnBrk="1" hangingPunct="1">
              <a:lnSpc>
                <a:spcPct val="140000"/>
              </a:lnSpc>
            </a:pPr>
            <a:r>
              <a:rPr lang="en-US" sz="4800" b="1" u="sng" dirty="0">
                <a:solidFill>
                  <a:srgbClr val="FF0000"/>
                </a:solidFill>
                <a:effectLst/>
                <a:latin typeface="+mj-lt"/>
                <a:ea typeface="Segoe UI Black" panose="020B0A02040204020203" pitchFamily="34" charset="0"/>
                <a:cs typeface="Times New Roman" panose="02020603050405020304" pitchFamily="18" charset="0"/>
              </a:rPr>
              <a:t>B:</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chúc</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tụng</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br>
              <a:rPr lang="en-US" sz="4800" b="1" dirty="0">
                <a:solidFill>
                  <a:srgbClr val="003399"/>
                </a:solidFill>
                <a:effectLst/>
                <a:latin typeface="+mj-lt"/>
                <a:ea typeface="Segoe UI Black" panose="020B0A02040204020203" pitchFamily="34" charset="0"/>
                <a:cs typeface="Times New Roman" panose="02020603050405020304" pitchFamily="18" charset="0"/>
              </a:rPr>
            </a:br>
            <a:r>
              <a:rPr lang="en-US" sz="4800" b="1" u="sng" dirty="0">
                <a:solidFill>
                  <a:srgbClr val="FF0000"/>
                </a:solidFill>
                <a:effectLst/>
                <a:latin typeface="+mj-lt"/>
                <a:ea typeface="Segoe UI Black" panose="020B0A02040204020203" pitchFamily="34" charset="0"/>
                <a:cs typeface="Times New Roman" panose="02020603050405020304" pitchFamily="18" charset="0"/>
              </a:rPr>
              <a:t>A:</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thờ</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lạy</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p>
          <a:p>
            <a:pPr algn="l" eaLnBrk="1" hangingPunct="1">
              <a:lnSpc>
                <a:spcPct val="140000"/>
              </a:lnSpc>
            </a:pPr>
            <a:r>
              <a:rPr lang="en-US" sz="4800" b="1" u="sng" dirty="0">
                <a:solidFill>
                  <a:srgbClr val="FF0000"/>
                </a:solidFill>
                <a:effectLst/>
                <a:latin typeface="+mj-lt"/>
                <a:ea typeface="Segoe UI Black" panose="020B0A02040204020203" pitchFamily="34" charset="0"/>
                <a:cs typeface="Times New Roman" panose="02020603050405020304" pitchFamily="18" charset="0"/>
              </a:rPr>
              <a:t>B:</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tôn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vinh</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9118959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dirty="0">
                <a:solidFill>
                  <a:srgbClr val="003399"/>
                </a:solidFill>
                <a:effectLst/>
                <a:latin typeface="+mj-lt"/>
              </a:rPr>
            </a:br>
            <a:endParaRPr lang="en-US" sz="4000" dirty="0">
              <a:solidFill>
                <a:srgbClr val="003399"/>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400" b="1" u="sng" dirty="0">
                <a:solidFill>
                  <a:srgbClr val="FF0000"/>
                </a:solidFill>
                <a:effectLst/>
                <a:latin typeface="+mj-lt"/>
                <a:ea typeface="Segoe UI Black" panose="020B0A02040204020203" pitchFamily="34" charset="0"/>
                <a:cs typeface="Times New Roman" panose="02020603050405020304" pitchFamily="18" charset="0"/>
              </a:rPr>
              <a:t>A:</a:t>
            </a:r>
            <a:r>
              <a:rPr lang="en-US" sz="4400" b="1" dirty="0">
                <a:solidFill>
                  <a:srgbClr val="003399"/>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400" b="1" dirty="0">
                <a:solidFill>
                  <a:srgbClr val="002060"/>
                </a:solidFill>
                <a:effectLst/>
                <a:latin typeface="+mj-lt"/>
                <a:ea typeface="Segoe UI Black" panose="020B0A02040204020203" pitchFamily="34" charset="0"/>
                <a:cs typeface="Times New Roman" panose="02020603050405020304" pitchFamily="18" charset="0"/>
              </a:rPr>
              <a:t> con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cảm</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tạ</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vì</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vinh</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quang</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cao</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cả</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a:t>
            </a:r>
          </a:p>
          <a:p>
            <a:pPr marL="0" indent="0" algn="just" eaLnBrk="1" hangingPunct="1">
              <a:lnSpc>
                <a:spcPct val="140000"/>
              </a:lnSpc>
              <a:buFontTx/>
              <a:buNone/>
            </a:pPr>
            <a:r>
              <a:rPr lang="vi-VN" sz="4400" b="1" u="sng" dirty="0">
                <a:solidFill>
                  <a:srgbClr val="FF0000"/>
                </a:solidFill>
                <a:effectLst/>
                <a:latin typeface="+mj-lt"/>
                <a:ea typeface="Segoe UI Black" panose="020B0A02040204020203" pitchFamily="34" charset="0"/>
                <a:cs typeface="Times New Roman" panose="02020603050405020304" pitchFamily="18" charset="0"/>
              </a:rPr>
              <a:t>B:</a:t>
            </a:r>
            <a:r>
              <a:rPr lang="vi-VN" sz="4400" b="1" dirty="0">
                <a:solidFill>
                  <a:srgbClr val="003399"/>
                </a:solidFill>
                <a:effectLst/>
                <a:latin typeface="+mj-lt"/>
                <a:ea typeface="Segoe UI Black" panose="020B0A02040204020203" pitchFamily="34" charset="0"/>
                <a:cs typeface="Times New Roman" panose="02020603050405020304" pitchFamily="18" charset="0"/>
              </a:rPr>
              <a:t> </a:t>
            </a:r>
            <a:r>
              <a:rPr lang="vi-VN" sz="4400" b="1" dirty="0">
                <a:solidFill>
                  <a:srgbClr val="002060"/>
                </a:solidFill>
                <a:effectLst/>
                <a:latin typeface="+mj-lt"/>
                <a:ea typeface="Segoe UI Black" panose="020B0A02040204020203" pitchFamily="34" charset="0"/>
                <a:cs typeface="Times New Roman" panose="02020603050405020304" pitchFamily="18" charset="0"/>
              </a:rPr>
              <a:t>Lạy Chúa là Thiên Chúa, là Vua trên trời, là Chúa Cha toàn năng.</a:t>
            </a:r>
          </a:p>
        </p:txBody>
      </p:sp>
    </p:spTree>
    <p:extLst>
      <p:ext uri="{BB962C8B-B14F-4D97-AF65-F5344CB8AC3E}">
        <p14:creationId xmlns:p14="http://schemas.microsoft.com/office/powerpoint/2010/main" val="37184800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dirty="0">
                <a:solidFill>
                  <a:srgbClr val="003399"/>
                </a:solidFill>
                <a:effectLst/>
                <a:latin typeface="+mj-lt"/>
              </a:rPr>
            </a:br>
            <a:endParaRPr lang="en-US" sz="4000" dirty="0">
              <a:solidFill>
                <a:srgbClr val="003399"/>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None/>
            </a:pPr>
            <a:r>
              <a:rPr lang="en-US" sz="4400" b="1" u="sng" dirty="0">
                <a:solidFill>
                  <a:srgbClr val="FF0000"/>
                </a:solidFill>
                <a:effectLst/>
                <a:latin typeface="+mj-lt"/>
                <a:ea typeface="Segoe UI Black" panose="020B0A02040204020203" pitchFamily="34" charset="0"/>
                <a:cs typeface="Times New Roman" panose="02020603050405020304" pitchFamily="18" charset="0"/>
              </a:rPr>
              <a:t>A:</a:t>
            </a:r>
            <a:r>
              <a:rPr lang="en-US" sz="4400" b="1" dirty="0">
                <a:solidFill>
                  <a:srgbClr val="003399"/>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Lạy</a:t>
            </a:r>
            <a:r>
              <a:rPr lang="en-US" sz="4400" b="1" dirty="0">
                <a:solidFill>
                  <a:srgbClr val="002060"/>
                </a:solidFill>
                <a:effectLst/>
                <a:latin typeface="+mj-lt"/>
                <a:ea typeface="Segoe UI Black" panose="020B0A02040204020203" pitchFamily="34" charset="0"/>
                <a:cs typeface="Times New Roman" panose="02020603050405020304" pitchFamily="18" charset="0"/>
              </a:rPr>
              <a:t> con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một</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Thiên</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FF0000"/>
                </a:solidFill>
                <a:latin typeface="+mj-lt"/>
                <a:ea typeface="Segoe UI Black" panose="020B0A02040204020203" pitchFamily="34" charset="0"/>
                <a:cs typeface="Times New Roman" panose="02020603050405020304" pitchFamily="18" charset="0"/>
              </a:rPr>
              <a:t>Chúa</a:t>
            </a:r>
            <a:r>
              <a:rPr lang="en-US" sz="4400" b="1" dirty="0">
                <a:solidFill>
                  <a:srgbClr val="FF0000"/>
                </a:solidFill>
                <a:latin typeface="+mj-lt"/>
                <a:ea typeface="Segoe UI Black" panose="020B0A02040204020203" pitchFamily="34" charset="0"/>
                <a:cs typeface="Times New Roman" panose="02020603050405020304" pitchFamily="18" charset="0"/>
              </a:rPr>
              <a:t> </a:t>
            </a:r>
            <a:r>
              <a:rPr lang="en-US" sz="4400" b="1" dirty="0" err="1">
                <a:solidFill>
                  <a:srgbClr val="FF0000"/>
                </a:solidFill>
                <a:latin typeface="+mj-lt"/>
                <a:ea typeface="Segoe UI Black" panose="020B0A02040204020203" pitchFamily="34" charset="0"/>
                <a:cs typeface="Times New Roman" panose="02020603050405020304" pitchFamily="18" charset="0"/>
              </a:rPr>
              <a:t>Giêsu</a:t>
            </a:r>
            <a:r>
              <a:rPr lang="en-US" sz="4400" b="1" dirty="0">
                <a:solidFill>
                  <a:srgbClr val="FF0000"/>
                </a:solidFill>
                <a:latin typeface="+mj-lt"/>
                <a:ea typeface="Segoe UI Black" panose="020B0A02040204020203" pitchFamily="34" charset="0"/>
                <a:cs typeface="Times New Roman" panose="02020603050405020304" pitchFamily="18" charset="0"/>
              </a:rPr>
              <a:t> </a:t>
            </a:r>
            <a:r>
              <a:rPr lang="en-US" sz="4400" b="1" dirty="0" err="1">
                <a:solidFill>
                  <a:srgbClr val="FF0000"/>
                </a:solidFill>
                <a:latin typeface="+mj-lt"/>
                <a:ea typeface="Segoe UI Black" panose="020B0A02040204020203" pitchFamily="34" charset="0"/>
                <a:cs typeface="Times New Roman" panose="02020603050405020304" pitchFamily="18" charset="0"/>
              </a:rPr>
              <a:t>Kitô</a:t>
            </a:r>
            <a:r>
              <a:rPr lang="en-US" sz="4400" b="1" dirty="0">
                <a:solidFill>
                  <a:srgbClr val="FF0000"/>
                </a:solidFill>
                <a:latin typeface="+mj-lt"/>
                <a:ea typeface="Segoe UI Black" panose="020B0A02040204020203" pitchFamily="34" charset="0"/>
                <a:cs typeface="Times New Roman" panose="02020603050405020304" pitchFamily="18" charset="0"/>
              </a:rPr>
              <a:t>.</a:t>
            </a:r>
          </a:p>
          <a:p>
            <a:pPr marL="0" indent="0" algn="just" eaLnBrk="1" hangingPunct="1">
              <a:lnSpc>
                <a:spcPct val="145000"/>
              </a:lnSpc>
              <a:buFontTx/>
              <a:buNone/>
            </a:pP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vi-VN" sz="4400" b="1" u="sng" dirty="0">
                <a:solidFill>
                  <a:srgbClr val="FF0000"/>
                </a:solidFill>
                <a:effectLst/>
                <a:latin typeface="+mj-lt"/>
                <a:ea typeface="Segoe UI Black" panose="020B0A02040204020203" pitchFamily="34" charset="0"/>
                <a:cs typeface="Times New Roman" panose="02020603050405020304" pitchFamily="18" charset="0"/>
              </a:rPr>
              <a:t>B:</a:t>
            </a:r>
            <a:r>
              <a:rPr lang="vi-VN" sz="4400" b="1" dirty="0">
                <a:solidFill>
                  <a:srgbClr val="003399"/>
                </a:solidFill>
                <a:effectLst/>
                <a:latin typeface="+mj-lt"/>
                <a:ea typeface="Segoe UI Black" panose="020B0A02040204020203" pitchFamily="34" charset="0"/>
                <a:cs typeface="Times New Roman" panose="02020603050405020304" pitchFamily="18" charset="0"/>
              </a:rPr>
              <a:t> </a:t>
            </a:r>
            <a:r>
              <a:rPr lang="vi-VN" sz="4400" b="1" dirty="0">
                <a:solidFill>
                  <a:srgbClr val="002060"/>
                </a:solidFill>
                <a:effectLst/>
                <a:latin typeface="+mj-lt"/>
                <a:ea typeface="Segoe UI Black" panose="020B0A02040204020203" pitchFamily="34" charset="0"/>
                <a:cs typeface="Times New Roman" panose="02020603050405020304" pitchFamily="18" charset="0"/>
              </a:rPr>
              <a:t>Lạy Chúa là Thiên Chúa, là Chiên Thiên Chúa là Con Đức Chúa Cha.</a:t>
            </a:r>
          </a:p>
        </p:txBody>
      </p:sp>
    </p:spTree>
    <p:extLst>
      <p:ext uri="{BB962C8B-B14F-4D97-AF65-F5344CB8AC3E}">
        <p14:creationId xmlns:p14="http://schemas.microsoft.com/office/powerpoint/2010/main" val="7548325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dirty="0">
                <a:solidFill>
                  <a:srgbClr val="003399"/>
                </a:solidFill>
                <a:effectLst/>
                <a:latin typeface="+mj-lt"/>
              </a:rPr>
            </a:br>
            <a:endParaRPr lang="en-US" sz="4000" dirty="0">
              <a:solidFill>
                <a:srgbClr val="003399"/>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4800" b="1" u="sng" dirty="0">
                <a:solidFill>
                  <a:srgbClr val="FF0000"/>
                </a:solidFill>
                <a:effectLst/>
                <a:latin typeface="+mj-lt"/>
                <a:ea typeface="Segoe UI Black" panose="020B0A02040204020203" pitchFamily="34" charset="0"/>
                <a:cs typeface="Times New Roman" panose="02020603050405020304" pitchFamily="18" charset="0"/>
              </a:rPr>
              <a:t>A:</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xóa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tội</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trần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gian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xin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thương</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xót</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a:t>
            </a:r>
          </a:p>
          <a:p>
            <a:pPr marL="0" indent="0" algn="just" eaLnBrk="1" hangingPunct="1">
              <a:lnSpc>
                <a:spcPct val="145000"/>
              </a:lnSpc>
              <a:buFontTx/>
              <a:buNone/>
            </a:pPr>
            <a:r>
              <a:rPr lang="en-US" sz="4800" b="1" u="sng" dirty="0">
                <a:solidFill>
                  <a:srgbClr val="FF0000"/>
                </a:solidFill>
                <a:effectLst/>
                <a:latin typeface="+mj-lt"/>
                <a:ea typeface="Segoe UI Black" panose="020B0A02040204020203" pitchFamily="34" charset="0"/>
                <a:cs typeface="Times New Roman" panose="02020603050405020304" pitchFamily="18" charset="0"/>
              </a:rPr>
              <a:t>B:</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xóa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tội</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trần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gian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xin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nhậm</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lời</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cầu</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khẩn</a:t>
            </a:r>
            <a:r>
              <a:rPr lang="en-US" sz="4800" b="1" dirty="0">
                <a:solidFill>
                  <a:srgbClr val="002060"/>
                </a:solidFill>
                <a:effectLst/>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420253416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dirty="0">
                <a:solidFill>
                  <a:srgbClr val="003399"/>
                </a:solidFill>
                <a:effectLst/>
                <a:latin typeface="+mj-lt"/>
              </a:rPr>
            </a:br>
            <a:endParaRPr lang="en-US" sz="4000" dirty="0">
              <a:solidFill>
                <a:srgbClr val="003399"/>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400" b="1" u="sng" dirty="0">
                <a:solidFill>
                  <a:srgbClr val="FF0000"/>
                </a:solidFill>
                <a:effectLst/>
                <a:latin typeface="+mj-lt"/>
                <a:ea typeface="Segoe UI Black" panose="020B0A02040204020203" pitchFamily="34" charset="0"/>
                <a:cs typeface="Times New Roman" panose="02020603050405020304" pitchFamily="18" charset="0"/>
              </a:rPr>
              <a:t>A:</a:t>
            </a:r>
            <a:r>
              <a:rPr lang="en-US" sz="4400" b="1" dirty="0">
                <a:solidFill>
                  <a:srgbClr val="003399"/>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ngự</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bên</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hữu</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Đức</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Cha,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xin</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thương</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xót</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400" b="1" dirty="0">
                <a:solidFill>
                  <a:srgbClr val="002060"/>
                </a:solidFill>
                <a:effectLst/>
                <a:latin typeface="+mj-lt"/>
                <a:ea typeface="Segoe UI Black" panose="020B0A02040204020203" pitchFamily="34" charset="0"/>
                <a:cs typeface="Times New Roman" panose="02020603050405020304" pitchFamily="18" charset="0"/>
              </a:rPr>
              <a:t> con.</a:t>
            </a:r>
          </a:p>
          <a:p>
            <a:pPr marL="0" indent="0" algn="just" eaLnBrk="1" hangingPunct="1">
              <a:lnSpc>
                <a:spcPct val="150000"/>
              </a:lnSpc>
              <a:buFontTx/>
              <a:buNone/>
            </a:pPr>
            <a:r>
              <a:rPr lang="vi-VN" sz="4400" b="1" u="sng" dirty="0">
                <a:solidFill>
                  <a:srgbClr val="FF0000"/>
                </a:solidFill>
                <a:effectLst/>
                <a:latin typeface="+mj-lt"/>
                <a:ea typeface="Segoe UI Black" panose="020B0A02040204020203" pitchFamily="34" charset="0"/>
                <a:cs typeface="Times New Roman" panose="02020603050405020304" pitchFamily="18" charset="0"/>
              </a:rPr>
              <a:t>B:</a:t>
            </a:r>
            <a:r>
              <a:rPr lang="vi-VN" sz="4400" b="1" dirty="0">
                <a:solidFill>
                  <a:srgbClr val="003399"/>
                </a:solidFill>
                <a:effectLst/>
                <a:latin typeface="+mj-lt"/>
                <a:ea typeface="Segoe UI Black" panose="020B0A02040204020203" pitchFamily="34" charset="0"/>
                <a:cs typeface="Times New Roman" panose="02020603050405020304" pitchFamily="18" charset="0"/>
              </a:rPr>
              <a:t> </a:t>
            </a:r>
            <a:r>
              <a:rPr lang="vi-VN" sz="4400" b="1" dirty="0">
                <a:solidFill>
                  <a:srgbClr val="002060"/>
                </a:solidFill>
                <a:effectLst/>
                <a:latin typeface="+mj-lt"/>
                <a:ea typeface="Segoe UI Black" panose="020B0A02040204020203" pitchFamily="34" charset="0"/>
                <a:cs typeface="Times New Roman" panose="02020603050405020304" pitchFamily="18" charset="0"/>
              </a:rPr>
              <a:t>Vì lạy </a:t>
            </a:r>
            <a:r>
              <a:rPr lang="vi-VN" sz="4400" b="1" dirty="0">
                <a:solidFill>
                  <a:srgbClr val="FF0000"/>
                </a:solidFill>
                <a:effectLst/>
                <a:latin typeface="+mj-lt"/>
                <a:ea typeface="Segoe UI Black" panose="020B0A02040204020203" pitchFamily="34" charset="0"/>
                <a:cs typeface="Times New Roman" panose="02020603050405020304" pitchFamily="18" charset="0"/>
              </a:rPr>
              <a:t>Chúa Giêsu Kitô, </a:t>
            </a:r>
            <a:r>
              <a:rPr lang="vi-VN" sz="4400" b="1" dirty="0">
                <a:solidFill>
                  <a:srgbClr val="002060"/>
                </a:solidFill>
                <a:effectLst/>
                <a:latin typeface="+mj-lt"/>
                <a:ea typeface="Segoe UI Black" panose="020B0A02040204020203" pitchFamily="34" charset="0"/>
                <a:cs typeface="Times New Roman" panose="02020603050405020304" pitchFamily="18" charset="0"/>
              </a:rPr>
              <a:t>chỉ có Chúa là Đấng Thánh.</a:t>
            </a:r>
          </a:p>
        </p:txBody>
      </p:sp>
    </p:spTree>
    <p:extLst>
      <p:ext uri="{BB962C8B-B14F-4D97-AF65-F5344CB8AC3E}">
        <p14:creationId xmlns:p14="http://schemas.microsoft.com/office/powerpoint/2010/main" val="328087670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dirty="0">
                <a:solidFill>
                  <a:srgbClr val="003399"/>
                </a:solidFill>
                <a:effectLst/>
                <a:latin typeface="+mj-lt"/>
              </a:rPr>
            </a:br>
            <a:endParaRPr lang="en-US" sz="4000" dirty="0">
              <a:solidFill>
                <a:srgbClr val="003399"/>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1" dirty="0" err="1">
                <a:solidFill>
                  <a:srgbClr val="002060"/>
                </a:solidFill>
                <a:effectLst/>
                <a:latin typeface="+mj-lt"/>
                <a:ea typeface="Segoe UI Black" panose="020B0A02040204020203" pitchFamily="34" charset="0"/>
                <a:cs typeface="Times New Roman" panose="02020603050405020304" pitchFamily="18" charset="0"/>
              </a:rPr>
              <a:t>Chỉ</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có</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là</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chỉ</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có</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là</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đấng</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tối</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cao</a:t>
            </a:r>
            <a:r>
              <a:rPr lang="en-US" sz="4400" b="1" dirty="0">
                <a:solidFill>
                  <a:srgbClr val="002060"/>
                </a:solidFill>
                <a:effectLst/>
                <a:latin typeface="+mj-lt"/>
                <a:ea typeface="Segoe UI Black" panose="020B0A02040204020203" pitchFamily="34" charset="0"/>
                <a:cs typeface="Times New Roman" panose="02020603050405020304" pitchFamily="18" charset="0"/>
              </a:rPr>
              <a:t>.</a:t>
            </a:r>
          </a:p>
          <a:p>
            <a:pPr marL="0" indent="0" algn="just" eaLnBrk="1" hangingPunct="1">
              <a:lnSpc>
                <a:spcPct val="140000"/>
              </a:lnSpc>
              <a:buNone/>
            </a:pPr>
            <a:r>
              <a:rPr lang="vi-VN" sz="4400" b="1" u="sng" dirty="0">
                <a:solidFill>
                  <a:srgbClr val="FF0000"/>
                </a:solidFill>
                <a:effectLst/>
                <a:latin typeface="+mj-lt"/>
                <a:ea typeface="Segoe UI Black" panose="020B0A02040204020203" pitchFamily="34" charset="0"/>
                <a:cs typeface="Times New Roman" panose="02020603050405020304" pitchFamily="18" charset="0"/>
              </a:rPr>
              <a:t>A+</a:t>
            </a:r>
            <a:r>
              <a:rPr lang="en-US" sz="4400" b="1" u="sng" dirty="0">
                <a:solidFill>
                  <a:srgbClr val="FF0000"/>
                </a:solidFill>
                <a:effectLst/>
                <a:latin typeface="+mj-lt"/>
                <a:ea typeface="Segoe UI Black" panose="020B0A02040204020203" pitchFamily="34" charset="0"/>
                <a:cs typeface="Times New Roman" panose="02020603050405020304" pitchFamily="18" charset="0"/>
              </a:rPr>
              <a:t>B</a:t>
            </a:r>
            <a:r>
              <a:rPr lang="vi-VN" sz="4400" b="1" u="sng" dirty="0">
                <a:solidFill>
                  <a:srgbClr val="FF0000"/>
                </a:solidFill>
                <a:effectLst/>
                <a:latin typeface="+mj-lt"/>
                <a:ea typeface="Segoe UI Black" panose="020B0A02040204020203" pitchFamily="34" charset="0"/>
                <a:cs typeface="Times New Roman" panose="02020603050405020304" pitchFamily="18" charset="0"/>
              </a:rPr>
              <a:t>:</a:t>
            </a:r>
            <a:r>
              <a:rPr lang="vi-VN" sz="4400" b="1" dirty="0">
                <a:solidFill>
                  <a:srgbClr val="003399"/>
                </a:solidFill>
                <a:effectLst/>
                <a:latin typeface="+mj-lt"/>
                <a:ea typeface="Segoe UI Black" panose="020B0A02040204020203" pitchFamily="34" charset="0"/>
                <a:cs typeface="Times New Roman" panose="02020603050405020304" pitchFamily="18" charset="0"/>
              </a:rPr>
              <a:t> </a:t>
            </a:r>
            <a:r>
              <a:rPr lang="vi-VN" sz="4400" b="1" dirty="0">
                <a:solidFill>
                  <a:srgbClr val="002060"/>
                </a:solidFill>
                <a:effectLst/>
                <a:latin typeface="+mj-lt"/>
                <a:ea typeface="Segoe UI Black" panose="020B0A02040204020203" pitchFamily="34" charset="0"/>
                <a:cs typeface="Times New Roman" panose="02020603050405020304" pitchFamily="18" charset="0"/>
              </a:rPr>
              <a:t>Cùng Đức Chúa Thánh Thần trong vinh quang Đức Chúa Cha. </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vi-VN" sz="4400" b="1" u="sng" dirty="0">
                <a:solidFill>
                  <a:srgbClr val="FF0000"/>
                </a:solidFill>
                <a:latin typeface="+mj-lt"/>
                <a:ea typeface="Segoe UI Black" panose="020B0A02040204020203" pitchFamily="34" charset="0"/>
                <a:cs typeface="Times New Roman" panose="02020603050405020304" pitchFamily="18" charset="0"/>
              </a:rPr>
              <a:t>Amen.</a:t>
            </a:r>
          </a:p>
        </p:txBody>
      </p:sp>
    </p:spTree>
    <p:extLst>
      <p:ext uri="{BB962C8B-B14F-4D97-AF65-F5344CB8AC3E}">
        <p14:creationId xmlns:p14="http://schemas.microsoft.com/office/powerpoint/2010/main" val="12437073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503260-6229-4596-8301-A1CD0F5E7935}"/>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5039450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56C9EB-A62A-4232-A34D-785D2C57B3C0}"/>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130844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fontScale="90000"/>
          </a:bodyPr>
          <a:lstStyle/>
          <a:p>
            <a:br>
              <a:rPr lang="en-US" sz="6600" b="0" dirty="0">
                <a:solidFill>
                  <a:srgbClr val="FFFF00"/>
                </a:solidFill>
                <a:effectLst/>
                <a:latin typeface="+mj-lt"/>
                <a:cs typeface="Times New Roman" pitchFamily="18" charset="0"/>
              </a:rPr>
            </a:br>
            <a:r>
              <a:rPr lang="en-US" sz="8900" dirty="0">
                <a:solidFill>
                  <a:srgbClr val="FF0000"/>
                </a:solidFill>
                <a:latin typeface="+mj-lt"/>
                <a:ea typeface="Segoe UI Black" panose="020B0A02040204020203" pitchFamily="34" charset="0"/>
                <a:cs typeface="Times New Roman" pitchFamily="18" charset="0"/>
              </a:rPr>
              <a:t>MAGNIFICAT</a:t>
            </a:r>
            <a:br>
              <a:rPr lang="en-US" sz="6600" dirty="0">
                <a:solidFill>
                  <a:srgbClr val="FF0000"/>
                </a:solidFill>
                <a:latin typeface="+mj-lt"/>
                <a:ea typeface="Segoe UI Black" panose="020B0A02040204020203" pitchFamily="34" charset="0"/>
                <a:cs typeface="Times New Roman" pitchFamily="18" charset="0"/>
              </a:rPr>
            </a:br>
            <a:r>
              <a:rPr lang="en-US" sz="6600" dirty="0">
                <a:solidFill>
                  <a:srgbClr val="FF0000"/>
                </a:solidFill>
                <a:latin typeface="+mj-lt"/>
                <a:ea typeface="Segoe UI Black" panose="020B0A02040204020203" pitchFamily="34" charset="0"/>
                <a:cs typeface="Times New Roman" pitchFamily="18" charset="0"/>
              </a:rPr>
              <a:t> </a:t>
            </a:r>
            <a:r>
              <a:rPr lang="en-US" sz="6600" dirty="0" err="1">
                <a:solidFill>
                  <a:srgbClr val="FF0000"/>
                </a:solidFill>
                <a:latin typeface="+mj-lt"/>
                <a:ea typeface="Segoe UI Black" panose="020B0A02040204020203" pitchFamily="34" charset="0"/>
                <a:cs typeface="Times New Roman" pitchFamily="18" charset="0"/>
              </a:rPr>
              <a:t>L.m</a:t>
            </a:r>
            <a:r>
              <a:rPr lang="en-US" sz="6600" dirty="0">
                <a:solidFill>
                  <a:srgbClr val="FF0000"/>
                </a:solidFill>
                <a:latin typeface="+mj-lt"/>
                <a:ea typeface="Segoe UI Black" panose="020B0A02040204020203" pitchFamily="34" charset="0"/>
                <a:cs typeface="Times New Roman" pitchFamily="18" charset="0"/>
              </a:rPr>
              <a:t> Kim Long</a:t>
            </a:r>
            <a:br>
              <a:rPr lang="en-US" sz="6600" dirty="0">
                <a:solidFill>
                  <a:srgbClr val="FF0000"/>
                </a:solidFill>
                <a:latin typeface="+mj-lt"/>
                <a:ea typeface="Segoe UI Black" panose="020B0A02040204020203" pitchFamily="34" charset="0"/>
                <a:cs typeface="Times New Roman" pitchFamily="18" charset="0"/>
              </a:rPr>
            </a:br>
            <a:r>
              <a:rPr lang="en-US" sz="6600" dirty="0">
                <a:solidFill>
                  <a:srgbClr val="FF0000"/>
                </a:solidFill>
                <a:latin typeface="+mj-lt"/>
                <a:ea typeface="Segoe UI Black" panose="020B0A02040204020203" pitchFamily="34" charset="0"/>
                <a:cs typeface="Times New Roman" pitchFamily="18" charset="0"/>
              </a:rPr>
              <a:t>(5 </a:t>
            </a:r>
            <a:r>
              <a:rPr lang="en-US" sz="6600" dirty="0" err="1">
                <a:solidFill>
                  <a:srgbClr val="FF0000"/>
                </a:solidFill>
                <a:latin typeface="+mj-lt"/>
                <a:ea typeface="Segoe UI Black" panose="020B0A02040204020203" pitchFamily="34" charset="0"/>
                <a:cs typeface="Times New Roman" pitchFamily="18" charset="0"/>
              </a:rPr>
              <a:t>câu</a:t>
            </a:r>
            <a:r>
              <a:rPr lang="en-US" sz="6600" dirty="0">
                <a:solidFill>
                  <a:srgbClr val="FF0000"/>
                </a:solidFill>
                <a:latin typeface="+mj-lt"/>
                <a:ea typeface="Segoe UI Black" panose="020B0A02040204020203" pitchFamily="34" charset="0"/>
                <a:cs typeface="Times New Roman" pitchFamily="18" charset="0"/>
              </a:rPr>
              <a:t>)</a:t>
            </a:r>
            <a:br>
              <a:rPr lang="en-US" sz="5400" b="0" dirty="0">
                <a:solidFill>
                  <a:srgbClr val="FFFF00"/>
                </a:solidFill>
                <a:effectLst/>
                <a:latin typeface="+mj-lt"/>
                <a:ea typeface="Segoe UI Black" panose="020B0A02040204020203" pitchFamily="34" charset="0"/>
                <a:cs typeface="Times New Roman" pitchFamily="18" charset="0"/>
              </a:rPr>
            </a:br>
            <a:br>
              <a:rPr lang="en-US" sz="6600" b="0" dirty="0">
                <a:solidFill>
                  <a:srgbClr val="FFFF00"/>
                </a:solidFill>
                <a:effectLst/>
                <a:latin typeface="+mj-lt"/>
                <a:ea typeface="Segoe UI Black" panose="020B0A02040204020203" pitchFamily="34" charset="0"/>
                <a:cs typeface="Times New Roman" pitchFamily="18" charset="0"/>
              </a:rPr>
            </a:br>
            <a:endParaRPr lang="vi-VN" sz="6600" b="0" dirty="0">
              <a:solidFill>
                <a:srgbClr val="FFFF0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6610014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6600" u="sng" dirty="0" err="1">
                <a:solidFill>
                  <a:srgbClr val="FF0000"/>
                </a:solidFill>
                <a:latin typeface="+mj-lt"/>
                <a:ea typeface="Segoe UI Black" panose="020B0A02040204020203" pitchFamily="34" charset="0"/>
                <a:cs typeface="Times New Roman" pitchFamily="18" charset="0"/>
              </a:rPr>
              <a:t>Đk</a:t>
            </a:r>
            <a:r>
              <a:rPr lang="vi-VN" sz="6600" b="0" u="sng" dirty="0">
                <a:solidFill>
                  <a:srgbClr val="FF0000"/>
                </a:solidFill>
                <a:effectLst/>
                <a:latin typeface="+mj-lt"/>
                <a:ea typeface="Segoe UI Black" panose="020B0A02040204020203" pitchFamily="34" charset="0"/>
                <a:cs typeface="Times New Roman" pitchFamily="18" charset="0"/>
              </a:rPr>
              <a:t>:</a:t>
            </a:r>
            <a:r>
              <a:rPr lang="vi-VN" sz="6600" b="0" dirty="0">
                <a:solidFill>
                  <a:srgbClr val="C00000"/>
                </a:solidFill>
                <a:effectLst/>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Đấng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Toàn</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Năng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đã</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làm</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cho</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tôi</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những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điều</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cao</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trọng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Danh</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Ngài</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thật</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chí</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thánh</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chí</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tôn</a:t>
            </a:r>
            <a:r>
              <a:rPr lang="en-US" sz="6600" dirty="0">
                <a:solidFill>
                  <a:srgbClr val="002060"/>
                </a:solidFill>
                <a:latin typeface="+mj-lt"/>
                <a:ea typeface="Segoe UI Black" panose="020B0A02040204020203" pitchFamily="34" charset="0"/>
                <a:cs typeface="Times New Roman" pitchFamily="18" charset="0"/>
              </a:rPr>
              <a:t>. </a:t>
            </a:r>
            <a:endParaRPr lang="en-US" sz="6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705615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B9789-30D9-FE08-4A97-A190B2C2AEBA}"/>
              </a:ext>
            </a:extLst>
          </p:cNvPr>
          <p:cNvSpPr>
            <a:spLocks noGrp="1"/>
          </p:cNvSpPr>
          <p:nvPr>
            <p:ph type="title"/>
          </p:nvPr>
        </p:nvSpPr>
        <p:spPr>
          <a:xfrm>
            <a:off x="0" y="0"/>
            <a:ext cx="9144000" cy="5143499"/>
          </a:xfrm>
        </p:spPr>
        <p:txBody>
          <a:bodyPr>
            <a:noAutofit/>
          </a:bodyPr>
          <a:lstStyle/>
          <a:p>
            <a:pPr algn="just"/>
            <a:r>
              <a:rPr lang="en-US" sz="5600" u="sng" dirty="0">
                <a:solidFill>
                  <a:srgbClr val="FF0000"/>
                </a:solidFill>
                <a:latin typeface="+mj-lt"/>
                <a:ea typeface="Segoe UI Black" panose="020B0A02040204020203" pitchFamily="34" charset="0"/>
              </a:rPr>
              <a:t>Tk1</a:t>
            </a:r>
            <a:r>
              <a:rPr lang="vi-VN" sz="5600" u="sng" dirty="0">
                <a:solidFill>
                  <a:srgbClr val="FF0000"/>
                </a:solidFill>
                <a:latin typeface="+mj-lt"/>
                <a:ea typeface="Segoe UI Black" panose="020B0A02040204020203" pitchFamily="34" charset="0"/>
              </a:rPr>
              <a:t>:</a:t>
            </a:r>
            <a:r>
              <a:rPr lang="vi-VN" sz="5600" dirty="0">
                <a:solidFill>
                  <a:srgbClr val="C00000"/>
                </a:solidFill>
                <a:latin typeface="+mj-lt"/>
                <a:ea typeface="Segoe UI Black" panose="020B0A02040204020203" pitchFamily="34" charset="0"/>
              </a:rPr>
              <a:t> </a:t>
            </a:r>
            <a:r>
              <a:rPr lang="vi-VN" sz="5600" dirty="0">
                <a:solidFill>
                  <a:srgbClr val="002060"/>
                </a:solidFill>
                <a:latin typeface="+mj-lt"/>
                <a:ea typeface="Segoe UI Black" panose="020B0A02040204020203" pitchFamily="34" charset="0"/>
              </a:rPr>
              <a:t>Đức Ma-ri-a nói rằng: Linh hồn tôi ngợi khen Thiên Chúa, và thần trí tôi reo mừng vì Thiên Chúa Đấng cứu độ tôi. </a:t>
            </a:r>
            <a:endParaRPr lang="en-US" sz="5600" dirty="0">
              <a:solidFill>
                <a:srgbClr val="002060"/>
              </a:solidFill>
              <a:latin typeface="+mj-lt"/>
              <a:ea typeface="Segoe UI Black" panose="020B0A02040204020203" pitchFamily="34" charset="0"/>
            </a:endParaRPr>
          </a:p>
        </p:txBody>
      </p:sp>
    </p:spTree>
    <p:extLst>
      <p:ext uri="{BB962C8B-B14F-4D97-AF65-F5344CB8AC3E}">
        <p14:creationId xmlns:p14="http://schemas.microsoft.com/office/powerpoint/2010/main" val="1421027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6600" u="sng" dirty="0" err="1">
                <a:solidFill>
                  <a:srgbClr val="FF0000"/>
                </a:solidFill>
                <a:latin typeface="+mj-lt"/>
                <a:ea typeface="Segoe UI Black" panose="020B0A02040204020203" pitchFamily="34" charset="0"/>
                <a:cs typeface="Times New Roman" pitchFamily="18" charset="0"/>
              </a:rPr>
              <a:t>Đk</a:t>
            </a:r>
            <a:r>
              <a:rPr lang="vi-VN" sz="6600" b="0" u="sng" dirty="0">
                <a:solidFill>
                  <a:srgbClr val="FF0000"/>
                </a:solidFill>
                <a:effectLst/>
                <a:latin typeface="+mj-lt"/>
                <a:ea typeface="Segoe UI Black" panose="020B0A02040204020203" pitchFamily="34" charset="0"/>
                <a:cs typeface="Times New Roman" pitchFamily="18" charset="0"/>
              </a:rPr>
              <a:t>:</a:t>
            </a:r>
            <a:r>
              <a:rPr lang="vi-VN" sz="6600" b="0" dirty="0">
                <a:solidFill>
                  <a:srgbClr val="C00000"/>
                </a:solidFill>
                <a:effectLst/>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Đấng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Toàn</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Năng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đã</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làm</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cho</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tôi</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những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điều</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cao</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trọng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Danh</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Ngài</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thật</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chí</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thánh</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chí</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tôn</a:t>
            </a:r>
            <a:r>
              <a:rPr lang="en-US" sz="6600" dirty="0">
                <a:solidFill>
                  <a:srgbClr val="002060"/>
                </a:solidFill>
                <a:latin typeface="+mj-lt"/>
                <a:ea typeface="Segoe UI Black" panose="020B0A02040204020203" pitchFamily="34" charset="0"/>
                <a:cs typeface="Times New Roman" pitchFamily="18" charset="0"/>
              </a:rPr>
              <a:t>. </a:t>
            </a:r>
            <a:endParaRPr lang="en-US" sz="6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208523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B9789-30D9-FE08-4A97-A190B2C2AEBA}"/>
              </a:ext>
            </a:extLst>
          </p:cNvPr>
          <p:cNvSpPr>
            <a:spLocks noGrp="1"/>
          </p:cNvSpPr>
          <p:nvPr>
            <p:ph type="title"/>
          </p:nvPr>
        </p:nvSpPr>
        <p:spPr>
          <a:xfrm>
            <a:off x="0" y="0"/>
            <a:ext cx="9144000" cy="5143499"/>
          </a:xfrm>
        </p:spPr>
        <p:txBody>
          <a:bodyPr>
            <a:noAutofit/>
          </a:bodyPr>
          <a:lstStyle/>
          <a:p>
            <a:pPr algn="just"/>
            <a:r>
              <a:rPr lang="en-US" sz="5400" u="sng" dirty="0">
                <a:solidFill>
                  <a:srgbClr val="FF0000"/>
                </a:solidFill>
                <a:latin typeface="+mj-lt"/>
                <a:ea typeface="Segoe UI Black" panose="020B0A02040204020203" pitchFamily="34" charset="0"/>
              </a:rPr>
              <a:t>Tk2</a:t>
            </a:r>
            <a:r>
              <a:rPr lang="vi-VN" sz="5400" u="sng" dirty="0">
                <a:solidFill>
                  <a:srgbClr val="FF0000"/>
                </a:solidFill>
                <a:latin typeface="+mj-lt"/>
                <a:ea typeface="Segoe UI Black" panose="020B0A02040204020203" pitchFamily="34" charset="0"/>
              </a:rPr>
              <a:t>:</a:t>
            </a:r>
            <a:r>
              <a:rPr lang="vi-VN" sz="5400" dirty="0">
                <a:solidFill>
                  <a:srgbClr val="C00000"/>
                </a:solidFill>
                <a:latin typeface="+mj-lt"/>
                <a:ea typeface="Segoe UI Black" panose="020B0A02040204020203" pitchFamily="34" charset="0"/>
              </a:rPr>
              <a:t> </a:t>
            </a:r>
            <a:r>
              <a:rPr lang="vi-VN" sz="5400" dirty="0">
                <a:solidFill>
                  <a:srgbClr val="002060"/>
                </a:solidFill>
                <a:latin typeface="+mj-lt"/>
                <a:ea typeface="Segoe UI Black" panose="020B0A02040204020203" pitchFamily="34" charset="0"/>
              </a:rPr>
              <a:t>Chúa trông xem phận nữ tỳ, Nên từ đây gọi tôi diễm phúc, làm việc lớn trên thân này, vì Danh Chúa chí thánh tuyệt luân. </a:t>
            </a:r>
            <a:endParaRPr lang="en-US" sz="5400" dirty="0">
              <a:solidFill>
                <a:srgbClr val="002060"/>
              </a:solidFill>
              <a:latin typeface="+mj-lt"/>
              <a:ea typeface="Segoe UI Black" panose="020B0A02040204020203" pitchFamily="34" charset="0"/>
            </a:endParaRPr>
          </a:p>
        </p:txBody>
      </p:sp>
    </p:spTree>
    <p:extLst>
      <p:ext uri="{BB962C8B-B14F-4D97-AF65-F5344CB8AC3E}">
        <p14:creationId xmlns:p14="http://schemas.microsoft.com/office/powerpoint/2010/main" val="28340452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B9789-30D9-FE08-4A97-A190B2C2AEBA}"/>
              </a:ext>
            </a:extLst>
          </p:cNvPr>
          <p:cNvSpPr>
            <a:spLocks noGrp="1"/>
          </p:cNvSpPr>
          <p:nvPr>
            <p:ph type="title"/>
          </p:nvPr>
        </p:nvSpPr>
        <p:spPr>
          <a:xfrm>
            <a:off x="0" y="0"/>
            <a:ext cx="9144000" cy="5143499"/>
          </a:xfrm>
        </p:spPr>
        <p:txBody>
          <a:bodyPr>
            <a:noAutofit/>
          </a:bodyPr>
          <a:lstStyle/>
          <a:p>
            <a:pPr algn="just"/>
            <a:r>
              <a:rPr lang="en-US" sz="5200" u="sng" dirty="0">
                <a:solidFill>
                  <a:srgbClr val="FF0000"/>
                </a:solidFill>
                <a:latin typeface="+mj-lt"/>
                <a:ea typeface="Segoe UI Black" panose="020B0A02040204020203" pitchFamily="34" charset="0"/>
              </a:rPr>
              <a:t>Tk3</a:t>
            </a:r>
            <a:r>
              <a:rPr lang="vi-VN" sz="5200" u="sng" dirty="0">
                <a:solidFill>
                  <a:srgbClr val="FF0000"/>
                </a:solidFill>
                <a:latin typeface="+mj-lt"/>
                <a:ea typeface="Segoe UI Black" panose="020B0A02040204020203" pitchFamily="34" charset="0"/>
              </a:rPr>
              <a:t>:</a:t>
            </a:r>
            <a:r>
              <a:rPr lang="vi-VN" sz="5200" dirty="0">
                <a:solidFill>
                  <a:srgbClr val="C00000"/>
                </a:solidFill>
                <a:latin typeface="+mj-lt"/>
                <a:ea typeface="Segoe UI Black" panose="020B0A02040204020203" pitchFamily="34" charset="0"/>
              </a:rPr>
              <a:t> </a:t>
            </a:r>
            <a:r>
              <a:rPr lang="vi-VN" sz="5200" dirty="0">
                <a:solidFill>
                  <a:srgbClr val="002060"/>
                </a:solidFill>
                <a:latin typeface="+mj-lt"/>
                <a:ea typeface="Segoe UI Black" panose="020B0A02040204020203" pitchFamily="34" charset="0"/>
              </a:rPr>
              <a:t>Chúa thương ai tôn kính Ngài, qua ngàn năm và qua muôn kiếp. Vận dụng cánh tay uy quyền dẹp tan lũ hống hách tự kiêu. </a:t>
            </a:r>
            <a:endParaRPr lang="en-US" sz="5200" dirty="0">
              <a:solidFill>
                <a:srgbClr val="002060"/>
              </a:solidFill>
              <a:latin typeface="+mj-lt"/>
              <a:ea typeface="Segoe UI Black" panose="020B0A02040204020203" pitchFamily="34" charset="0"/>
            </a:endParaRPr>
          </a:p>
        </p:txBody>
      </p:sp>
    </p:spTree>
    <p:extLst>
      <p:ext uri="{BB962C8B-B14F-4D97-AF65-F5344CB8AC3E}">
        <p14:creationId xmlns:p14="http://schemas.microsoft.com/office/powerpoint/2010/main" val="137133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6600" u="sng" dirty="0" err="1">
                <a:solidFill>
                  <a:srgbClr val="FF0000"/>
                </a:solidFill>
                <a:latin typeface="+mj-lt"/>
                <a:ea typeface="Segoe UI Black" panose="020B0A02040204020203" pitchFamily="34" charset="0"/>
                <a:cs typeface="Times New Roman" pitchFamily="18" charset="0"/>
              </a:rPr>
              <a:t>Đk</a:t>
            </a:r>
            <a:r>
              <a:rPr lang="vi-VN" sz="6600" b="0" u="sng" dirty="0">
                <a:solidFill>
                  <a:srgbClr val="FF0000"/>
                </a:solidFill>
                <a:effectLst/>
                <a:latin typeface="+mj-lt"/>
                <a:ea typeface="Segoe UI Black" panose="020B0A02040204020203" pitchFamily="34" charset="0"/>
                <a:cs typeface="Times New Roman" pitchFamily="18" charset="0"/>
              </a:rPr>
              <a:t>:</a:t>
            </a:r>
            <a:r>
              <a:rPr lang="vi-VN" sz="6600" b="0" dirty="0">
                <a:solidFill>
                  <a:srgbClr val="C00000"/>
                </a:solidFill>
                <a:effectLst/>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Đấng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Toàn</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Năng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đã</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làm</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cho</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tôi</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những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điều</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cao</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trọng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Danh</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Ngài</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thật</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chí</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thánh</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chí</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tôn</a:t>
            </a:r>
            <a:r>
              <a:rPr lang="en-US" sz="6600" dirty="0">
                <a:solidFill>
                  <a:srgbClr val="002060"/>
                </a:solidFill>
                <a:latin typeface="+mj-lt"/>
                <a:ea typeface="Segoe UI Black" panose="020B0A02040204020203" pitchFamily="34" charset="0"/>
                <a:cs typeface="Times New Roman" pitchFamily="18" charset="0"/>
              </a:rPr>
              <a:t>. </a:t>
            </a:r>
            <a:endParaRPr lang="en-US" sz="6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8803625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B9789-30D9-FE08-4A97-A190B2C2AEBA}"/>
              </a:ext>
            </a:extLst>
          </p:cNvPr>
          <p:cNvSpPr>
            <a:spLocks noGrp="1"/>
          </p:cNvSpPr>
          <p:nvPr>
            <p:ph type="title"/>
          </p:nvPr>
        </p:nvSpPr>
        <p:spPr>
          <a:xfrm>
            <a:off x="0" y="0"/>
            <a:ext cx="9144000" cy="5143499"/>
          </a:xfrm>
        </p:spPr>
        <p:txBody>
          <a:bodyPr>
            <a:noAutofit/>
          </a:bodyPr>
          <a:lstStyle/>
          <a:p>
            <a:pPr algn="just"/>
            <a:r>
              <a:rPr lang="en-US" sz="5400" u="sng" dirty="0">
                <a:solidFill>
                  <a:srgbClr val="FF0000"/>
                </a:solidFill>
                <a:latin typeface="+mj-lt"/>
                <a:ea typeface="Segoe UI Black" panose="020B0A02040204020203" pitchFamily="34" charset="0"/>
              </a:rPr>
              <a:t>Tk4</a:t>
            </a:r>
            <a:r>
              <a:rPr lang="vi-VN" sz="5400" u="sng" dirty="0">
                <a:solidFill>
                  <a:srgbClr val="FF0000"/>
                </a:solidFill>
                <a:latin typeface="+mj-lt"/>
                <a:ea typeface="Segoe UI Black" panose="020B0A02040204020203" pitchFamily="34" charset="0"/>
              </a:rPr>
              <a:t>:</a:t>
            </a:r>
            <a:r>
              <a:rPr lang="vi-VN" sz="5400" dirty="0">
                <a:solidFill>
                  <a:srgbClr val="C00000"/>
                </a:solidFill>
                <a:latin typeface="+mj-lt"/>
                <a:ea typeface="Segoe UI Black" panose="020B0A02040204020203" pitchFamily="34" charset="0"/>
              </a:rPr>
              <a:t> </a:t>
            </a:r>
            <a:r>
              <a:rPr lang="vi-VN" sz="5400" dirty="0">
                <a:solidFill>
                  <a:srgbClr val="002060"/>
                </a:solidFill>
                <a:latin typeface="+mj-lt"/>
                <a:ea typeface="Segoe UI Black" panose="020B0A02040204020203" pitchFamily="34" charset="0"/>
              </a:rPr>
              <a:t>Chúa nâng ai khiêm ái thật, bọn quyền  uy hạ khỏi ngai báu. Kẻ nghèo Chúa  ban  dư đầy, và xua lũ phú quý về không. 5. </a:t>
            </a:r>
            <a:endParaRPr lang="en-US" sz="5400" dirty="0">
              <a:solidFill>
                <a:srgbClr val="002060"/>
              </a:solidFill>
              <a:latin typeface="+mj-lt"/>
              <a:ea typeface="Segoe UI Black" panose="020B0A02040204020203" pitchFamily="34" charset="0"/>
            </a:endParaRPr>
          </a:p>
        </p:txBody>
      </p:sp>
    </p:spTree>
    <p:extLst>
      <p:ext uri="{BB962C8B-B14F-4D97-AF65-F5344CB8AC3E}">
        <p14:creationId xmlns:p14="http://schemas.microsoft.com/office/powerpoint/2010/main" val="1735565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B9789-30D9-FE08-4A97-A190B2C2AEBA}"/>
              </a:ext>
            </a:extLst>
          </p:cNvPr>
          <p:cNvSpPr>
            <a:spLocks noGrp="1"/>
          </p:cNvSpPr>
          <p:nvPr>
            <p:ph type="title"/>
          </p:nvPr>
        </p:nvSpPr>
        <p:spPr>
          <a:xfrm>
            <a:off x="0" y="0"/>
            <a:ext cx="9144000" cy="5143499"/>
          </a:xfrm>
        </p:spPr>
        <p:txBody>
          <a:bodyPr>
            <a:noAutofit/>
          </a:bodyPr>
          <a:lstStyle/>
          <a:p>
            <a:pPr algn="just"/>
            <a:r>
              <a:rPr lang="en-US" sz="5600" u="sng" dirty="0">
                <a:solidFill>
                  <a:srgbClr val="FF0000"/>
                </a:solidFill>
                <a:latin typeface="+mj-lt"/>
                <a:ea typeface="Segoe UI Black" panose="020B0A02040204020203" pitchFamily="34" charset="0"/>
              </a:rPr>
              <a:t>Tk5</a:t>
            </a:r>
            <a:r>
              <a:rPr lang="vi-VN" sz="5600" u="sng" dirty="0">
                <a:solidFill>
                  <a:srgbClr val="FF0000"/>
                </a:solidFill>
                <a:latin typeface="+mj-lt"/>
                <a:ea typeface="Segoe UI Black" panose="020B0A02040204020203" pitchFamily="34" charset="0"/>
              </a:rPr>
              <a:t>:</a:t>
            </a:r>
            <a:r>
              <a:rPr lang="vi-VN" sz="5600" dirty="0">
                <a:solidFill>
                  <a:srgbClr val="C00000"/>
                </a:solidFill>
                <a:latin typeface="+mj-lt"/>
                <a:ea typeface="Segoe UI Black" panose="020B0A02040204020203" pitchFamily="34" charset="0"/>
              </a:rPr>
              <a:t> </a:t>
            </a:r>
            <a:r>
              <a:rPr lang="vi-VN" sz="5600" dirty="0">
                <a:solidFill>
                  <a:srgbClr val="002060"/>
                </a:solidFill>
                <a:latin typeface="+mj-lt"/>
                <a:ea typeface="Segoe UI Black" panose="020B0A02040204020203" pitchFamily="34" charset="0"/>
              </a:rPr>
              <a:t>Is-ra-el tôi tớ Ngài, theo</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lời</a:t>
            </a:r>
            <a:r>
              <a:rPr lang="en-US" sz="5600" dirty="0">
                <a:solidFill>
                  <a:srgbClr val="002060"/>
                </a:solidFill>
                <a:latin typeface="+mj-lt"/>
                <a:ea typeface="Segoe UI Black" panose="020B0A02040204020203" pitchFamily="34" charset="0"/>
              </a:rPr>
              <a:t> x</a:t>
            </a:r>
            <a:r>
              <a:rPr lang="vi-VN" sz="5600" dirty="0">
                <a:solidFill>
                  <a:srgbClr val="002060"/>
                </a:solidFill>
                <a:latin typeface="+mj-lt"/>
                <a:ea typeface="Segoe UI Black" panose="020B0A02040204020203" pitchFamily="34" charset="0"/>
              </a:rPr>
              <a:t>ư</a:t>
            </a:r>
            <a:r>
              <a:rPr lang="en-US" sz="5600" dirty="0">
                <a:solidFill>
                  <a:srgbClr val="002060"/>
                </a:solidFill>
                <a:latin typeface="+mj-lt"/>
                <a:ea typeface="Segoe UI Black" panose="020B0A02040204020203" pitchFamily="34" charset="0"/>
              </a:rPr>
              <a:t>a </a:t>
            </a:r>
            <a:r>
              <a:rPr lang="en-US" sz="5600" dirty="0" err="1">
                <a:solidFill>
                  <a:srgbClr val="002060"/>
                </a:solidFill>
                <a:latin typeface="+mj-lt"/>
                <a:ea typeface="Segoe UI Black" panose="020B0A02040204020203" pitchFamily="34" charset="0"/>
              </a:rPr>
              <a:t>Ngài</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luôn</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bênh</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đỡ</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Vì</a:t>
            </a:r>
            <a:r>
              <a:rPr lang="en-US" sz="5600" dirty="0">
                <a:solidFill>
                  <a:srgbClr val="002060"/>
                </a:solidFill>
                <a:latin typeface="+mj-lt"/>
                <a:ea typeface="Segoe UI Black" panose="020B0A02040204020203" pitchFamily="34" charset="0"/>
              </a:rPr>
              <a:t> long </a:t>
            </a:r>
            <a:r>
              <a:rPr lang="en-US" sz="5600" dirty="0" err="1">
                <a:solidFill>
                  <a:srgbClr val="002060"/>
                </a:solidFill>
                <a:latin typeface="+mj-lt"/>
                <a:ea typeface="Segoe UI Black" panose="020B0A02040204020203" pitchFamily="34" charset="0"/>
              </a:rPr>
              <a:t>xót</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th</a:t>
            </a:r>
            <a:r>
              <a:rPr lang="vi-VN" sz="5600" dirty="0">
                <a:solidFill>
                  <a:srgbClr val="002060"/>
                </a:solidFill>
                <a:latin typeface="+mj-lt"/>
                <a:ea typeface="Segoe UI Black" panose="020B0A02040204020203" pitchFamily="34" charset="0"/>
              </a:rPr>
              <a:t>ư</a:t>
            </a:r>
            <a:r>
              <a:rPr lang="en-US" sz="5600" dirty="0" err="1">
                <a:solidFill>
                  <a:srgbClr val="002060"/>
                </a:solidFill>
                <a:latin typeface="+mj-lt"/>
                <a:ea typeface="Segoe UI Black" panose="020B0A02040204020203" pitchFamily="34" charset="0"/>
              </a:rPr>
              <a:t>ơng</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tổ</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phụ</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và</a:t>
            </a:r>
            <a:r>
              <a:rPr lang="en-US" sz="5600" dirty="0">
                <a:solidFill>
                  <a:srgbClr val="002060"/>
                </a:solidFill>
                <a:latin typeface="+mj-lt"/>
                <a:ea typeface="Segoe UI Black" panose="020B0A02040204020203" pitchFamily="34" charset="0"/>
              </a:rPr>
              <a:t> con </a:t>
            </a:r>
            <a:r>
              <a:rPr lang="en-US" sz="5600" dirty="0" err="1">
                <a:solidFill>
                  <a:srgbClr val="002060"/>
                </a:solidFill>
                <a:latin typeface="+mj-lt"/>
                <a:ea typeface="Segoe UI Black" panose="020B0A02040204020203" pitchFamily="34" charset="0"/>
              </a:rPr>
              <a:t>cháu</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mãi</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tới</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ngàn</a:t>
            </a:r>
            <a:r>
              <a:rPr lang="en-US" sz="5600" dirty="0">
                <a:solidFill>
                  <a:srgbClr val="002060"/>
                </a:solidFill>
                <a:latin typeface="+mj-lt"/>
                <a:ea typeface="Segoe UI Black" panose="020B0A02040204020203" pitchFamily="34" charset="0"/>
              </a:rPr>
              <a:t> </a:t>
            </a:r>
            <a:r>
              <a:rPr lang="en-US" sz="5600" dirty="0" err="1">
                <a:solidFill>
                  <a:srgbClr val="002060"/>
                </a:solidFill>
                <a:latin typeface="+mj-lt"/>
                <a:ea typeface="Segoe UI Black" panose="020B0A02040204020203" pitchFamily="34" charset="0"/>
              </a:rPr>
              <a:t>thu</a:t>
            </a:r>
            <a:r>
              <a:rPr lang="en-US" sz="5600" dirty="0">
                <a:solidFill>
                  <a:srgbClr val="002060"/>
                </a:solidFill>
                <a:latin typeface="+mj-lt"/>
                <a:ea typeface="Segoe UI Black" panose="020B0A02040204020203" pitchFamily="34" charset="0"/>
              </a:rPr>
              <a:t>.</a:t>
            </a:r>
            <a:r>
              <a:rPr lang="vi-VN" sz="5600" dirty="0">
                <a:solidFill>
                  <a:srgbClr val="002060"/>
                </a:solidFill>
                <a:latin typeface="+mj-lt"/>
                <a:ea typeface="Segoe UI Black" panose="020B0A02040204020203" pitchFamily="34" charset="0"/>
              </a:rPr>
              <a:t> </a:t>
            </a:r>
            <a:endParaRPr lang="en-US" sz="5600" dirty="0">
              <a:solidFill>
                <a:srgbClr val="002060"/>
              </a:solidFill>
              <a:latin typeface="+mj-lt"/>
              <a:ea typeface="Segoe UI Black" panose="020B0A02040204020203" pitchFamily="34" charset="0"/>
            </a:endParaRPr>
          </a:p>
        </p:txBody>
      </p:sp>
    </p:spTree>
    <p:extLst>
      <p:ext uri="{BB962C8B-B14F-4D97-AF65-F5344CB8AC3E}">
        <p14:creationId xmlns:p14="http://schemas.microsoft.com/office/powerpoint/2010/main" val="27202626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6600" u="sng" dirty="0" err="1">
                <a:solidFill>
                  <a:srgbClr val="FF0000"/>
                </a:solidFill>
                <a:latin typeface="+mj-lt"/>
                <a:ea typeface="Segoe UI Black" panose="020B0A02040204020203" pitchFamily="34" charset="0"/>
                <a:cs typeface="Times New Roman" pitchFamily="18" charset="0"/>
              </a:rPr>
              <a:t>Đk</a:t>
            </a:r>
            <a:r>
              <a:rPr lang="vi-VN" sz="6600" b="0" u="sng" dirty="0">
                <a:solidFill>
                  <a:srgbClr val="FF0000"/>
                </a:solidFill>
                <a:effectLst/>
                <a:latin typeface="+mj-lt"/>
                <a:ea typeface="Segoe UI Black" panose="020B0A02040204020203" pitchFamily="34" charset="0"/>
                <a:cs typeface="Times New Roman" pitchFamily="18" charset="0"/>
              </a:rPr>
              <a:t>:</a:t>
            </a:r>
            <a:r>
              <a:rPr lang="vi-VN" sz="6600" b="0" dirty="0">
                <a:solidFill>
                  <a:srgbClr val="C00000"/>
                </a:solidFill>
                <a:effectLst/>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Đấng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Toàn</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Năng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đã</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làm</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cho</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tôi</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những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điều</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cao</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trọng</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Danh</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Ngài</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thật</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chí</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thánh</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chí</a:t>
            </a:r>
            <a:r>
              <a:rPr lang="en-US" sz="6600" dirty="0">
                <a:solidFill>
                  <a:srgbClr val="002060"/>
                </a:solidFill>
                <a:latin typeface="+mj-lt"/>
                <a:ea typeface="Segoe UI Black" panose="020B0A02040204020203" pitchFamily="34" charset="0"/>
                <a:cs typeface="Times New Roman" pitchFamily="18" charset="0"/>
              </a:rPr>
              <a:t> </a:t>
            </a:r>
            <a:r>
              <a:rPr lang="en-US" sz="6600" dirty="0" err="1">
                <a:solidFill>
                  <a:srgbClr val="002060"/>
                </a:solidFill>
                <a:latin typeface="+mj-lt"/>
                <a:ea typeface="Segoe UI Black" panose="020B0A02040204020203" pitchFamily="34" charset="0"/>
                <a:cs typeface="Times New Roman" pitchFamily="18" charset="0"/>
              </a:rPr>
              <a:t>tôn</a:t>
            </a:r>
            <a:r>
              <a:rPr lang="en-US" sz="6600" dirty="0">
                <a:solidFill>
                  <a:srgbClr val="002060"/>
                </a:solidFill>
                <a:latin typeface="+mj-lt"/>
                <a:ea typeface="Segoe UI Black" panose="020B0A02040204020203" pitchFamily="34" charset="0"/>
                <a:cs typeface="Times New Roman" pitchFamily="18" charset="0"/>
              </a:rPr>
              <a:t>. </a:t>
            </a:r>
            <a:endParaRPr lang="en-US" sz="6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7956321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910F7F-5C0F-41C6-B695-E8CA67D6462C}"/>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9165510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874"/>
            <a:ext cx="9144000" cy="5136626"/>
          </a:xfrm>
        </p:spPr>
        <p:txBody>
          <a:bodyPr>
            <a:normAutofit fontScale="90000"/>
          </a:bodyPr>
          <a:lstStyle/>
          <a:p>
            <a:pPr algn="just"/>
            <a:r>
              <a:rPr lang="vi-VN" sz="6200" dirty="0">
                <a:solidFill>
                  <a:srgbClr val="002060"/>
                </a:solidFill>
                <a:latin typeface="+mj-lt"/>
                <a:ea typeface="Segoe UI Black" panose="020B0A02040204020203" pitchFamily="34" charset="0"/>
                <a:cs typeface="Times New Roman" pitchFamily="18" charset="0"/>
              </a:rPr>
              <a:t> </a:t>
            </a:r>
            <a:br>
              <a:rPr lang="en-US" sz="6200" dirty="0">
                <a:solidFill>
                  <a:srgbClr val="002060"/>
                </a:solidFill>
                <a:latin typeface="+mj-lt"/>
                <a:ea typeface="Segoe UI Black" panose="020B0A02040204020203" pitchFamily="34" charset="0"/>
                <a:cs typeface="Times New Roman" pitchFamily="18" charset="0"/>
              </a:rPr>
            </a:br>
            <a:r>
              <a:rPr lang="vi-VN" sz="6400" dirty="0">
                <a:solidFill>
                  <a:srgbClr val="002060"/>
                </a:solidFill>
                <a:latin typeface="+mj-lt"/>
                <a:ea typeface="Segoe UI Black" panose="020B0A02040204020203" pitchFamily="34" charset="0"/>
                <a:cs typeface="Times New Roman" pitchFamily="18" charset="0"/>
              </a:rPr>
              <a:t>Kính mừng Ma-ri-a đầy ơn phúc, </a:t>
            </a:r>
            <a:r>
              <a:rPr lang="en-US" sz="6400" dirty="0">
                <a:solidFill>
                  <a:srgbClr val="002060"/>
                </a:solidFill>
                <a:latin typeface="+mj-lt"/>
                <a:ea typeface="Segoe UI Black" panose="020B0A02040204020203" pitchFamily="34" charset="0"/>
                <a:cs typeface="Times New Roman" pitchFamily="18" charset="0"/>
              </a:rPr>
              <a:t> </a:t>
            </a:r>
            <a:r>
              <a:rPr lang="vi-VN" sz="6400" dirty="0">
                <a:solidFill>
                  <a:srgbClr val="002060"/>
                </a:solidFill>
                <a:latin typeface="+mj-lt"/>
                <a:ea typeface="Segoe UI Black" panose="020B0A02040204020203" pitchFamily="34" charset="0"/>
                <a:cs typeface="Times New Roman" pitchFamily="18" charset="0"/>
              </a:rPr>
              <a:t>Chúa ở cùng Mẹ, Mẹ diễm phúc hơn các phụ</a:t>
            </a:r>
            <a:r>
              <a:rPr lang="en-US" sz="6400" dirty="0">
                <a:solidFill>
                  <a:srgbClr val="002060"/>
                </a:solidFill>
                <a:latin typeface="+mj-lt"/>
                <a:ea typeface="Segoe UI Black" panose="020B0A02040204020203" pitchFamily="34" charset="0"/>
                <a:cs typeface="Times New Roman" pitchFamily="18" charset="0"/>
              </a:rPr>
              <a:t> </a:t>
            </a:r>
            <a:r>
              <a:rPr lang="en-US" sz="6400" dirty="0" err="1">
                <a:solidFill>
                  <a:srgbClr val="002060"/>
                </a:solidFill>
                <a:latin typeface="+mj-lt"/>
                <a:ea typeface="Segoe UI Black" panose="020B0A02040204020203" pitchFamily="34" charset="0"/>
                <a:cs typeface="Times New Roman" pitchFamily="18" charset="0"/>
              </a:rPr>
              <a:t>nữ</a:t>
            </a:r>
            <a:r>
              <a:rPr lang="en-US" sz="6200" dirty="0">
                <a:solidFill>
                  <a:srgbClr val="002060"/>
                </a:solidFill>
                <a:latin typeface="+mj-lt"/>
                <a:ea typeface="Segoe UI Black" panose="020B0A02040204020203" pitchFamily="34" charset="0"/>
                <a:cs typeface="Times New Roman" pitchFamily="18" charset="0"/>
              </a:rPr>
              <a:t>	</a:t>
            </a:r>
            <a:r>
              <a:rPr lang="en-US" sz="6200" dirty="0">
                <a:solidFill>
                  <a:srgbClr val="002060"/>
                </a:solidFill>
                <a:ea typeface="Segoe UI Black" panose="020B0A02040204020203" pitchFamily="34" charset="0"/>
                <a:cs typeface="Times New Roman" pitchFamily="18" charset="0"/>
              </a:rPr>
              <a:t>  </a:t>
            </a:r>
            <a:r>
              <a:rPr lang="en-US" sz="6200" dirty="0">
                <a:solidFill>
                  <a:srgbClr val="002060"/>
                </a:solidFill>
                <a:latin typeface="+mj-lt"/>
                <a:ea typeface="Segoe UI Black" panose="020B0A02040204020203" pitchFamily="34" charset="0"/>
                <a:cs typeface="Times New Roman" pitchFamily="18" charset="0"/>
              </a:rPr>
              <a:t>							   </a:t>
            </a:r>
            <a:r>
              <a:rPr lang="en-US" u="sng" dirty="0">
                <a:solidFill>
                  <a:srgbClr val="C00000"/>
                </a:solidFill>
                <a:latin typeface="+mj-lt"/>
                <a:ea typeface="Segoe UI Black" panose="020B0A02040204020203" pitchFamily="34" charset="0"/>
                <a:cs typeface="Times New Roman" pitchFamily="18" charset="0"/>
              </a:rPr>
              <a:t>Alleluia</a:t>
            </a:r>
            <a:endParaRPr lang="en-US" b="0" dirty="0">
              <a:solidFill>
                <a:srgbClr val="002060"/>
              </a:solidFill>
              <a:effectLst/>
              <a:latin typeface="+mj-lt"/>
              <a:ea typeface="Segoe UI Black" panose="020B0A02040204020203" pitchFamily="34" charset="0"/>
              <a:cs typeface="Times New Roman" pitchFamily="18" charset="0"/>
            </a:endParaRPr>
          </a:p>
        </p:txBody>
      </p:sp>
      <p:sp>
        <p:nvSpPr>
          <p:cNvPr id="3" name="TextBox 2"/>
          <p:cNvSpPr txBox="1"/>
          <p:nvPr/>
        </p:nvSpPr>
        <p:spPr>
          <a:xfrm>
            <a:off x="0" y="6874"/>
            <a:ext cx="3868367" cy="707886"/>
          </a:xfrm>
          <a:prstGeom prst="rect">
            <a:avLst/>
          </a:prstGeom>
          <a:noFill/>
        </p:spPr>
        <p:txBody>
          <a:bodyPr wrap="none" rtlCol="0">
            <a:spAutoFit/>
          </a:bodyPr>
          <a:lstStyle/>
          <a:p>
            <a:r>
              <a:rPr lang="en-US" sz="4000" u="sng" dirty="0">
                <a:solidFill>
                  <a:srgbClr val="C00000"/>
                </a:solidFill>
                <a:latin typeface="+mj-lt"/>
                <a:ea typeface="Segoe UI Black" panose="020B0A02040204020203" pitchFamily="34" charset="0"/>
                <a:cs typeface="Times New Roman" pitchFamily="18" charset="0"/>
              </a:rPr>
              <a:t>Alleluia - Alleluia:</a:t>
            </a:r>
          </a:p>
        </p:txBody>
      </p:sp>
    </p:spTree>
    <p:extLst>
      <p:ext uri="{BB962C8B-B14F-4D97-AF65-F5344CB8AC3E}">
        <p14:creationId xmlns:p14="http://schemas.microsoft.com/office/powerpoint/2010/main" val="30122042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C31089-1A2E-40A5-A3D2-B1CE797A553D}"/>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328322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600" dirty="0">
                <a:solidFill>
                  <a:srgbClr val="FF0000"/>
                </a:solidFill>
                <a:effectLst/>
                <a:latin typeface="+mj-lt"/>
                <a:ea typeface="Segoe UI Black" panose="020B0A02040204020203" pitchFamily="34" charset="0"/>
                <a:cs typeface="Times New Roman" pitchFamily="18" charset="0"/>
              </a:rPr>
              <a:t>KINH TIN KÍNH</a:t>
            </a:r>
          </a:p>
        </p:txBody>
      </p:sp>
    </p:spTree>
    <p:extLst>
      <p:ext uri="{BB962C8B-B14F-4D97-AF65-F5344CB8AC3E}">
        <p14:creationId xmlns:p14="http://schemas.microsoft.com/office/powerpoint/2010/main" val="30518828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dirty="0">
                <a:solidFill>
                  <a:srgbClr val="FF0000"/>
                </a:solidFill>
                <a:effectLst/>
                <a:latin typeface="+mj-lt"/>
                <a:ea typeface="Segoe UI Black" panose="020B0A02040204020203" pitchFamily="34" charset="0"/>
                <a:cs typeface="Times New Roman" pitchFamily="18" charset="0"/>
              </a:rPr>
              <a:t>Tôi tin kính một Thiên Chúa là Cha toàn năng, </a:t>
            </a:r>
            <a:r>
              <a:rPr lang="vi-VN" sz="6000" dirty="0">
                <a:solidFill>
                  <a:srgbClr val="002060"/>
                </a:solidFill>
                <a:effectLst/>
                <a:latin typeface="+mj-lt"/>
                <a:ea typeface="Segoe UI Black" panose="020B0A02040204020203" pitchFamily="34" charset="0"/>
                <a:cs typeface="Times New Roman" pitchFamily="18" charset="0"/>
              </a:rPr>
              <a:t>Đấng tạo thành trời đất, muôn vật hữu hình và vô hình. </a:t>
            </a:r>
            <a:endParaRPr lang="en-US" sz="60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973161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200" dirty="0" err="1">
                <a:solidFill>
                  <a:srgbClr val="002060"/>
                </a:solidFill>
                <a:effectLst/>
                <a:latin typeface="+mj-lt"/>
                <a:ea typeface="Segoe UI Black" panose="020B0A02040204020203" pitchFamily="34" charset="0"/>
                <a:cs typeface="Times New Roman" pitchFamily="18" charset="0"/>
              </a:rPr>
              <a:t>Tôi</a:t>
            </a:r>
            <a:r>
              <a:rPr lang="en-US" sz="6200" dirty="0">
                <a:solidFill>
                  <a:srgbClr val="002060"/>
                </a:solidFill>
                <a:effectLst/>
                <a:latin typeface="+mj-lt"/>
                <a:ea typeface="Segoe UI Black" panose="020B0A02040204020203" pitchFamily="34" charset="0"/>
                <a:cs typeface="Times New Roman" pitchFamily="18" charset="0"/>
              </a:rPr>
              <a:t> tin </a:t>
            </a:r>
            <a:r>
              <a:rPr lang="en-US" sz="6200" dirty="0" err="1">
                <a:solidFill>
                  <a:srgbClr val="002060"/>
                </a:solidFill>
                <a:effectLst/>
                <a:latin typeface="+mj-lt"/>
                <a:ea typeface="Segoe UI Black" panose="020B0A02040204020203" pitchFamily="34" charset="0"/>
                <a:cs typeface="Times New Roman" pitchFamily="18" charset="0"/>
              </a:rPr>
              <a:t>kính</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một</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Chúa</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Giêsu</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Kitô</a:t>
            </a:r>
            <a:r>
              <a:rPr lang="en-US" sz="6200" dirty="0">
                <a:solidFill>
                  <a:srgbClr val="002060"/>
                </a:solidFill>
                <a:effectLst/>
                <a:latin typeface="+mj-lt"/>
                <a:ea typeface="Segoe UI Black" panose="020B0A02040204020203" pitchFamily="34" charset="0"/>
                <a:cs typeface="Times New Roman" pitchFamily="18" charset="0"/>
              </a:rPr>
              <a:t>, Con </a:t>
            </a:r>
            <a:r>
              <a:rPr lang="en-US" sz="6200" dirty="0" err="1">
                <a:solidFill>
                  <a:srgbClr val="002060"/>
                </a:solidFill>
                <a:effectLst/>
                <a:latin typeface="+mj-lt"/>
                <a:ea typeface="Segoe UI Black" panose="020B0A02040204020203" pitchFamily="34" charset="0"/>
                <a:cs typeface="Times New Roman" pitchFamily="18" charset="0"/>
              </a:rPr>
              <a:t>Một</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Thiên</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Chúa</a:t>
            </a:r>
            <a:r>
              <a:rPr lang="en-US" sz="6200" dirty="0">
                <a:solidFill>
                  <a:srgbClr val="002060"/>
                </a:solidFill>
                <a:effectLst/>
                <a:latin typeface="+mj-lt"/>
                <a:ea typeface="Segoe UI Black" panose="020B0A02040204020203" pitchFamily="34" charset="0"/>
                <a:cs typeface="Times New Roman" pitchFamily="18" charset="0"/>
              </a:rPr>
              <a:t>, </a:t>
            </a:r>
            <a:r>
              <a:rPr lang="vi-VN" sz="6200" dirty="0">
                <a:solidFill>
                  <a:srgbClr val="002060"/>
                </a:solidFill>
                <a:effectLst/>
                <a:latin typeface="+mj-lt"/>
                <a:ea typeface="Segoe UI Black" panose="020B0A02040204020203" pitchFamily="34" charset="0"/>
                <a:cs typeface="Times New Roman" pitchFamily="18" charset="0"/>
              </a:rPr>
              <a:t>Sinh bởi Đức Chúa Cha từ trước muôn đời. </a:t>
            </a:r>
            <a:endParaRPr lang="en-US" sz="62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99289843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200" dirty="0">
                <a:solidFill>
                  <a:srgbClr val="002060"/>
                </a:solidFill>
                <a:effectLst/>
                <a:latin typeface="+mj-lt"/>
                <a:ea typeface="Segoe UI Black" panose="020B0A02040204020203" pitchFamily="34" charset="0"/>
                <a:cs typeface="Times New Roman" pitchFamily="18" charset="0"/>
              </a:rPr>
              <a:t>Người là Thiên Chúa bởi Thiên Chúa, Ánh Sáng bởi Ánh Sáng,</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Thiên</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Chúa</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thật</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bởi</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Thiên</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Chúa</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thật</a:t>
            </a:r>
            <a:r>
              <a:rPr lang="en-US" sz="6200" dirty="0">
                <a:solidFill>
                  <a:srgbClr val="002060"/>
                </a:solidFill>
                <a:effectLst/>
                <a:latin typeface="+mj-lt"/>
                <a:ea typeface="Segoe UI Black" panose="020B0A02040204020203" pitchFamily="34" charset="0"/>
                <a:cs typeface="Times New Roman" pitchFamily="18" charset="0"/>
              </a:rPr>
              <a:t>,</a:t>
            </a:r>
          </a:p>
        </p:txBody>
      </p:sp>
    </p:spTree>
    <p:extLst>
      <p:ext uri="{BB962C8B-B14F-4D97-AF65-F5344CB8AC3E}">
        <p14:creationId xmlns:p14="http://schemas.microsoft.com/office/powerpoint/2010/main" val="41213797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dirty="0">
                <a:solidFill>
                  <a:srgbClr val="002060"/>
                </a:solidFill>
                <a:effectLst/>
                <a:latin typeface="+mj-lt"/>
                <a:ea typeface="Segoe UI Black" panose="020B0A02040204020203" pitchFamily="34" charset="0"/>
              </a:rPr>
              <a:t>được sinh ra mà không phải được tạo thành, đồng bản thể với Đức Chúa Cha: nhờ Người mà muôn vật được tạo thành. </a:t>
            </a:r>
            <a:endParaRPr lang="en-US" sz="60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6762407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dirty="0">
                <a:solidFill>
                  <a:srgbClr val="002060"/>
                </a:solidFill>
                <a:effectLst/>
                <a:latin typeface="+mj-lt"/>
                <a:ea typeface="Segoe UI Black" panose="020B0A02040204020203" pitchFamily="34" charset="0"/>
              </a:rPr>
              <a:t>Vì loài người chúng ta và để cứu độ chúng ta,</a:t>
            </a:r>
            <a:r>
              <a:rPr lang="en-US" sz="7200" dirty="0">
                <a:solidFill>
                  <a:srgbClr val="002060"/>
                </a:solidFill>
                <a:effectLst/>
                <a:latin typeface="+mj-lt"/>
                <a:ea typeface="Segoe UI Black" panose="020B0A02040204020203" pitchFamily="34" charset="0"/>
              </a:rPr>
              <a:t> </a:t>
            </a:r>
            <a:r>
              <a:rPr lang="vi-VN" sz="7200" dirty="0">
                <a:solidFill>
                  <a:srgbClr val="002060"/>
                </a:solidFill>
                <a:effectLst/>
                <a:latin typeface="+mj-lt"/>
                <a:ea typeface="Segoe UI Black" panose="020B0A02040204020203" pitchFamily="34" charset="0"/>
                <a:cs typeface="Times New Roman" pitchFamily="18" charset="0"/>
              </a:rPr>
              <a:t>Người đã từ trời xuống thế. </a:t>
            </a:r>
            <a:endParaRPr lang="en-US" sz="72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6726614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dirty="0">
                <a:solidFill>
                  <a:srgbClr val="FF0000"/>
                </a:solidFill>
                <a:effectLst/>
                <a:latin typeface="+mj-lt"/>
                <a:ea typeface="Segoe UI Black" panose="020B0A02040204020203" pitchFamily="34" charset="0"/>
                <a:cs typeface="Times New Roman" pitchFamily="18" charset="0"/>
              </a:rPr>
              <a:t>Bởi phép Đức Chúa Thánh Thần, Người đã nhập thể trong lòng Trinh Nữ Maria, và đã làm người.</a:t>
            </a:r>
            <a:endParaRPr lang="en-US" sz="6000" dirty="0">
              <a:solidFill>
                <a:srgbClr val="FF000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6039659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vi-VN" sz="4800" dirty="0">
                <a:solidFill>
                  <a:srgbClr val="002060"/>
                </a:solidFill>
                <a:effectLst/>
                <a:latin typeface="+mj-lt"/>
                <a:ea typeface="Segoe UI Black" panose="020B0A02040204020203" pitchFamily="34" charset="0"/>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48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5833503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4800" dirty="0">
                <a:solidFill>
                  <a:srgbClr val="002060"/>
                </a:solidFill>
                <a:effectLst/>
                <a:latin typeface="+mj-lt"/>
                <a:ea typeface="Segoe UI Black" panose="020B0A02040204020203" pitchFamily="34" charset="0"/>
              </a:rPr>
              <a:t>Người lên trời, ngự bên hữu Đức Chúa Cha, và Người sẽ lại đến trong vinh quang để phán xét kẻ sống và kẻ chết, Nước Người sẽ không bao giờ cùng.</a:t>
            </a:r>
            <a:endParaRPr lang="en-US" sz="48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2208651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dirty="0">
                <a:solidFill>
                  <a:srgbClr val="002060"/>
                </a:solidFill>
                <a:effectLst/>
                <a:latin typeface="+mj-lt"/>
                <a:ea typeface="Segoe UI Black" panose="020B0A02040204020203" pitchFamily="34" charset="0"/>
                <a:cs typeface="Times New Roman" pitchFamily="18" charset="0"/>
              </a:rPr>
              <a:t>Tôi tin kính Đức Chúa Thánh Thần là Thiên Chúa và là Đấng ban sự sống, Người bởi Đức Chúa Cha và Đức Chúa Con mà ra,</a:t>
            </a:r>
            <a:endParaRPr lang="en-US" sz="60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5180289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5400" dirty="0">
                <a:solidFill>
                  <a:srgbClr val="002060"/>
                </a:solidFill>
                <a:effectLst/>
                <a:latin typeface="+mj-lt"/>
                <a:ea typeface="Segoe UI Black" panose="020B0A02040204020203" pitchFamily="34" charset="0"/>
              </a:rPr>
              <a:t>Người được phụng thờ và tôn vinh cùng với Đức Chúa Cha và Đức Chúa Con: Người đã dùng các tiên tri mà phán dạy. </a:t>
            </a:r>
            <a:endParaRPr lang="en-US" sz="54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6776139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7200" dirty="0">
                <a:solidFill>
                  <a:srgbClr val="002060"/>
                </a:solidFill>
                <a:effectLst/>
                <a:latin typeface="+mj-lt"/>
                <a:ea typeface="Segoe UI Black" panose="020B0A02040204020203" pitchFamily="34" charset="0"/>
              </a:rPr>
              <a:t>Tôi tin Hội Thánh duy nhất thánh thiện công giáo và tông truyền.</a:t>
            </a:r>
            <a:endParaRPr lang="en-US" sz="72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1000721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dirty="0">
                <a:solidFill>
                  <a:srgbClr val="002060"/>
                </a:solidFill>
                <a:effectLst/>
                <a:latin typeface="+mj-lt"/>
                <a:ea typeface="Segoe UI Black" panose="020B0A02040204020203" pitchFamily="34" charset="0"/>
                <a:cs typeface="Times New Roman" pitchFamily="18" charset="0"/>
              </a:rPr>
              <a:t>Tôi tuyên xưng có một Phép Rửa để tha tội. Tôi trông đợi kẻ chết sống lại và sự</a:t>
            </a:r>
            <a:r>
              <a:rPr lang="en-US" sz="6000" dirty="0">
                <a:solidFill>
                  <a:srgbClr val="002060"/>
                </a:solidFill>
                <a:effectLst/>
                <a:latin typeface="+mj-lt"/>
                <a:ea typeface="Segoe UI Black" panose="020B0A02040204020203" pitchFamily="34" charset="0"/>
                <a:cs typeface="Times New Roman" pitchFamily="18" charset="0"/>
              </a:rPr>
              <a:t> </a:t>
            </a:r>
            <a:r>
              <a:rPr lang="vi-VN" sz="6000" dirty="0">
                <a:solidFill>
                  <a:srgbClr val="002060"/>
                </a:solidFill>
                <a:effectLst/>
                <a:latin typeface="+mj-lt"/>
                <a:ea typeface="Segoe UI Black" panose="020B0A02040204020203" pitchFamily="34" charset="0"/>
                <a:cs typeface="Times New Roman" pitchFamily="18" charset="0"/>
              </a:rPr>
              <a:t>sống đời sau. </a:t>
            </a:r>
            <a:r>
              <a:rPr lang="vi-VN" sz="6000" u="sng" dirty="0">
                <a:solidFill>
                  <a:srgbClr val="FF0000"/>
                </a:solidFill>
                <a:effectLst/>
                <a:latin typeface="+mj-lt"/>
                <a:ea typeface="Segoe UI Black" panose="020B0A02040204020203" pitchFamily="34" charset="0"/>
                <a:cs typeface="Times New Roman" pitchFamily="18" charset="0"/>
              </a:rPr>
              <a:t>Amen.</a:t>
            </a:r>
            <a:endParaRPr lang="en-US" sz="6000" u="sng" dirty="0">
              <a:solidFill>
                <a:srgbClr val="FF000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5502031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271851-61C6-48BE-85BC-A7810AA91856}"/>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41786526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11430"/>
            <a:ext cx="6705600" cy="2647967"/>
          </a:xfrm>
        </p:spPr>
        <p:txBody>
          <a:bodyPr>
            <a:noAutofit/>
          </a:bodyPr>
          <a:lstStyle/>
          <a:p>
            <a:pPr fontAlgn="base"/>
            <a:br>
              <a:rPr lang="en-US" b="0" dirty="0">
                <a:solidFill>
                  <a:srgbClr val="FFFF00"/>
                </a:solidFill>
                <a:effectLst/>
                <a:latin typeface="+mj-lt"/>
                <a:cs typeface="Times New Roman" pitchFamily="18" charset="0"/>
              </a:rPr>
            </a:br>
            <a:br>
              <a:rPr lang="en-US" b="0" dirty="0">
                <a:solidFill>
                  <a:srgbClr val="FFFF00"/>
                </a:solidFill>
                <a:effectLst/>
                <a:latin typeface="+mj-lt"/>
                <a:cs typeface="Times New Roman" pitchFamily="18" charset="0"/>
              </a:rPr>
            </a:br>
            <a:br>
              <a:rPr lang="en-US" b="0" dirty="0">
                <a:solidFill>
                  <a:srgbClr val="FFFF00"/>
                </a:solidFill>
                <a:effectLst/>
                <a:latin typeface="+mj-lt"/>
                <a:cs typeface="Times New Roman" pitchFamily="18" charset="0"/>
              </a:rPr>
            </a:br>
            <a:r>
              <a:rPr lang="en-US" b="0" dirty="0" err="1">
                <a:solidFill>
                  <a:srgbClr val="FF0000"/>
                </a:solidFill>
                <a:effectLst/>
                <a:latin typeface="+mj-lt"/>
                <a:ea typeface="Segoe UI Black" panose="020B0A02040204020203" pitchFamily="34" charset="0"/>
                <a:cs typeface="Times New Roman" pitchFamily="18" charset="0"/>
              </a:rPr>
              <a:t>Dâng</a:t>
            </a:r>
            <a:r>
              <a:rPr lang="en-US" b="0" dirty="0">
                <a:solidFill>
                  <a:srgbClr val="FF0000"/>
                </a:solidFill>
                <a:effectLst/>
                <a:latin typeface="+mj-lt"/>
                <a:ea typeface="Segoe UI Black" panose="020B0A02040204020203" pitchFamily="34" charset="0"/>
                <a:cs typeface="Times New Roman" pitchFamily="18" charset="0"/>
              </a:rPr>
              <a:t> </a:t>
            </a:r>
            <a:r>
              <a:rPr lang="en-US" b="0" dirty="0" err="1">
                <a:solidFill>
                  <a:srgbClr val="FF0000"/>
                </a:solidFill>
                <a:effectLst/>
                <a:latin typeface="+mj-lt"/>
                <a:ea typeface="Segoe UI Black" panose="020B0A02040204020203" pitchFamily="34" charset="0"/>
                <a:cs typeface="Times New Roman" pitchFamily="18" charset="0"/>
              </a:rPr>
              <a:t>Lễ</a:t>
            </a:r>
            <a:br>
              <a:rPr lang="en-US" b="0" dirty="0">
                <a:solidFill>
                  <a:srgbClr val="FFFF00"/>
                </a:solidFill>
                <a:effectLst/>
                <a:latin typeface="+mj-lt"/>
                <a:cs typeface="Times New Roman" pitchFamily="18" charset="0"/>
              </a:rPr>
            </a:br>
            <a:r>
              <a:rPr lang="en-US" sz="4000" b="1" cap="all" dirty="0" err="1">
                <a:solidFill>
                  <a:srgbClr val="FF0000"/>
                </a:solidFill>
                <a:latin typeface="+mj-lt"/>
                <a:ea typeface="Segoe UI Black" panose="020B0A02040204020203" pitchFamily="34" charset="0"/>
              </a:rPr>
              <a:t>Tình</a:t>
            </a:r>
            <a:r>
              <a:rPr lang="en-US" sz="4000" b="1" cap="all" dirty="0">
                <a:solidFill>
                  <a:srgbClr val="FF0000"/>
                </a:solidFill>
                <a:latin typeface="+mj-lt"/>
                <a:ea typeface="Segoe UI Black" panose="020B0A02040204020203" pitchFamily="34" charset="0"/>
              </a:rPr>
              <a:t> con </a:t>
            </a:r>
            <a:r>
              <a:rPr lang="en-US" sz="4000" b="1" cap="all" dirty="0" err="1">
                <a:solidFill>
                  <a:srgbClr val="FF0000"/>
                </a:solidFill>
                <a:latin typeface="+mj-lt"/>
                <a:ea typeface="Segoe UI Black" panose="020B0A02040204020203" pitchFamily="34" charset="0"/>
              </a:rPr>
              <a:t>dâng</a:t>
            </a:r>
            <a:r>
              <a:rPr lang="en-US" sz="4000" b="1" cap="all" dirty="0">
                <a:solidFill>
                  <a:srgbClr val="FF0000"/>
                </a:solidFill>
                <a:latin typeface="+mj-lt"/>
                <a:ea typeface="Segoe UI Black" panose="020B0A02040204020203" pitchFamily="34" charset="0"/>
              </a:rPr>
              <a:t> </a:t>
            </a:r>
            <a:r>
              <a:rPr lang="en-US" sz="4000" b="1" cap="all" dirty="0" err="1">
                <a:solidFill>
                  <a:srgbClr val="FF0000"/>
                </a:solidFill>
                <a:latin typeface="+mj-lt"/>
                <a:ea typeface="Segoe UI Black" panose="020B0A02040204020203" pitchFamily="34" charset="0"/>
              </a:rPr>
              <a:t>Ngài</a:t>
            </a:r>
            <a:br>
              <a:rPr lang="en-US" b="1" cap="all" dirty="0">
                <a:solidFill>
                  <a:srgbClr val="FF0000"/>
                </a:solidFill>
                <a:latin typeface="+mj-lt"/>
              </a:rPr>
            </a:br>
            <a:r>
              <a:rPr lang="en-US" sz="2400" dirty="0" err="1">
                <a:solidFill>
                  <a:srgbClr val="002060"/>
                </a:solidFill>
                <a:latin typeface="+mj-lt"/>
                <a:ea typeface="Segoe UI Black" panose="020B0A02040204020203" pitchFamily="34" charset="0"/>
                <a:hlinkClick r:id="rId3">
                  <a:extLst>
                    <a:ext uri="{A12FA001-AC4F-418D-AE19-62706E023703}">
                      <ahyp:hlinkClr xmlns:ahyp="http://schemas.microsoft.com/office/drawing/2018/hyperlinkcolor" val="tx"/>
                    </a:ext>
                  </a:extLst>
                </a:hlinkClick>
              </a:rPr>
              <a:t>Thủy</a:t>
            </a:r>
            <a:r>
              <a:rPr lang="en-US" sz="2400" dirty="0">
                <a:solidFill>
                  <a:srgbClr val="002060"/>
                </a:solidFill>
                <a:latin typeface="+mj-lt"/>
                <a:ea typeface="Segoe UI Black" panose="020B0A02040204020203" pitchFamily="34" charset="0"/>
                <a:hlinkClick r:id="rId3">
                  <a:extLst>
                    <a:ext uri="{A12FA001-AC4F-418D-AE19-62706E023703}">
                      <ahyp:hlinkClr xmlns:ahyp="http://schemas.microsoft.com/office/drawing/2018/hyperlinkcolor" val="tx"/>
                    </a:ext>
                  </a:extLst>
                </a:hlinkClick>
              </a:rPr>
              <a:t> </a:t>
            </a:r>
            <a:r>
              <a:rPr lang="en-US" sz="2400" dirty="0" err="1">
                <a:solidFill>
                  <a:srgbClr val="002060"/>
                </a:solidFill>
                <a:latin typeface="+mj-lt"/>
                <a:ea typeface="Segoe UI Black" panose="020B0A02040204020203" pitchFamily="34" charset="0"/>
                <a:hlinkClick r:id="rId3">
                  <a:extLst>
                    <a:ext uri="{A12FA001-AC4F-418D-AE19-62706E023703}">
                      <ahyp:hlinkClr xmlns:ahyp="http://schemas.microsoft.com/office/drawing/2018/hyperlinkcolor" val="tx"/>
                    </a:ext>
                  </a:extLst>
                </a:hlinkClick>
              </a:rPr>
              <a:t>Nguyễn</a:t>
            </a:r>
            <a:r>
              <a:rPr lang="en-US" sz="2400" dirty="0">
                <a:solidFill>
                  <a:srgbClr val="002060"/>
                </a:solidFill>
                <a:latin typeface="+mj-lt"/>
                <a:ea typeface="Segoe UI Black" panose="020B0A02040204020203" pitchFamily="34" charset="0"/>
              </a:rPr>
              <a:t> - </a:t>
            </a:r>
            <a:r>
              <a:rPr lang="en-US" sz="2400" dirty="0" err="1">
                <a:solidFill>
                  <a:srgbClr val="002060"/>
                </a:solidFill>
                <a:latin typeface="+mj-lt"/>
                <a:ea typeface="Segoe UI Black" panose="020B0A02040204020203" pitchFamily="34" charset="0"/>
                <a:hlinkClick r:id="rId4">
                  <a:extLst>
                    <a:ext uri="{A12FA001-AC4F-418D-AE19-62706E023703}">
                      <ahyp:hlinkClr xmlns:ahyp="http://schemas.microsoft.com/office/drawing/2018/hyperlinkcolor" val="tx"/>
                    </a:ext>
                  </a:extLst>
                </a:hlinkClick>
              </a:rPr>
              <a:t>Xuân</a:t>
            </a:r>
            <a:r>
              <a:rPr lang="en-US" sz="2400" dirty="0">
                <a:solidFill>
                  <a:srgbClr val="002060"/>
                </a:solidFill>
                <a:latin typeface="+mj-lt"/>
                <a:ea typeface="Segoe UI Black" panose="020B0A02040204020203" pitchFamily="34" charset="0"/>
                <a:hlinkClick r:id="rId4">
                  <a:extLst>
                    <a:ext uri="{A12FA001-AC4F-418D-AE19-62706E023703}">
                      <ahyp:hlinkClr xmlns:ahyp="http://schemas.microsoft.com/office/drawing/2018/hyperlinkcolor" val="tx"/>
                    </a:ext>
                  </a:extLst>
                </a:hlinkClick>
              </a:rPr>
              <a:t> </a:t>
            </a:r>
            <a:r>
              <a:rPr lang="en-US" sz="2400" dirty="0" err="1">
                <a:solidFill>
                  <a:srgbClr val="002060"/>
                </a:solidFill>
                <a:latin typeface="+mj-lt"/>
                <a:ea typeface="Segoe UI Black" panose="020B0A02040204020203" pitchFamily="34" charset="0"/>
                <a:hlinkClick r:id="rId4">
                  <a:extLst>
                    <a:ext uri="{A12FA001-AC4F-418D-AE19-62706E023703}">
                      <ahyp:hlinkClr xmlns:ahyp="http://schemas.microsoft.com/office/drawing/2018/hyperlinkcolor" val="tx"/>
                    </a:ext>
                  </a:extLst>
                </a:hlinkClick>
              </a:rPr>
              <a:t>Hoàng</a:t>
            </a:r>
            <a:br>
              <a:rPr lang="en-US" dirty="0">
                <a:latin typeface="+mj-lt"/>
              </a:rPr>
            </a:br>
            <a:endParaRPr lang="vi-VN" sz="4800" b="0" dirty="0">
              <a:solidFill>
                <a:srgbClr val="002060"/>
              </a:solidFill>
              <a:effectLst/>
              <a:latin typeface="+mj-lt"/>
              <a:cs typeface="Times New Roman" pitchFamily="18"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66750"/>
            <a:ext cx="4038600" cy="3429000"/>
          </a:xfrm>
          <a:prstGeom prst="rect">
            <a:avLst/>
          </a:prstGeom>
        </p:spPr>
      </p:pic>
    </p:spTree>
    <p:extLst>
      <p:ext uri="{BB962C8B-B14F-4D97-AF65-F5344CB8AC3E}">
        <p14:creationId xmlns:p14="http://schemas.microsoft.com/office/powerpoint/2010/main" val="30485380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5400" b="0" u="sng" dirty="0">
                <a:solidFill>
                  <a:srgbClr val="FF0000"/>
                </a:solidFill>
                <a:effectLst/>
                <a:latin typeface="+mj-lt"/>
                <a:ea typeface="Segoe UI Black" panose="020B0A02040204020203" pitchFamily="34" charset="0"/>
                <a:cs typeface="Times New Roman" pitchFamily="18" charset="0"/>
              </a:rPr>
              <a:t>Tk1:</a:t>
            </a:r>
            <a:r>
              <a:rPr lang="en-US" sz="5400" b="0" dirty="0">
                <a:solidFill>
                  <a:schemeClr val="bg1"/>
                </a:solidFill>
                <a:effectLst/>
                <a:latin typeface="+mj-lt"/>
                <a:ea typeface="Segoe UI Black" panose="020B0A02040204020203" pitchFamily="34" charset="0"/>
                <a:cs typeface="Times New Roman" pitchFamily="18" charset="0"/>
              </a:rPr>
              <a:t> </a:t>
            </a:r>
            <a:r>
              <a:rPr lang="vi-VN" sz="5400" dirty="0">
                <a:solidFill>
                  <a:srgbClr val="002060"/>
                </a:solidFill>
                <a:latin typeface="+mj-lt"/>
                <a:ea typeface="Segoe UI Black" panose="020B0A02040204020203" pitchFamily="34" charset="0"/>
              </a:rPr>
              <a:t>Dâng là dâng lên Ngài: rượu nho, bánh trắng nồng thơm; dâng về Chúa nhân lành trầm hương thơm ngát toả bay… </a:t>
            </a:r>
            <a:endParaRPr lang="en-US" sz="54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0055734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5400" u="sng" dirty="0">
                <a:solidFill>
                  <a:srgbClr val="FF0000"/>
                </a:solidFill>
                <a:latin typeface="+mj-lt"/>
                <a:ea typeface="Segoe UI Black" panose="020B0A02040204020203" pitchFamily="34" charset="0"/>
                <a:cs typeface="Times New Roman" pitchFamily="18" charset="0"/>
              </a:rPr>
              <a:t>***</a:t>
            </a:r>
            <a:r>
              <a:rPr lang="en-US" sz="5400" b="0" u="sng" dirty="0">
                <a:solidFill>
                  <a:srgbClr val="FF0000"/>
                </a:solidFill>
                <a:effectLst/>
                <a:latin typeface="+mj-lt"/>
                <a:ea typeface="Segoe UI Black" panose="020B0A02040204020203" pitchFamily="34" charset="0"/>
                <a:cs typeface="Times New Roman" pitchFamily="18" charset="0"/>
              </a:rPr>
              <a:t>:</a:t>
            </a:r>
            <a:r>
              <a:rPr lang="en-US" sz="5400" u="sng" dirty="0">
                <a:solidFill>
                  <a:schemeClr val="bg1"/>
                </a:solidFill>
                <a:latin typeface="+mj-lt"/>
                <a:ea typeface="Segoe UI Black" panose="020B0A02040204020203" pitchFamily="34" charset="0"/>
                <a:cs typeface="Times New Roman" pitchFamily="18" charset="0"/>
              </a:rPr>
              <a:t> .</a:t>
            </a:r>
            <a:r>
              <a:rPr lang="vi-VN" sz="5400" dirty="0">
                <a:solidFill>
                  <a:srgbClr val="002060"/>
                </a:solidFill>
                <a:latin typeface="+mj-lt"/>
                <a:ea typeface="Segoe UI Black" panose="020B0A02040204020203" pitchFamily="34" charset="0"/>
              </a:rPr>
              <a:t>Dâng tình con nhỏ bé, Chúa ơi xin Ngài đón nhận. Đoàn con ước mong bánh rượu này trở thành Mình Máu Chúa Ki-tô.</a:t>
            </a:r>
            <a:endParaRPr lang="en-US" sz="54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3764241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5200" b="0" u="sng" dirty="0" err="1">
                <a:solidFill>
                  <a:srgbClr val="FF0000"/>
                </a:solidFill>
                <a:effectLst/>
                <a:latin typeface="+mj-lt"/>
                <a:ea typeface="Segoe UI Black" panose="020B0A02040204020203" pitchFamily="34" charset="0"/>
                <a:cs typeface="Times New Roman" pitchFamily="18" charset="0"/>
              </a:rPr>
              <a:t>Đk</a:t>
            </a:r>
            <a:r>
              <a:rPr lang="en-US" sz="5200" b="0" u="sng" dirty="0">
                <a:solidFill>
                  <a:srgbClr val="FF0000"/>
                </a:solidFill>
                <a:effectLst/>
                <a:latin typeface="+mj-lt"/>
                <a:ea typeface="Segoe UI Black" panose="020B0A02040204020203" pitchFamily="34" charset="0"/>
                <a:cs typeface="Times New Roman" pitchFamily="18" charset="0"/>
              </a:rPr>
              <a:t>:</a:t>
            </a:r>
            <a:r>
              <a:rPr lang="en-US" sz="5200" b="0" dirty="0">
                <a:solidFill>
                  <a:schemeClr val="bg1"/>
                </a:solidFill>
                <a:effectLst/>
                <a:latin typeface="+mj-lt"/>
                <a:ea typeface="Segoe UI Black" panose="020B0A02040204020203" pitchFamily="34" charset="0"/>
                <a:cs typeface="Times New Roman" pitchFamily="18" charset="0"/>
              </a:rPr>
              <a:t> </a:t>
            </a:r>
            <a:r>
              <a:rPr lang="vi-VN" sz="5200" b="1" dirty="0">
                <a:solidFill>
                  <a:srgbClr val="002060"/>
                </a:solidFill>
                <a:latin typeface="+mj-lt"/>
                <a:ea typeface="Segoe UI Black" panose="020B0A02040204020203" pitchFamily="34" charset="0"/>
              </a:rPr>
              <a:t>Xin Chúa thương nhận lấy đây lễ vật trọn tình con kính dâng. Nguyện Ngài ban ơn và hằng chúc phúc cho chúng con trọn tình mến sắt son .</a:t>
            </a:r>
            <a:endParaRPr lang="en-US" sz="5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7975401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rmAutofit/>
          </a:bodyPr>
          <a:lstStyle/>
          <a:p>
            <a:pPr algn="just"/>
            <a:r>
              <a:rPr lang="en-US" sz="6000" b="0" u="sng" dirty="0">
                <a:solidFill>
                  <a:srgbClr val="FF0000"/>
                </a:solidFill>
                <a:effectLst/>
                <a:latin typeface="+mj-lt"/>
                <a:ea typeface="Segoe UI Black" panose="020B0A02040204020203" pitchFamily="34" charset="0"/>
                <a:cs typeface="Times New Roman" pitchFamily="18" charset="0"/>
              </a:rPr>
              <a:t>Tk2:</a:t>
            </a:r>
            <a:r>
              <a:rPr lang="en-US" sz="6000" b="0" dirty="0">
                <a:solidFill>
                  <a:schemeClr val="bg1"/>
                </a:solidFill>
                <a:effectLst/>
                <a:latin typeface="+mj-lt"/>
                <a:ea typeface="Segoe UI Black" panose="020B0A02040204020203" pitchFamily="34" charset="0"/>
                <a:cs typeface="Times New Roman" pitchFamily="18" charset="0"/>
              </a:rPr>
              <a:t> </a:t>
            </a:r>
            <a:r>
              <a:rPr lang="vi-VN" sz="6000" dirty="0">
                <a:solidFill>
                  <a:srgbClr val="002060"/>
                </a:solidFill>
                <a:latin typeface="+mj-lt"/>
                <a:ea typeface="Segoe UI Black" panose="020B0A02040204020203" pitchFamily="34" charset="0"/>
              </a:rPr>
              <a:t>Xin nguyện dâng lên Ngài, mọi lo âu của đời con. Xin nguyện tiến dâng Ngài buồn vui gian khó trần ai. </a:t>
            </a:r>
            <a:endParaRPr lang="en-US" sz="60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5159980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rmAutofit/>
          </a:bodyPr>
          <a:lstStyle/>
          <a:p>
            <a:pPr algn="just"/>
            <a:r>
              <a:rPr lang="en-US" sz="5400" u="sng" dirty="0">
                <a:solidFill>
                  <a:srgbClr val="FF0000"/>
                </a:solidFill>
                <a:latin typeface="+mj-lt"/>
                <a:ea typeface="Segoe UI Black" panose="020B0A02040204020203" pitchFamily="34" charset="0"/>
                <a:cs typeface="Times New Roman" pitchFamily="18" charset="0"/>
              </a:rPr>
              <a:t>***:</a:t>
            </a:r>
            <a:r>
              <a:rPr lang="en-US" sz="5400" dirty="0">
                <a:solidFill>
                  <a:schemeClr val="bg1"/>
                </a:solidFill>
                <a:latin typeface="+mj-lt"/>
                <a:ea typeface="Segoe UI Black" panose="020B0A02040204020203" pitchFamily="34" charset="0"/>
                <a:cs typeface="Times New Roman" pitchFamily="18" charset="0"/>
              </a:rPr>
              <a:t> </a:t>
            </a:r>
            <a:r>
              <a:rPr lang="vi-VN" sz="5400" dirty="0">
                <a:solidFill>
                  <a:srgbClr val="002060"/>
                </a:solidFill>
                <a:latin typeface="+mj-lt"/>
                <a:ea typeface="Segoe UI Black" panose="020B0A02040204020203" pitchFamily="34" charset="0"/>
              </a:rPr>
              <a:t>Con nguyện tin yêu Chúa, phó dâng cho Ngài, Chúa ơi! Dù cho thế gian có đổi dời, con một lòng theo Chúa suốt đời.</a:t>
            </a:r>
            <a:endParaRPr lang="en-US" sz="5400" dirty="0">
              <a:solidFill>
                <a:srgbClr val="002060"/>
              </a:solidFill>
              <a:latin typeface="+mj-lt"/>
              <a:cs typeface="Times New Roman" pitchFamily="18" charset="0"/>
            </a:endParaRPr>
          </a:p>
        </p:txBody>
      </p:sp>
    </p:spTree>
    <p:extLst>
      <p:ext uri="{BB962C8B-B14F-4D97-AF65-F5344CB8AC3E}">
        <p14:creationId xmlns:p14="http://schemas.microsoft.com/office/powerpoint/2010/main" val="38298527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5200" b="0" u="sng" dirty="0" err="1">
                <a:solidFill>
                  <a:srgbClr val="FF0000"/>
                </a:solidFill>
                <a:effectLst/>
                <a:latin typeface="+mj-lt"/>
                <a:ea typeface="Segoe UI Black" panose="020B0A02040204020203" pitchFamily="34" charset="0"/>
                <a:cs typeface="Times New Roman" pitchFamily="18" charset="0"/>
              </a:rPr>
              <a:t>Đk</a:t>
            </a:r>
            <a:r>
              <a:rPr lang="en-US" sz="5200" b="0" u="sng" dirty="0">
                <a:solidFill>
                  <a:srgbClr val="FF0000"/>
                </a:solidFill>
                <a:effectLst/>
                <a:latin typeface="+mj-lt"/>
                <a:ea typeface="Segoe UI Black" panose="020B0A02040204020203" pitchFamily="34" charset="0"/>
                <a:cs typeface="Times New Roman" pitchFamily="18" charset="0"/>
              </a:rPr>
              <a:t>:</a:t>
            </a:r>
            <a:r>
              <a:rPr lang="en-US" sz="5200" b="0" dirty="0">
                <a:solidFill>
                  <a:schemeClr val="bg1"/>
                </a:solidFill>
                <a:effectLst/>
                <a:latin typeface="+mj-lt"/>
                <a:ea typeface="Segoe UI Black" panose="020B0A02040204020203" pitchFamily="34" charset="0"/>
                <a:cs typeface="Times New Roman" pitchFamily="18" charset="0"/>
              </a:rPr>
              <a:t> </a:t>
            </a:r>
            <a:r>
              <a:rPr lang="vi-VN" sz="5200" b="1" dirty="0">
                <a:solidFill>
                  <a:srgbClr val="002060"/>
                </a:solidFill>
                <a:latin typeface="+mj-lt"/>
                <a:ea typeface="Segoe UI Black" panose="020B0A02040204020203" pitchFamily="34" charset="0"/>
              </a:rPr>
              <a:t>Xin Chúa thương nhận lấy đây lễ vật trọn tình con kính dâng. Nguyện Ngài ban ơn và hằng chúc phúc cho chúng con trọn tình mến sắt son .</a:t>
            </a:r>
            <a:endParaRPr lang="en-US" sz="5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078767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DB2C55-46A2-4567-A4DD-2EF693D80773}"/>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7353741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4000" b="0" dirty="0">
                <a:solidFill>
                  <a:srgbClr val="FF0000"/>
                </a:solidFill>
                <a:effectLst/>
                <a:latin typeface="+mj-lt"/>
                <a:ea typeface="Segoe UI Black" panose="020B0A02040204020203" pitchFamily="34" charset="0"/>
                <a:cs typeface="Times New Roman" pitchFamily="18" charset="0"/>
              </a:rPr>
              <a:t>Ca </a:t>
            </a:r>
            <a:r>
              <a:rPr lang="en-US" sz="4000" b="0" dirty="0" err="1">
                <a:solidFill>
                  <a:srgbClr val="FF0000"/>
                </a:solidFill>
                <a:effectLst/>
                <a:latin typeface="+mj-lt"/>
                <a:ea typeface="Segoe UI Black" panose="020B0A02040204020203" pitchFamily="34" charset="0"/>
                <a:cs typeface="Times New Roman" pitchFamily="18" charset="0"/>
              </a:rPr>
              <a:t>Nguyện</a:t>
            </a:r>
            <a:r>
              <a:rPr lang="en-US" sz="4000" b="0" dirty="0">
                <a:solidFill>
                  <a:srgbClr val="FF0000"/>
                </a:solidFill>
                <a:effectLst/>
                <a:latin typeface="+mj-lt"/>
                <a:ea typeface="Segoe UI Black" panose="020B0A02040204020203" pitchFamily="34" charset="0"/>
                <a:cs typeface="Times New Roman" pitchFamily="18" charset="0"/>
              </a:rPr>
              <a:t> </a:t>
            </a:r>
            <a:r>
              <a:rPr lang="en-US" sz="4000" b="0" dirty="0" err="1">
                <a:solidFill>
                  <a:srgbClr val="FF0000"/>
                </a:solidFill>
                <a:effectLst/>
                <a:latin typeface="+mj-lt"/>
                <a:ea typeface="Segoe UI Black" panose="020B0A02040204020203" pitchFamily="34" charset="0"/>
                <a:cs typeface="Times New Roman" pitchFamily="18" charset="0"/>
              </a:rPr>
              <a:t>Hiệp</a:t>
            </a:r>
            <a:r>
              <a:rPr lang="en-US" sz="4000" b="0" dirty="0">
                <a:solidFill>
                  <a:srgbClr val="FF0000"/>
                </a:solidFill>
                <a:effectLst/>
                <a:latin typeface="+mj-lt"/>
                <a:ea typeface="Segoe UI Black" panose="020B0A02040204020203" pitchFamily="34" charset="0"/>
                <a:cs typeface="Times New Roman" pitchFamily="18" charset="0"/>
              </a:rPr>
              <a:t> </a:t>
            </a:r>
            <a:r>
              <a:rPr lang="en-US" sz="4000" b="0" dirty="0" err="1">
                <a:solidFill>
                  <a:srgbClr val="FF0000"/>
                </a:solidFill>
                <a:effectLst/>
                <a:latin typeface="+mj-lt"/>
                <a:ea typeface="Segoe UI Black" panose="020B0A02040204020203" pitchFamily="34" charset="0"/>
                <a:cs typeface="Times New Roman" pitchFamily="18" charset="0"/>
              </a:rPr>
              <a:t>Lễ</a:t>
            </a:r>
            <a:r>
              <a:rPr lang="en-US" sz="4000" b="0" dirty="0">
                <a:solidFill>
                  <a:srgbClr val="FF0000"/>
                </a:solidFill>
                <a:effectLst/>
                <a:latin typeface="+mj-lt"/>
                <a:ea typeface="Segoe UI Black" panose="020B0A02040204020203" pitchFamily="34" charset="0"/>
                <a:cs typeface="Times New Roman" pitchFamily="18" charset="0"/>
              </a:rPr>
              <a:t> </a:t>
            </a:r>
            <a:br>
              <a:rPr lang="en-US" sz="4000" b="0" dirty="0">
                <a:solidFill>
                  <a:srgbClr val="FF0000"/>
                </a:solidFill>
                <a:effectLst/>
                <a:latin typeface="+mj-lt"/>
                <a:ea typeface="Segoe UI Black" panose="020B0A02040204020203" pitchFamily="34" charset="0"/>
                <a:cs typeface="Times New Roman" pitchFamily="18" charset="0"/>
              </a:rPr>
            </a:br>
            <a:r>
              <a:rPr lang="en-US" sz="8800" dirty="0">
                <a:solidFill>
                  <a:srgbClr val="FF0000"/>
                </a:solidFill>
                <a:latin typeface="+mj-lt"/>
                <a:ea typeface="Segoe UI Black" panose="020B0A02040204020203" pitchFamily="34" charset="0"/>
              </a:rPr>
              <a:t>MAGNIFICAT</a:t>
            </a:r>
            <a:br>
              <a:rPr lang="en-US" sz="6600" dirty="0">
                <a:latin typeface="+mj-lt"/>
                <a:ea typeface="Segoe UI Black" panose="020B0A02040204020203" pitchFamily="34" charset="0"/>
              </a:rPr>
            </a:br>
            <a:r>
              <a:rPr lang="en-US" dirty="0" err="1">
                <a:solidFill>
                  <a:srgbClr val="002060"/>
                </a:solidFill>
                <a:latin typeface="+mj-lt"/>
                <a:ea typeface="Segoe UI Black" panose="020B0A02040204020203" pitchFamily="34" charset="0"/>
              </a:rPr>
              <a:t>Lãng</a:t>
            </a:r>
            <a:r>
              <a:rPr lang="en-US" dirty="0">
                <a:solidFill>
                  <a:srgbClr val="002060"/>
                </a:solidFill>
                <a:latin typeface="+mj-lt"/>
                <a:ea typeface="Segoe UI Black" panose="020B0A02040204020203" pitchFamily="34" charset="0"/>
              </a:rPr>
              <a:t> Du</a:t>
            </a:r>
            <a:br>
              <a:rPr lang="en-US" sz="6600" dirty="0">
                <a:latin typeface="+mj-lt"/>
              </a:rPr>
            </a:br>
            <a:endParaRPr lang="vi-VN" sz="5600" b="0" i="1"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4080785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err="1">
                <a:solidFill>
                  <a:srgbClr val="FF0000"/>
                </a:solidFill>
                <a:effectLst/>
                <a:latin typeface="+mj-lt"/>
                <a:ea typeface="Segoe UI Black" panose="020B0A02040204020203" pitchFamily="34" charset="0"/>
                <a:cs typeface="Times New Roman" panose="02020603050405020304" pitchFamily="18" charset="0"/>
              </a:rPr>
              <a:t>Đk</a:t>
            </a:r>
            <a:r>
              <a:rPr lang="en-US" sz="5600" b="0" u="sng" dirty="0">
                <a:solidFill>
                  <a:srgbClr val="FF0000"/>
                </a:solidFill>
                <a:effectLst/>
                <a:latin typeface="+mj-lt"/>
                <a:ea typeface="Segoe UI Black" panose="020B0A02040204020203" pitchFamily="34" charset="0"/>
                <a:cs typeface="Times New Roman" panose="02020603050405020304" pitchFamily="18" charset="0"/>
              </a:rPr>
              <a:t>:</a:t>
            </a:r>
            <a:r>
              <a:rPr lang="en-US" sz="5600" b="0" dirty="0">
                <a:solidFill>
                  <a:srgbClr val="FFFF00"/>
                </a:solidFill>
                <a:effectLst/>
                <a:latin typeface="+mj-lt"/>
                <a:ea typeface="Segoe UI Black" panose="020B0A02040204020203" pitchFamily="34" charset="0"/>
                <a:cs typeface="Times New Roman" panose="02020603050405020304" pitchFamily="18" charset="0"/>
              </a:rPr>
              <a:t> </a:t>
            </a:r>
            <a:r>
              <a:rPr lang="vi-VN" sz="5600" dirty="0">
                <a:solidFill>
                  <a:srgbClr val="002060"/>
                </a:solidFill>
                <a:latin typeface="+mj-lt"/>
                <a:ea typeface="Segoe UI Black" panose="020B0A02040204020203" pitchFamily="34" charset="0"/>
              </a:rPr>
              <a:t>Linh hồn tôi ngợi khen Chúa, thần trí hoan ca vui mừng trong Chúa Trời là chính Đấng cứu độ tôi</a:t>
            </a:r>
            <a:r>
              <a:rPr lang="en-US" sz="5600" dirty="0">
                <a:solidFill>
                  <a:srgbClr val="002060"/>
                </a:solidFill>
                <a:latin typeface="+mj-lt"/>
                <a:ea typeface="Segoe UI Black" panose="020B0A02040204020203" pitchFamily="34" charset="0"/>
              </a:rPr>
              <a:t>..</a:t>
            </a:r>
            <a:r>
              <a:rPr lang="vi-VN" sz="5600" dirty="0">
                <a:solidFill>
                  <a:srgbClr val="002060"/>
                </a:solidFill>
                <a:latin typeface="+mj-lt"/>
                <a:ea typeface="Segoe UI Black" panose="020B0A02040204020203" pitchFamily="34" charset="0"/>
              </a:rPr>
              <a:t>. </a:t>
            </a:r>
            <a:endParaRPr lang="vi-VN" sz="5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9952089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200" u="sng" dirty="0">
                <a:solidFill>
                  <a:srgbClr val="FF0000"/>
                </a:solidFill>
                <a:latin typeface="+mj-lt"/>
                <a:ea typeface="Segoe UI Black" panose="020B0A02040204020203" pitchFamily="34" charset="0"/>
                <a:cs typeface="Times New Roman" panose="02020603050405020304" pitchFamily="18" charset="0"/>
              </a:rPr>
              <a:t>***</a:t>
            </a:r>
            <a:r>
              <a:rPr lang="en-US" sz="5200" b="0" u="sng" dirty="0">
                <a:solidFill>
                  <a:srgbClr val="FF0000"/>
                </a:solidFill>
                <a:effectLst/>
                <a:latin typeface="+mj-lt"/>
                <a:ea typeface="Segoe UI Black" panose="020B0A02040204020203" pitchFamily="34" charset="0"/>
                <a:cs typeface="Times New Roman" panose="02020603050405020304" pitchFamily="18" charset="0"/>
              </a:rPr>
              <a:t>:</a:t>
            </a:r>
            <a:r>
              <a:rPr lang="en-US" sz="5200" b="0" dirty="0">
                <a:solidFill>
                  <a:srgbClr val="FFFF00"/>
                </a:solidFill>
                <a:effectLst/>
                <a:latin typeface="+mj-lt"/>
                <a:ea typeface="Segoe UI Black" panose="020B0A02040204020203" pitchFamily="34" charset="0"/>
                <a:cs typeface="Times New Roman" panose="02020603050405020304" pitchFamily="18" charset="0"/>
              </a:rPr>
              <a:t> </a:t>
            </a:r>
            <a:r>
              <a:rPr lang="vi-VN" sz="5200" dirty="0">
                <a:solidFill>
                  <a:srgbClr val="002060"/>
                </a:solidFill>
                <a:latin typeface="+mj-lt"/>
                <a:ea typeface="Segoe UI Black" panose="020B0A02040204020203" pitchFamily="34" charset="0"/>
              </a:rPr>
              <a:t>Có là chi phận tôi tớ, Ngài đã đoái thương nhìn tới. Để từ </a:t>
            </a:r>
            <a:r>
              <a:rPr lang="en-US" sz="5200" dirty="0">
                <a:solidFill>
                  <a:srgbClr val="002060"/>
                </a:solidFill>
                <a:latin typeface="+mj-lt"/>
                <a:ea typeface="Segoe UI Black" panose="020B0A02040204020203" pitchFamily="34" charset="0"/>
              </a:rPr>
              <a:t>đ</a:t>
            </a:r>
            <a:r>
              <a:rPr lang="vi-VN" sz="5200" dirty="0">
                <a:solidFill>
                  <a:srgbClr val="002060"/>
                </a:solidFill>
                <a:latin typeface="+mj-lt"/>
                <a:ea typeface="Segoe UI Black" panose="020B0A02040204020203" pitchFamily="34" charset="0"/>
              </a:rPr>
              <a:t>ây (để từ đây) muôn đời sẽ khen tôi thật diễm phúc đến muôn ngàn đời.</a:t>
            </a:r>
            <a:endParaRPr lang="vi-VN" sz="5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9509787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200" u="sng" dirty="0">
                <a:solidFill>
                  <a:srgbClr val="FF0000"/>
                </a:solidFill>
                <a:latin typeface="+mj-lt"/>
                <a:ea typeface="Segoe UI Black" panose="020B0A02040204020203" pitchFamily="34" charset="0"/>
                <a:cs typeface="Times New Roman" panose="02020603050405020304" pitchFamily="18" charset="0"/>
              </a:rPr>
              <a:t>T</a:t>
            </a:r>
            <a:r>
              <a:rPr lang="en-US" sz="5200" b="0" u="sng" dirty="0">
                <a:solidFill>
                  <a:srgbClr val="FF0000"/>
                </a:solidFill>
                <a:effectLst/>
                <a:latin typeface="+mj-lt"/>
                <a:ea typeface="Segoe UI Black" panose="020B0A02040204020203" pitchFamily="34" charset="0"/>
                <a:cs typeface="Times New Roman" panose="02020603050405020304" pitchFamily="18" charset="0"/>
              </a:rPr>
              <a:t>k1:</a:t>
            </a:r>
            <a:r>
              <a:rPr lang="en-US" sz="5200" b="0" dirty="0">
                <a:solidFill>
                  <a:schemeClr val="bg1"/>
                </a:solidFill>
                <a:effectLst/>
                <a:latin typeface="+mj-lt"/>
                <a:ea typeface="Segoe UI Black" panose="020B0A02040204020203" pitchFamily="34" charset="0"/>
                <a:cs typeface="Times New Roman" panose="02020603050405020304" pitchFamily="18" charset="0"/>
              </a:rPr>
              <a:t> </a:t>
            </a:r>
            <a:r>
              <a:rPr lang="vi-VN" dirty="0">
                <a:solidFill>
                  <a:srgbClr val="002060"/>
                </a:solidFill>
                <a:latin typeface="+mj-lt"/>
                <a:ea typeface="Segoe UI Black" panose="020B0A02040204020203" pitchFamily="34" charset="0"/>
              </a:rPr>
              <a:t>Đấng toàn năng đã làm cho tôi những điều cao cả. Danh Ngài thật chí thánh chí tôn. Người nghèo khó đẹp lòng Chúa phúc ân đầy dư. Lượng từ ái đã trải qua bao đời vẫn còn mãi dành cho ai kính tôn.</a:t>
            </a:r>
            <a:endParaRPr lang="vi-VN" sz="5200" b="0" i="1"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7551045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err="1">
                <a:solidFill>
                  <a:srgbClr val="FF0000"/>
                </a:solidFill>
                <a:effectLst/>
                <a:latin typeface="+mj-lt"/>
                <a:ea typeface="Segoe UI Black" panose="020B0A02040204020203" pitchFamily="34" charset="0"/>
                <a:cs typeface="Times New Roman" panose="02020603050405020304" pitchFamily="18" charset="0"/>
              </a:rPr>
              <a:t>Đk</a:t>
            </a:r>
            <a:r>
              <a:rPr lang="en-US" sz="5600" b="0" u="sng" dirty="0">
                <a:solidFill>
                  <a:srgbClr val="FF0000"/>
                </a:solidFill>
                <a:effectLst/>
                <a:latin typeface="+mj-lt"/>
                <a:ea typeface="Segoe UI Black" panose="020B0A02040204020203" pitchFamily="34" charset="0"/>
                <a:cs typeface="Times New Roman" panose="02020603050405020304" pitchFamily="18" charset="0"/>
              </a:rPr>
              <a:t>:</a:t>
            </a:r>
            <a:r>
              <a:rPr lang="en-US" sz="5600" b="0" dirty="0">
                <a:solidFill>
                  <a:srgbClr val="FFFF00"/>
                </a:solidFill>
                <a:effectLst/>
                <a:latin typeface="+mj-lt"/>
                <a:ea typeface="Segoe UI Black" panose="020B0A02040204020203" pitchFamily="34" charset="0"/>
                <a:cs typeface="Times New Roman" panose="02020603050405020304" pitchFamily="18" charset="0"/>
              </a:rPr>
              <a:t> </a:t>
            </a:r>
            <a:r>
              <a:rPr lang="vi-VN" sz="5600" dirty="0">
                <a:solidFill>
                  <a:srgbClr val="002060"/>
                </a:solidFill>
                <a:latin typeface="+mj-lt"/>
                <a:ea typeface="Segoe UI Black" panose="020B0A02040204020203" pitchFamily="34" charset="0"/>
              </a:rPr>
              <a:t>Linh hồn tôi ngợi khen Chúa, thần trí hoan ca vui mừng trong Chúa Trời là chính Đấng cứu độ tôi</a:t>
            </a:r>
            <a:r>
              <a:rPr lang="en-US" sz="5600" dirty="0">
                <a:solidFill>
                  <a:srgbClr val="002060"/>
                </a:solidFill>
                <a:latin typeface="+mj-lt"/>
                <a:ea typeface="Segoe UI Black" panose="020B0A02040204020203" pitchFamily="34" charset="0"/>
              </a:rPr>
              <a:t>..</a:t>
            </a:r>
            <a:r>
              <a:rPr lang="vi-VN" sz="5600" dirty="0">
                <a:solidFill>
                  <a:srgbClr val="002060"/>
                </a:solidFill>
                <a:latin typeface="+mj-lt"/>
                <a:ea typeface="Segoe UI Black" panose="020B0A02040204020203" pitchFamily="34" charset="0"/>
              </a:rPr>
              <a:t>. </a:t>
            </a:r>
            <a:endParaRPr lang="vi-VN" sz="5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1636454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200" u="sng" dirty="0">
                <a:solidFill>
                  <a:srgbClr val="FF0000"/>
                </a:solidFill>
                <a:latin typeface="+mj-lt"/>
                <a:ea typeface="Segoe UI Black" panose="020B0A02040204020203" pitchFamily="34" charset="0"/>
                <a:cs typeface="Times New Roman" panose="02020603050405020304" pitchFamily="18" charset="0"/>
              </a:rPr>
              <a:t>***</a:t>
            </a:r>
            <a:r>
              <a:rPr lang="en-US" sz="5200" b="0" u="sng" dirty="0">
                <a:solidFill>
                  <a:srgbClr val="FF0000"/>
                </a:solidFill>
                <a:effectLst/>
                <a:latin typeface="+mj-lt"/>
                <a:ea typeface="Segoe UI Black" panose="020B0A02040204020203" pitchFamily="34" charset="0"/>
                <a:cs typeface="Times New Roman" panose="02020603050405020304" pitchFamily="18" charset="0"/>
              </a:rPr>
              <a:t>:</a:t>
            </a:r>
            <a:r>
              <a:rPr lang="en-US" sz="5200" b="0" dirty="0">
                <a:solidFill>
                  <a:srgbClr val="FFFF00"/>
                </a:solidFill>
                <a:effectLst/>
                <a:latin typeface="+mj-lt"/>
                <a:ea typeface="Segoe UI Black" panose="020B0A02040204020203" pitchFamily="34" charset="0"/>
                <a:cs typeface="Times New Roman" panose="02020603050405020304" pitchFamily="18" charset="0"/>
              </a:rPr>
              <a:t> </a:t>
            </a:r>
            <a:r>
              <a:rPr lang="vi-VN" sz="5200" dirty="0">
                <a:solidFill>
                  <a:srgbClr val="002060"/>
                </a:solidFill>
                <a:latin typeface="+mj-lt"/>
                <a:ea typeface="Segoe UI Black" panose="020B0A02040204020203" pitchFamily="34" charset="0"/>
              </a:rPr>
              <a:t>Có là chi phận tôi tớ, Ngài đã đoái thương nhìn tới. Để từ </a:t>
            </a:r>
            <a:r>
              <a:rPr lang="en-US" sz="5200" dirty="0">
                <a:solidFill>
                  <a:srgbClr val="002060"/>
                </a:solidFill>
                <a:latin typeface="+mj-lt"/>
                <a:ea typeface="Segoe UI Black" panose="020B0A02040204020203" pitchFamily="34" charset="0"/>
              </a:rPr>
              <a:t>đ</a:t>
            </a:r>
            <a:r>
              <a:rPr lang="vi-VN" sz="5200" dirty="0">
                <a:solidFill>
                  <a:srgbClr val="002060"/>
                </a:solidFill>
                <a:latin typeface="+mj-lt"/>
                <a:ea typeface="Segoe UI Black" panose="020B0A02040204020203" pitchFamily="34" charset="0"/>
              </a:rPr>
              <a:t>ây (để từ đây) muôn đời sẽ khen tôi thật diễm phúc đến muôn ngàn đời.</a:t>
            </a:r>
            <a:endParaRPr lang="vi-VN" sz="5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1490022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b="0" u="sng" dirty="0">
                <a:solidFill>
                  <a:srgbClr val="FF0000"/>
                </a:solidFill>
                <a:effectLst/>
                <a:latin typeface="+mj-lt"/>
                <a:ea typeface="Segoe UI Black" panose="020B0A02040204020203" pitchFamily="34" charset="0"/>
                <a:cs typeface="Times New Roman" panose="02020603050405020304" pitchFamily="18" charset="0"/>
              </a:rPr>
              <a:t>TK2:</a:t>
            </a:r>
            <a:r>
              <a:rPr lang="en-US" b="0" dirty="0">
                <a:solidFill>
                  <a:schemeClr val="bg1"/>
                </a:solidFill>
                <a:effectLst/>
                <a:latin typeface="+mj-lt"/>
                <a:ea typeface="Segoe UI Black" panose="020B0A02040204020203" pitchFamily="34" charset="0"/>
                <a:cs typeface="Times New Roman" panose="02020603050405020304" pitchFamily="18" charset="0"/>
              </a:rPr>
              <a:t> </a:t>
            </a:r>
            <a:r>
              <a:rPr lang="vi-VN" dirty="0">
                <a:solidFill>
                  <a:srgbClr val="002060"/>
                </a:solidFill>
                <a:latin typeface="+mj-lt"/>
                <a:ea typeface="Segoe UI Black" panose="020B0A02040204020203" pitchFamily="34" charset="0"/>
              </a:rPr>
              <a:t>Chúa dẹp tan những phường kiêu căng quen đời cao ngạo. Chúa hạ bệ kẻ quyền bính thế gian. Người giàu có và tự mãn trắng tay về không. Ngài hằng nhớ ước giao xưa đã lập với tổ tiên mà ra tay đỡ nâng.</a:t>
            </a:r>
            <a:endParaRPr lang="vi-VN" b="0" i="1"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4848605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err="1">
                <a:solidFill>
                  <a:srgbClr val="FF0000"/>
                </a:solidFill>
                <a:effectLst/>
                <a:latin typeface="+mj-lt"/>
                <a:ea typeface="Segoe UI Black" panose="020B0A02040204020203" pitchFamily="34" charset="0"/>
                <a:cs typeface="Times New Roman" panose="02020603050405020304" pitchFamily="18" charset="0"/>
              </a:rPr>
              <a:t>Đk</a:t>
            </a:r>
            <a:r>
              <a:rPr lang="en-US" sz="5600" b="0" u="sng" dirty="0">
                <a:solidFill>
                  <a:srgbClr val="FF0000"/>
                </a:solidFill>
                <a:effectLst/>
                <a:latin typeface="+mj-lt"/>
                <a:ea typeface="Segoe UI Black" panose="020B0A02040204020203" pitchFamily="34" charset="0"/>
                <a:cs typeface="Times New Roman" panose="02020603050405020304" pitchFamily="18" charset="0"/>
              </a:rPr>
              <a:t>:</a:t>
            </a:r>
            <a:r>
              <a:rPr lang="en-US" sz="5600" b="0" dirty="0">
                <a:solidFill>
                  <a:srgbClr val="FFFF00"/>
                </a:solidFill>
                <a:effectLst/>
                <a:latin typeface="+mj-lt"/>
                <a:ea typeface="Segoe UI Black" panose="020B0A02040204020203" pitchFamily="34" charset="0"/>
                <a:cs typeface="Times New Roman" panose="02020603050405020304" pitchFamily="18" charset="0"/>
              </a:rPr>
              <a:t> </a:t>
            </a:r>
            <a:r>
              <a:rPr lang="vi-VN" sz="5600" dirty="0">
                <a:solidFill>
                  <a:srgbClr val="002060"/>
                </a:solidFill>
                <a:latin typeface="+mj-lt"/>
                <a:ea typeface="Segoe UI Black" panose="020B0A02040204020203" pitchFamily="34" charset="0"/>
              </a:rPr>
              <a:t>Linh hồn tôi ngợi khen Chúa, thần trí hoan ca vui mừng trong Chúa Trời là chính Đấng cứu độ tôi</a:t>
            </a:r>
            <a:r>
              <a:rPr lang="en-US" sz="5600" dirty="0">
                <a:solidFill>
                  <a:srgbClr val="002060"/>
                </a:solidFill>
                <a:latin typeface="+mj-lt"/>
                <a:ea typeface="Segoe UI Black" panose="020B0A02040204020203" pitchFamily="34" charset="0"/>
              </a:rPr>
              <a:t>..</a:t>
            </a:r>
            <a:r>
              <a:rPr lang="vi-VN" sz="5600" dirty="0">
                <a:solidFill>
                  <a:srgbClr val="002060"/>
                </a:solidFill>
                <a:latin typeface="+mj-lt"/>
                <a:ea typeface="Segoe UI Black" panose="020B0A02040204020203" pitchFamily="34" charset="0"/>
              </a:rPr>
              <a:t>. </a:t>
            </a:r>
            <a:endParaRPr lang="vi-VN" sz="5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8051241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200" u="sng" dirty="0">
                <a:solidFill>
                  <a:srgbClr val="FF0000"/>
                </a:solidFill>
                <a:latin typeface="+mj-lt"/>
                <a:ea typeface="Segoe UI Black" panose="020B0A02040204020203" pitchFamily="34" charset="0"/>
                <a:cs typeface="Times New Roman" panose="02020603050405020304" pitchFamily="18" charset="0"/>
              </a:rPr>
              <a:t>***</a:t>
            </a:r>
            <a:r>
              <a:rPr lang="en-US" sz="5200" b="0" u="sng" dirty="0">
                <a:solidFill>
                  <a:srgbClr val="FF0000"/>
                </a:solidFill>
                <a:effectLst/>
                <a:latin typeface="+mj-lt"/>
                <a:ea typeface="Segoe UI Black" panose="020B0A02040204020203" pitchFamily="34" charset="0"/>
                <a:cs typeface="Times New Roman" panose="02020603050405020304" pitchFamily="18" charset="0"/>
              </a:rPr>
              <a:t>:</a:t>
            </a:r>
            <a:r>
              <a:rPr lang="en-US" sz="5200" b="0" dirty="0">
                <a:solidFill>
                  <a:srgbClr val="FFFF00"/>
                </a:solidFill>
                <a:effectLst/>
                <a:latin typeface="+mj-lt"/>
                <a:ea typeface="Segoe UI Black" panose="020B0A02040204020203" pitchFamily="34" charset="0"/>
                <a:cs typeface="Times New Roman" panose="02020603050405020304" pitchFamily="18" charset="0"/>
              </a:rPr>
              <a:t> </a:t>
            </a:r>
            <a:r>
              <a:rPr lang="vi-VN" sz="5200" dirty="0">
                <a:solidFill>
                  <a:srgbClr val="002060"/>
                </a:solidFill>
                <a:latin typeface="+mj-lt"/>
                <a:ea typeface="Segoe UI Black" panose="020B0A02040204020203" pitchFamily="34" charset="0"/>
              </a:rPr>
              <a:t>Có là chi phận tôi tớ, Ngài đã đoái thương nhìn tới. Để từ </a:t>
            </a:r>
            <a:r>
              <a:rPr lang="en-US" sz="5200" dirty="0">
                <a:solidFill>
                  <a:srgbClr val="002060"/>
                </a:solidFill>
                <a:latin typeface="+mj-lt"/>
                <a:ea typeface="Segoe UI Black" panose="020B0A02040204020203" pitchFamily="34" charset="0"/>
              </a:rPr>
              <a:t>đ</a:t>
            </a:r>
            <a:r>
              <a:rPr lang="vi-VN" sz="5200" dirty="0">
                <a:solidFill>
                  <a:srgbClr val="002060"/>
                </a:solidFill>
                <a:latin typeface="+mj-lt"/>
                <a:ea typeface="Segoe UI Black" panose="020B0A02040204020203" pitchFamily="34" charset="0"/>
              </a:rPr>
              <a:t>ây (để từ đây) muôn đời sẽ khen tôi thật diễm phúc đến muôn ngàn đời.</a:t>
            </a:r>
            <a:endParaRPr lang="vi-VN" sz="5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3042208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77493F-CE9B-4D2C-840B-81BED8B98339}"/>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8548948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lstStyle/>
          <a:p>
            <a:r>
              <a:rPr lang="en-US" dirty="0">
                <a:solidFill>
                  <a:srgbClr val="FF0000"/>
                </a:solidFill>
                <a:latin typeface="+mj-lt"/>
                <a:ea typeface="Segoe UI Black" panose="020B0A02040204020203" pitchFamily="34" charset="0"/>
              </a:rPr>
              <a:t>Ca </a:t>
            </a:r>
            <a:r>
              <a:rPr lang="en-US" dirty="0" err="1">
                <a:solidFill>
                  <a:srgbClr val="FF0000"/>
                </a:solidFill>
                <a:latin typeface="+mj-lt"/>
                <a:ea typeface="Segoe UI Black" panose="020B0A02040204020203" pitchFamily="34" charset="0"/>
              </a:rPr>
              <a:t>Kết</a:t>
            </a:r>
            <a:r>
              <a:rPr lang="en-US" dirty="0">
                <a:solidFill>
                  <a:srgbClr val="FF0000"/>
                </a:solidFill>
                <a:latin typeface="+mj-lt"/>
                <a:ea typeface="Segoe UI Black" panose="020B0A02040204020203" pitchFamily="34" charset="0"/>
              </a:rPr>
              <a:t> </a:t>
            </a:r>
            <a:r>
              <a:rPr lang="en-US" dirty="0" err="1">
                <a:solidFill>
                  <a:srgbClr val="FF0000"/>
                </a:solidFill>
                <a:latin typeface="+mj-lt"/>
                <a:ea typeface="Segoe UI Black" panose="020B0A02040204020203" pitchFamily="34" charset="0"/>
              </a:rPr>
              <a:t>Lễ</a:t>
            </a:r>
            <a:br>
              <a:rPr lang="en-US" dirty="0">
                <a:solidFill>
                  <a:srgbClr val="FF0000"/>
                </a:solidFill>
                <a:latin typeface="+mj-lt"/>
                <a:ea typeface="Segoe UI Black" panose="020B0A02040204020203" pitchFamily="34" charset="0"/>
              </a:rPr>
            </a:br>
            <a:r>
              <a:rPr lang="en-US" sz="7200" dirty="0">
                <a:solidFill>
                  <a:srgbClr val="FF0000"/>
                </a:solidFill>
                <a:latin typeface="+mj-lt"/>
                <a:ea typeface="Segoe UI Black" panose="020B0A02040204020203" pitchFamily="34" charset="0"/>
              </a:rPr>
              <a:t>CON TÌM VỚI MẸ</a:t>
            </a:r>
            <a:br>
              <a:rPr lang="en-US" dirty="0">
                <a:latin typeface="+mj-lt"/>
                <a:ea typeface="Segoe UI Black" panose="020B0A02040204020203" pitchFamily="34" charset="0"/>
              </a:rPr>
            </a:br>
            <a:r>
              <a:rPr lang="en-US" dirty="0" err="1">
                <a:solidFill>
                  <a:srgbClr val="002060"/>
                </a:solidFill>
                <a:latin typeface="+mj-lt"/>
                <a:ea typeface="Segoe UI Black" panose="020B0A02040204020203" pitchFamily="34" charset="0"/>
              </a:rPr>
              <a:t>Nhạc</a:t>
            </a:r>
            <a:r>
              <a:rPr lang="en-US" dirty="0">
                <a:solidFill>
                  <a:srgbClr val="002060"/>
                </a:solidFill>
                <a:latin typeface="+mj-lt"/>
                <a:ea typeface="Segoe UI Black" panose="020B0A02040204020203" pitchFamily="34" charset="0"/>
              </a:rPr>
              <a:t>: Jean-Claude GIANADDA</a:t>
            </a:r>
            <a:br>
              <a:rPr lang="en-US" dirty="0">
                <a:solidFill>
                  <a:srgbClr val="002060"/>
                </a:solidFill>
                <a:latin typeface="+mj-lt"/>
                <a:ea typeface="Segoe UI Black" panose="020B0A02040204020203" pitchFamily="34" charset="0"/>
              </a:rPr>
            </a:br>
            <a:r>
              <a:rPr lang="en-US" dirty="0" err="1">
                <a:solidFill>
                  <a:srgbClr val="002060"/>
                </a:solidFill>
                <a:latin typeface="+mj-lt"/>
                <a:ea typeface="Segoe UI Black" panose="020B0A02040204020203" pitchFamily="34" charset="0"/>
              </a:rPr>
              <a:t>Lời</a:t>
            </a:r>
            <a:r>
              <a:rPr lang="en-US" dirty="0">
                <a:solidFill>
                  <a:srgbClr val="002060"/>
                </a:solidFill>
                <a:latin typeface="+mj-lt"/>
                <a:ea typeface="Segoe UI Black" panose="020B0A02040204020203" pitchFamily="34" charset="0"/>
              </a:rPr>
              <a:t> </a:t>
            </a:r>
            <a:r>
              <a:rPr lang="en-US" dirty="0" err="1">
                <a:solidFill>
                  <a:srgbClr val="002060"/>
                </a:solidFill>
                <a:latin typeface="+mj-lt"/>
                <a:ea typeface="Segoe UI Black" panose="020B0A02040204020203" pitchFamily="34" charset="0"/>
              </a:rPr>
              <a:t>Việt</a:t>
            </a:r>
            <a:r>
              <a:rPr lang="en-US" dirty="0">
                <a:solidFill>
                  <a:srgbClr val="002060"/>
                </a:solidFill>
                <a:latin typeface="+mj-lt"/>
                <a:ea typeface="Segoe UI Black" panose="020B0A02040204020203" pitchFamily="34" charset="0"/>
              </a:rPr>
              <a:t>: </a:t>
            </a:r>
            <a:r>
              <a:rPr lang="en-US" dirty="0" err="1">
                <a:solidFill>
                  <a:srgbClr val="002060"/>
                </a:solidFill>
                <a:latin typeface="+mj-lt"/>
                <a:ea typeface="Segoe UI Black" panose="020B0A02040204020203" pitchFamily="34" charset="0"/>
              </a:rPr>
              <a:t>Tuấn</a:t>
            </a:r>
            <a:r>
              <a:rPr lang="en-US" dirty="0">
                <a:solidFill>
                  <a:srgbClr val="002060"/>
                </a:solidFill>
                <a:latin typeface="+mj-lt"/>
                <a:ea typeface="Segoe UI Black" panose="020B0A02040204020203" pitchFamily="34" charset="0"/>
              </a:rPr>
              <a:t> Kim</a:t>
            </a:r>
            <a:endParaRPr lang="en-US" i="1" dirty="0">
              <a:solidFill>
                <a:srgbClr val="002060"/>
              </a:solidFill>
              <a:latin typeface="+mj-lt"/>
              <a:ea typeface="Segoe UI Black" panose="020B0A02040204020203" pitchFamily="34" charset="0"/>
            </a:endParaRPr>
          </a:p>
        </p:txBody>
      </p:sp>
    </p:spTree>
    <p:extLst>
      <p:ext uri="{BB962C8B-B14F-4D97-AF65-F5344CB8AC3E}">
        <p14:creationId xmlns:p14="http://schemas.microsoft.com/office/powerpoint/2010/main" val="4691388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5200" u="sng" dirty="0" err="1">
                <a:solidFill>
                  <a:srgbClr val="FF0000"/>
                </a:solidFill>
                <a:latin typeface="+mj-lt"/>
                <a:ea typeface="Segoe UI Black" panose="020B0A02040204020203" pitchFamily="34" charset="0"/>
              </a:rPr>
              <a:t>Đk</a:t>
            </a:r>
            <a:r>
              <a:rPr lang="en-US" sz="5200" u="sng" dirty="0">
                <a:solidFill>
                  <a:srgbClr val="FF0000"/>
                </a:solidFill>
                <a:latin typeface="+mj-lt"/>
                <a:ea typeface="Segoe UI Black" panose="020B0A02040204020203" pitchFamily="34" charset="0"/>
              </a:rPr>
              <a:t>:</a:t>
            </a:r>
            <a:r>
              <a:rPr lang="en-US" sz="5200" dirty="0">
                <a:latin typeface="+mj-lt"/>
                <a:ea typeface="Segoe UI Black" panose="020B0A02040204020203" pitchFamily="34" charset="0"/>
              </a:rPr>
              <a:t> </a:t>
            </a:r>
            <a:r>
              <a:rPr lang="vi-VN" sz="5200" dirty="0">
                <a:solidFill>
                  <a:srgbClr val="002060"/>
                </a:solidFill>
                <a:latin typeface="+mj-lt"/>
                <a:ea typeface="Segoe UI Black" panose="020B0A02040204020203" pitchFamily="34" charset="0"/>
              </a:rPr>
              <a:t>Con tìm từ cõi hoang mang đời con. Mẹ đưa dẫn theo, từng bước Chúa đi. Cùng Mẹ lòng biết hôm nay chờ nghe. Hồng ân Chúa trao, qua Trái Tim Mẹ. </a:t>
            </a:r>
          </a:p>
        </p:txBody>
      </p:sp>
    </p:spTree>
    <p:extLst>
      <p:ext uri="{BB962C8B-B14F-4D97-AF65-F5344CB8AC3E}">
        <p14:creationId xmlns:p14="http://schemas.microsoft.com/office/powerpoint/2010/main" val="1621755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bIns="91440">
            <a:noAutofit/>
          </a:bodyPr>
          <a:lstStyle/>
          <a:p>
            <a:pPr algn="just"/>
            <a:r>
              <a:rPr lang="en-US" sz="4800" u="sng" dirty="0">
                <a:solidFill>
                  <a:srgbClr val="FF0000"/>
                </a:solidFill>
                <a:latin typeface="+mj-lt"/>
                <a:ea typeface="Segoe UI Black" panose="020B0A02040204020203" pitchFamily="34" charset="0"/>
              </a:rPr>
              <a:t>Tk1:</a:t>
            </a:r>
            <a:r>
              <a:rPr lang="en-US" sz="4800" dirty="0">
                <a:latin typeface="+mj-lt"/>
                <a:ea typeface="Segoe UI Black" panose="020B0A02040204020203" pitchFamily="34" charset="0"/>
              </a:rPr>
              <a:t> </a:t>
            </a:r>
            <a:r>
              <a:rPr lang="vi-VN" sz="4800" dirty="0">
                <a:solidFill>
                  <a:srgbClr val="002060"/>
                </a:solidFill>
                <a:latin typeface="+mj-lt"/>
                <a:ea typeface="Segoe UI Black" panose="020B0A02040204020203" pitchFamily="34" charset="0"/>
              </a:rPr>
              <a:t>Đã có nhiều lúc Mẹ cất lời ca. Ma</a:t>
            </a:r>
            <a:r>
              <a:rPr lang="en-US" sz="4800" dirty="0">
                <a:solidFill>
                  <a:srgbClr val="002060"/>
                </a:solidFill>
                <a:latin typeface="+mj-lt"/>
                <a:ea typeface="Segoe UI Black" panose="020B0A02040204020203" pitchFamily="34" charset="0"/>
              </a:rPr>
              <a:t>g-</a:t>
            </a:r>
            <a:r>
              <a:rPr lang="vi-VN" sz="4800" dirty="0">
                <a:solidFill>
                  <a:srgbClr val="002060"/>
                </a:solidFill>
                <a:latin typeface="+mj-lt"/>
                <a:ea typeface="Segoe UI Black" panose="020B0A02040204020203" pitchFamily="34" charset="0"/>
              </a:rPr>
              <a:t>ni</a:t>
            </a:r>
            <a:r>
              <a:rPr lang="en-US" sz="4800" dirty="0">
                <a:solidFill>
                  <a:srgbClr val="002060"/>
                </a:solidFill>
                <a:latin typeface="+mj-lt"/>
                <a:ea typeface="Segoe UI Black" panose="020B0A02040204020203" pitchFamily="34" charset="0"/>
              </a:rPr>
              <a:t>-</a:t>
            </a:r>
            <a:r>
              <a:rPr lang="vi-VN" sz="4800" dirty="0">
                <a:solidFill>
                  <a:srgbClr val="002060"/>
                </a:solidFill>
                <a:latin typeface="+mj-lt"/>
                <a:ea typeface="Segoe UI Black" panose="020B0A02040204020203" pitchFamily="34" charset="0"/>
              </a:rPr>
              <a:t>fi</a:t>
            </a:r>
            <a:r>
              <a:rPr lang="en-US" sz="4800" dirty="0">
                <a:solidFill>
                  <a:srgbClr val="002060"/>
                </a:solidFill>
                <a:latin typeface="+mj-lt"/>
                <a:ea typeface="Segoe UI Black" panose="020B0A02040204020203" pitchFamily="34" charset="0"/>
              </a:rPr>
              <a:t>-</a:t>
            </a:r>
            <a:r>
              <a:rPr lang="vi-VN" sz="4800" dirty="0">
                <a:solidFill>
                  <a:srgbClr val="002060"/>
                </a:solidFill>
                <a:latin typeface="+mj-lt"/>
                <a:ea typeface="Segoe UI Black" panose="020B0A02040204020203" pitchFamily="34" charset="0"/>
              </a:rPr>
              <a:t>cat! Hỡi Mẹ Đồng Trinh. Dẫn bước trần đến nguồn sáng Phục Sinh. Xin lắng nghe nhận, Lời Người quang vinh. </a:t>
            </a:r>
          </a:p>
        </p:txBody>
      </p:sp>
    </p:spTree>
    <p:extLst>
      <p:ext uri="{BB962C8B-B14F-4D97-AF65-F5344CB8AC3E}">
        <p14:creationId xmlns:p14="http://schemas.microsoft.com/office/powerpoint/2010/main" val="8747404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4800" u="sng" dirty="0">
                <a:solidFill>
                  <a:srgbClr val="FF0000"/>
                </a:solidFill>
                <a:latin typeface="+mj-lt"/>
                <a:ea typeface="Segoe UI Black" panose="020B0A02040204020203" pitchFamily="34" charset="0"/>
              </a:rPr>
              <a:t>Tk3:</a:t>
            </a:r>
            <a:r>
              <a:rPr lang="en-US" sz="4800" dirty="0">
                <a:solidFill>
                  <a:srgbClr val="FF0000"/>
                </a:solidFill>
                <a:latin typeface="+mj-lt"/>
                <a:ea typeface="Segoe UI Black" panose="020B0A02040204020203" pitchFamily="34" charset="0"/>
              </a:rPr>
              <a:t> </a:t>
            </a:r>
            <a:r>
              <a:rPr lang="vi-VN" sz="4800" dirty="0">
                <a:solidFill>
                  <a:srgbClr val="002060"/>
                </a:solidFill>
                <a:latin typeface="+mj-lt"/>
                <a:ea typeface="Segoe UI Black" panose="020B0A02040204020203" pitchFamily="34" charset="0"/>
              </a:rPr>
              <a:t>Giữa chốn trần gian Mẹ sống kề bên. Lời kinh tiếng chuông. Hỡi Mẹ Đồng Trinh. Chiếu sáng lòng mến vào chốn mù sương. Theo gót chân Mẹ, một lòng tin yêu. </a:t>
            </a:r>
          </a:p>
        </p:txBody>
      </p:sp>
    </p:spTree>
    <p:extLst>
      <p:ext uri="{BB962C8B-B14F-4D97-AF65-F5344CB8AC3E}">
        <p14:creationId xmlns:p14="http://schemas.microsoft.com/office/powerpoint/2010/main" val="6154499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5200" u="sng" dirty="0" err="1">
                <a:solidFill>
                  <a:srgbClr val="FF0000"/>
                </a:solidFill>
                <a:latin typeface="+mj-lt"/>
                <a:ea typeface="Segoe UI Black" panose="020B0A02040204020203" pitchFamily="34" charset="0"/>
              </a:rPr>
              <a:t>Đk</a:t>
            </a:r>
            <a:r>
              <a:rPr lang="en-US" sz="5200" u="sng" dirty="0">
                <a:solidFill>
                  <a:srgbClr val="FF0000"/>
                </a:solidFill>
                <a:latin typeface="+mj-lt"/>
                <a:ea typeface="Segoe UI Black" panose="020B0A02040204020203" pitchFamily="34" charset="0"/>
              </a:rPr>
              <a:t>:</a:t>
            </a:r>
            <a:r>
              <a:rPr lang="en-US" sz="5200" dirty="0">
                <a:latin typeface="+mj-lt"/>
                <a:ea typeface="Segoe UI Black" panose="020B0A02040204020203" pitchFamily="34" charset="0"/>
              </a:rPr>
              <a:t> </a:t>
            </a:r>
            <a:r>
              <a:rPr lang="vi-VN" sz="5200" dirty="0">
                <a:solidFill>
                  <a:srgbClr val="002060"/>
                </a:solidFill>
                <a:latin typeface="+mj-lt"/>
                <a:ea typeface="Segoe UI Black" panose="020B0A02040204020203" pitchFamily="34" charset="0"/>
              </a:rPr>
              <a:t>Con tìm từ cõi hoang mang đời con. Mẹ đưa dẫn theo, từng bước Chúa đi. Cùng Mẹ lòng biết hôm nay chờ nghe. Hồng ân Chúa trao, qua Trái Tim Mẹ. </a:t>
            </a:r>
          </a:p>
        </p:txBody>
      </p:sp>
    </p:spTree>
    <p:extLst>
      <p:ext uri="{BB962C8B-B14F-4D97-AF65-F5344CB8AC3E}">
        <p14:creationId xmlns:p14="http://schemas.microsoft.com/office/powerpoint/2010/main" val="31872501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4B653C-3DC5-419E-BF29-78D2DF01AE7E}"/>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4178652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313</TotalTime>
  <Words>1916</Words>
  <Application>Microsoft Office PowerPoint</Application>
  <PresentationFormat>On-screen Show (16:9)</PresentationFormat>
  <Paragraphs>111</Paragraphs>
  <Slides>79</Slides>
  <Notes>5</Notes>
  <HiddenSlides>0</HiddenSlides>
  <MMClips>0</MMClips>
  <ScaleCrop>false</ScaleCrop>
  <HeadingPairs>
    <vt:vector size="6" baseType="variant">
      <vt:variant>
        <vt:lpstr>Fonts Used</vt:lpstr>
      </vt:variant>
      <vt:variant>
        <vt:i4>4</vt:i4>
      </vt:variant>
      <vt:variant>
        <vt:lpstr>Theme</vt:lpstr>
      </vt:variant>
      <vt:variant>
        <vt:i4>8</vt:i4>
      </vt:variant>
      <vt:variant>
        <vt:lpstr>Slide Titles</vt:lpstr>
      </vt:variant>
      <vt:variant>
        <vt:i4>79</vt:i4>
      </vt:variant>
    </vt:vector>
  </HeadingPairs>
  <TitlesOfParts>
    <vt:vector size="91" baseType="lpstr">
      <vt:lpstr>Arial</vt:lpstr>
      <vt:lpstr>Calibri</vt:lpstr>
      <vt:lpstr>Segoe UI Black</vt:lpstr>
      <vt:lpstr>UTM American Sans</vt:lpstr>
      <vt:lpstr>Office Theme</vt:lpstr>
      <vt:lpstr>8_Office Theme</vt:lpstr>
      <vt:lpstr>9_Office Theme</vt:lpstr>
      <vt:lpstr>36_Default Design</vt:lpstr>
      <vt:lpstr>21_Office Theme</vt:lpstr>
      <vt:lpstr>37_Default Design</vt:lpstr>
      <vt:lpstr>4_Office Theme</vt:lpstr>
      <vt:lpstr>2_Office Theme</vt:lpstr>
      <vt:lpstr>PowerPoint Presentation</vt:lpstr>
      <vt:lpstr> Tập Hát Cộng Đoàn   </vt:lpstr>
      <vt:lpstr>PowerPoint Presentation</vt:lpstr>
      <vt:lpstr>  Kính mừng Ma-ri-a đầy ơn phúc,  Chúa ở cùng Mẹ, Mẹ diễm phúc hơn các phụ nữ              Alleluia</vt:lpstr>
      <vt:lpstr>PowerPoint Presentation</vt:lpstr>
      <vt:lpstr> Ca Nhập Lễ Kinh Kính Mừng Mai Khanh  </vt:lpstr>
      <vt:lpstr>PowerPoint Presentation</vt:lpstr>
      <vt:lpstr>***: Và Đức Giê-su con lòng bà gồm muôn phúc lạ Thánh Ma-ri-a Mẹ Đức Chúa Trời xin nguyện cầu cho chúng con. </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 MAGNIFICAT  L.m Kim Long (5 câu)  </vt:lpstr>
      <vt:lpstr>PowerPoint Presentation</vt:lpstr>
      <vt:lpstr>Tk1: Đức Ma-ri-a nói rằng: Linh hồn tôi ngợi khen Thiên Chúa, và thần trí tôi reo mừng vì Thiên Chúa Đấng cứu độ tôi. </vt:lpstr>
      <vt:lpstr>PowerPoint Presentation</vt:lpstr>
      <vt:lpstr>Tk2: Chúa trông xem phận nữ tỳ, Nên từ đây gọi tôi diễm phúc, làm việc lớn trên thân này, vì Danh Chúa chí thánh tuyệt luân. </vt:lpstr>
      <vt:lpstr>Tk3: Chúa thương ai tôn kính Ngài, qua ngàn năm và qua muôn kiếp. Vận dụng cánh tay uy quyền dẹp tan lũ hống hách tự kiêu. </vt:lpstr>
      <vt:lpstr>PowerPoint Presentation</vt:lpstr>
      <vt:lpstr>Tk4: Chúa nâng ai khiêm ái thật, bọn quyền  uy hạ khỏi ngai báu. Kẻ nghèo Chúa  ban  dư đầy, và xua lũ phú quý về không. 5. </vt:lpstr>
      <vt:lpstr>Tk5: Is-ra-el tôi tớ Ngài, theo lời xưa Ngài luôn bênh đỡ. Vì long xót thương tổ phụ và con cháu mãi tới ngàn thu. </vt:lpstr>
      <vt:lpstr>PowerPoint Presentation</vt:lpstr>
      <vt:lpstr>PowerPoint Presentation</vt:lpstr>
      <vt:lpstr>  Kính mừng Ma-ri-a đầy ơn phúc,  Chúa ở cùng Mẹ, Mẹ diễm phúc hơn các phụ nữ             Alleluia</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   Dâng Lễ Tình con dâng Ngài Thủy Nguyễn - Xuân Hoàng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Nguyện Hiệp Lễ  MAGNIFICAT Lãng Du </vt:lpstr>
      <vt:lpstr>Đk: Linh hồn tôi ngợi khen Chúa, thần trí hoan ca vui mừng trong Chúa Trời là chính Đấng cứu độ tôi... </vt:lpstr>
      <vt:lpstr>***: Có là chi phận tôi tớ, Ngài đã đoái thương nhìn tới. Để từ đây (để từ đây) muôn đời sẽ khen tôi thật diễm phúc đến muôn ngàn đời.</vt:lpstr>
      <vt:lpstr>Tk1: Đấng toàn năng đã làm cho tôi những điều cao cả. Danh Ngài thật chí thánh chí tôn. Người nghèo khó đẹp lòng Chúa phúc ân đầy dư. Lượng từ ái đã trải qua bao đời vẫn còn mãi dành cho ai kính tôn.</vt:lpstr>
      <vt:lpstr>Đk: Linh hồn tôi ngợi khen Chúa, thần trí hoan ca vui mừng trong Chúa Trời là chính Đấng cứu độ tôi... </vt:lpstr>
      <vt:lpstr>***: Có là chi phận tôi tớ, Ngài đã đoái thương nhìn tới. Để từ đây (để từ đây) muôn đời sẽ khen tôi thật diễm phúc đến muôn ngàn đời.</vt:lpstr>
      <vt:lpstr>TK2: Chúa dẹp tan những phường kiêu căng quen đời cao ngạo. Chúa hạ bệ kẻ quyền bính thế gian. Người giàu có và tự mãn trắng tay về không. Ngài hằng nhớ ước giao xưa đã lập với tổ tiên mà ra tay đỡ nâng.</vt:lpstr>
      <vt:lpstr>Đk: Linh hồn tôi ngợi khen Chúa, thần trí hoan ca vui mừng trong Chúa Trời là chính Đấng cứu độ tôi... </vt:lpstr>
      <vt:lpstr>***: Có là chi phận tôi tớ, Ngài đã đoái thương nhìn tới. Để từ đây (để từ đây) muôn đời sẽ khen tôi thật diễm phúc đến muôn ngàn đời.</vt:lpstr>
      <vt:lpstr>PowerPoint Presentation</vt:lpstr>
      <vt:lpstr>Ca Kết Lễ CON TÌM VỚI MẸ Nhạc: Jean-Claude GIANADDA Lời Việt: Tuấn Kim</vt:lpstr>
      <vt:lpstr>Đk: Con tìm từ cõi hoang mang đời con. Mẹ đưa dẫn theo, từng bước Chúa đi. Cùng Mẹ lòng biết hôm nay chờ nghe. Hồng ân Chúa trao, qua Trái Tim Mẹ. </vt:lpstr>
      <vt:lpstr>Tk1: Đã có nhiều lúc Mẹ cất lời ca. Mag-ni-fi-cat! Hỡi Mẹ Đồng Trinh. Dẫn bước trần đến nguồn sáng Phục Sinh. Xin lắng nghe nhận, Lời Người quang vinh. </vt:lpstr>
      <vt:lpstr>Tk3: Giữa chốn trần gian Mẹ sống kề bên. Lời kinh tiếng chuông. Hỡi Mẹ Đồng Trinh. Chiếu sáng lòng mến vào chốn mù sương. Theo gót chân Mẹ, một lòng tin yêu. </vt:lpstr>
      <vt:lpstr>Đk: Con tìm từ cõi hoang mang đời con. Mẹ đưa dẫn theo, từng bước Chúa đi. Cùng Mẹ lòng biết hôm nay chờ nghe. Hồng ân Chúa trao, qua Trái Tim Mẹ.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65</cp:revision>
  <dcterms:created xsi:type="dcterms:W3CDTF">2022-10-30T00:36:35Z</dcterms:created>
  <dcterms:modified xsi:type="dcterms:W3CDTF">2026-09-29T19:25:03Z</dcterms:modified>
</cp:coreProperties>
</file>