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79"/>
  </p:notesMasterIdLst>
  <p:sldIdLst>
    <p:sldId id="10244" r:id="rId4"/>
    <p:sldId id="257" r:id="rId5"/>
    <p:sldId id="10255" r:id="rId6"/>
    <p:sldId id="10257" r:id="rId7"/>
    <p:sldId id="10258" r:id="rId8"/>
    <p:sldId id="358" r:id="rId9"/>
    <p:sldId id="359" r:id="rId10"/>
    <p:sldId id="363" r:id="rId11"/>
    <p:sldId id="10268" r:id="rId12"/>
    <p:sldId id="10259" r:id="rId13"/>
    <p:sldId id="481" r:id="rId14"/>
    <p:sldId id="482" r:id="rId15"/>
    <p:sldId id="483" r:id="rId16"/>
    <p:sldId id="484" r:id="rId17"/>
    <p:sldId id="485" r:id="rId18"/>
    <p:sldId id="486" r:id="rId19"/>
    <p:sldId id="430" r:id="rId20"/>
    <p:sldId id="487" r:id="rId21"/>
    <p:sldId id="488" r:id="rId22"/>
    <p:sldId id="489" r:id="rId23"/>
    <p:sldId id="490" r:id="rId24"/>
    <p:sldId id="491" r:id="rId25"/>
    <p:sldId id="492" r:id="rId26"/>
    <p:sldId id="493" r:id="rId27"/>
    <p:sldId id="494" r:id="rId28"/>
    <p:sldId id="439" r:id="rId29"/>
    <p:sldId id="10260" r:id="rId30"/>
    <p:sldId id="256" r:id="rId31"/>
    <p:sldId id="9905" r:id="rId32"/>
    <p:sldId id="9906" r:id="rId33"/>
    <p:sldId id="9907" r:id="rId34"/>
    <p:sldId id="10263" r:id="rId35"/>
    <p:sldId id="10246" r:id="rId36"/>
    <p:sldId id="10265" r:id="rId37"/>
    <p:sldId id="10264" r:id="rId38"/>
    <p:sldId id="10266" r:id="rId39"/>
    <p:sldId id="258" r:id="rId40"/>
    <p:sldId id="10267" r:id="rId41"/>
    <p:sldId id="728" r:id="rId42"/>
    <p:sldId id="10057" r:id="rId43"/>
    <p:sldId id="10058" r:id="rId44"/>
    <p:sldId id="10059" r:id="rId45"/>
    <p:sldId id="10060" r:id="rId46"/>
    <p:sldId id="10061" r:id="rId47"/>
    <p:sldId id="10062" r:id="rId48"/>
    <p:sldId id="10064" r:id="rId49"/>
    <p:sldId id="10065" r:id="rId50"/>
    <p:sldId id="10066" r:id="rId51"/>
    <p:sldId id="10067" r:id="rId52"/>
    <p:sldId id="10068" r:id="rId53"/>
    <p:sldId id="10069" r:id="rId54"/>
    <p:sldId id="10070" r:id="rId55"/>
    <p:sldId id="10071" r:id="rId56"/>
    <p:sldId id="10003" r:id="rId57"/>
    <p:sldId id="10269" r:id="rId58"/>
    <p:sldId id="372" r:id="rId59"/>
    <p:sldId id="375" r:id="rId60"/>
    <p:sldId id="374" r:id="rId61"/>
    <p:sldId id="376" r:id="rId62"/>
    <p:sldId id="373" r:id="rId63"/>
    <p:sldId id="10107" r:id="rId64"/>
    <p:sldId id="10002" r:id="rId65"/>
    <p:sldId id="10261" r:id="rId66"/>
    <p:sldId id="313" r:id="rId67"/>
    <p:sldId id="9664" r:id="rId68"/>
    <p:sldId id="9777" r:id="rId69"/>
    <p:sldId id="9696" r:id="rId70"/>
    <p:sldId id="10270" r:id="rId71"/>
    <p:sldId id="9667" r:id="rId72"/>
    <p:sldId id="10271" r:id="rId73"/>
    <p:sldId id="10262" r:id="rId74"/>
    <p:sldId id="293" r:id="rId75"/>
    <p:sldId id="294" r:id="rId76"/>
    <p:sldId id="10253" r:id="rId77"/>
    <p:sldId id="10272"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006600"/>
    <a:srgbClr val="003300"/>
    <a:srgbClr val="0000FF"/>
    <a:srgbClr val="FA0000"/>
    <a:srgbClr val="00FF00"/>
    <a:srgbClr val="FF0201"/>
    <a:srgbClr val="070000"/>
    <a:srgbClr val="6B625C"/>
    <a:srgbClr val="4139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18" autoAdjust="0"/>
    <p:restoredTop sz="94651" autoAdjust="0"/>
  </p:normalViewPr>
  <p:slideViewPr>
    <p:cSldViewPr snapToGrid="0" showGuides="1">
      <p:cViewPr>
        <p:scale>
          <a:sx n="100" d="100"/>
          <a:sy n="100" d="100"/>
        </p:scale>
        <p:origin x="1350" y="816"/>
      </p:cViewPr>
      <p:guideLst>
        <p:guide orient="horz" pos="2160"/>
        <p:guide pos="3840"/>
      </p:guideLst>
    </p:cSldViewPr>
  </p:slideViewPr>
  <p:outlineViewPr>
    <p:cViewPr>
      <p:scale>
        <a:sx n="33" d="100"/>
        <a:sy n="33" d="100"/>
      </p:scale>
      <p:origin x="0" y="-3445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B6DEEA-1A5D-457F-81C3-759E61DD2C41}" type="datetimeFigureOut">
              <a:rPr lang="en-US" smtClean="0"/>
              <a:t>10/6/2026</a:t>
            </a:fld>
            <a:endParaRPr lang="en-US"/>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0AD717-DEFC-465D-A9A0-FD17C35D4756}" type="slidenum">
              <a:rPr lang="en-US" smtClean="0"/>
              <a:t>‹#›</a:t>
            </a:fld>
            <a:endParaRPr lang="en-US"/>
          </a:p>
        </p:txBody>
      </p:sp>
    </p:spTree>
    <p:extLst>
      <p:ext uri="{BB962C8B-B14F-4D97-AF65-F5344CB8AC3E}">
        <p14:creationId xmlns:p14="http://schemas.microsoft.com/office/powerpoint/2010/main" val="847789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932AA440-2B46-9D03-7365-BD144B48DD7B}"/>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endParaRPr lang="en-US"/>
          </a:p>
        </p:txBody>
      </p:sp>
      <p:sp>
        <p:nvSpPr>
          <p:cNvPr id="3" name="Tiêu đề phụ 2">
            <a:extLst>
              <a:ext uri="{FF2B5EF4-FFF2-40B4-BE49-F238E27FC236}">
                <a16:creationId xmlns:a16="http://schemas.microsoft.com/office/drawing/2014/main" id="{3E5BBDA5-4B99-9B1D-0BAC-F6EA181B83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endParaRPr lang="en-US"/>
          </a:p>
        </p:txBody>
      </p:sp>
      <p:sp>
        <p:nvSpPr>
          <p:cNvPr id="4" name="Chỗ dành sẵn cho Ngày tháng 3">
            <a:extLst>
              <a:ext uri="{FF2B5EF4-FFF2-40B4-BE49-F238E27FC236}">
                <a16:creationId xmlns:a16="http://schemas.microsoft.com/office/drawing/2014/main" id="{EB01D551-E7F5-2B49-B2B7-D29530528C01}"/>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5" name="Chỗ dành sẵn cho Chân trang 4">
            <a:extLst>
              <a:ext uri="{FF2B5EF4-FFF2-40B4-BE49-F238E27FC236}">
                <a16:creationId xmlns:a16="http://schemas.microsoft.com/office/drawing/2014/main" id="{F13D2CF0-1670-51F0-0AB8-D26D31955AD7}"/>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0A98E4FB-1A77-26B1-0468-741EA0A4FF20}"/>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184796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8E17311A-9D33-7ECD-DA5F-94D75544EF9B}"/>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76217853-7CE4-6F69-2D53-D88A2F2A43B2}"/>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677AFE97-40E1-EBE2-F902-8B6FEF56D387}"/>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5" name="Chỗ dành sẵn cho Chân trang 4">
            <a:extLst>
              <a:ext uri="{FF2B5EF4-FFF2-40B4-BE49-F238E27FC236}">
                <a16:creationId xmlns:a16="http://schemas.microsoft.com/office/drawing/2014/main" id="{F2C484C1-FE15-C3A6-AC6E-F299B84C6D0E}"/>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E725A40E-A223-2081-D939-AEF641A12AF7}"/>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591190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3B331DE8-5045-700A-76B7-FDC187C36E89}"/>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7115C6CB-79A7-7A90-DF70-7AF809ABA1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C71D3C87-41BB-5666-4027-3C49CD12470A}"/>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5" name="Chỗ dành sẵn cho Chân trang 4">
            <a:extLst>
              <a:ext uri="{FF2B5EF4-FFF2-40B4-BE49-F238E27FC236}">
                <a16:creationId xmlns:a16="http://schemas.microsoft.com/office/drawing/2014/main" id="{583A9718-22A4-4AEF-30A8-AABF11C63A0E}"/>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B20C630E-B614-5AC6-8D64-45E916559674}"/>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175962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BA0CF42-A82E-44BE-8538-21FC42FEEE60}"/>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F39AB57C-B3EA-E2B5-D6DF-760CBA31F611}"/>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ội dung 3">
            <a:extLst>
              <a:ext uri="{FF2B5EF4-FFF2-40B4-BE49-F238E27FC236}">
                <a16:creationId xmlns:a16="http://schemas.microsoft.com/office/drawing/2014/main" id="{895C4831-2B5D-A942-CA7C-AE649D4B2883}"/>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Ngày tháng 4">
            <a:extLst>
              <a:ext uri="{FF2B5EF4-FFF2-40B4-BE49-F238E27FC236}">
                <a16:creationId xmlns:a16="http://schemas.microsoft.com/office/drawing/2014/main" id="{139E39BE-A1FD-4D55-3D13-9098800563A7}"/>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6" name="Chỗ dành sẵn cho Chân trang 5">
            <a:extLst>
              <a:ext uri="{FF2B5EF4-FFF2-40B4-BE49-F238E27FC236}">
                <a16:creationId xmlns:a16="http://schemas.microsoft.com/office/drawing/2014/main" id="{C74126F3-F934-4F71-CD4C-43EF64AC9D34}"/>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97B7F697-0CA1-9B9F-8B6F-30B26ECEA7C2}"/>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3248380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29206FB6-3A8B-DB8F-D86A-1B012EED9C1B}"/>
              </a:ext>
            </a:extLst>
          </p:cNvPr>
          <p:cNvSpPr>
            <a:spLocks noGrp="1"/>
          </p:cNvSpPr>
          <p:nvPr>
            <p:ph type="title"/>
          </p:nvPr>
        </p:nvSpPr>
        <p:spPr>
          <a:xfrm>
            <a:off x="839788" y="365125"/>
            <a:ext cx="10515600" cy="1325563"/>
          </a:xfrm>
        </p:spPr>
        <p:txBody>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651A2615-0ADD-587F-1245-2B45F68CD7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66353D9A-47A1-22D5-23D3-A39DEC2ECCC8}"/>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Văn bản 4">
            <a:extLst>
              <a:ext uri="{FF2B5EF4-FFF2-40B4-BE49-F238E27FC236}">
                <a16:creationId xmlns:a16="http://schemas.microsoft.com/office/drawing/2014/main" id="{E9352A12-BE2C-9115-01BB-18306E68B8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6851C88F-DF28-A03D-2217-E59BAC6723F8}"/>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7" name="Chỗ dành sẵn cho Ngày tháng 6">
            <a:extLst>
              <a:ext uri="{FF2B5EF4-FFF2-40B4-BE49-F238E27FC236}">
                <a16:creationId xmlns:a16="http://schemas.microsoft.com/office/drawing/2014/main" id="{5663EAEA-7A44-DB72-3DAB-D64ADA79228F}"/>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8" name="Chỗ dành sẵn cho Chân trang 7">
            <a:extLst>
              <a:ext uri="{FF2B5EF4-FFF2-40B4-BE49-F238E27FC236}">
                <a16:creationId xmlns:a16="http://schemas.microsoft.com/office/drawing/2014/main" id="{30DCD47A-0CD2-F92B-43F8-8D4ECF4D804B}"/>
              </a:ext>
            </a:extLst>
          </p:cNvPr>
          <p:cNvSpPr>
            <a:spLocks noGrp="1"/>
          </p:cNvSpPr>
          <p:nvPr>
            <p:ph type="ftr" sz="quarter" idx="11"/>
          </p:nvPr>
        </p:nvSpPr>
        <p:spPr/>
        <p:txBody>
          <a:bodyPr/>
          <a:lstStyle/>
          <a:p>
            <a:endParaRPr lang="en-US"/>
          </a:p>
        </p:txBody>
      </p:sp>
      <p:sp>
        <p:nvSpPr>
          <p:cNvPr id="9" name="Chỗ dành sẵn cho Số hiệu Bản chiếu 8">
            <a:extLst>
              <a:ext uri="{FF2B5EF4-FFF2-40B4-BE49-F238E27FC236}">
                <a16:creationId xmlns:a16="http://schemas.microsoft.com/office/drawing/2014/main" id="{061AFE31-2A74-2E41-E7AF-A00BAEE1798B}"/>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128350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AC36E0A-556F-8297-4FFC-2057D1B4A14B}"/>
              </a:ext>
            </a:extLst>
          </p:cNvPr>
          <p:cNvSpPr>
            <a:spLocks noGrp="1"/>
          </p:cNvSpPr>
          <p:nvPr>
            <p:ph type="title"/>
          </p:nvPr>
        </p:nvSpPr>
        <p:spPr/>
        <p:txBody>
          <a:bodyPr/>
          <a:lstStyle/>
          <a:p>
            <a:r>
              <a:rPr lang="vi-VN"/>
              <a:t>Bấm để sửa kiểu tiêu đề Bản cái</a:t>
            </a:r>
            <a:endParaRPr lang="en-US"/>
          </a:p>
        </p:txBody>
      </p:sp>
      <p:sp>
        <p:nvSpPr>
          <p:cNvPr id="3" name="Chỗ dành sẵn cho Ngày tháng 2">
            <a:extLst>
              <a:ext uri="{FF2B5EF4-FFF2-40B4-BE49-F238E27FC236}">
                <a16:creationId xmlns:a16="http://schemas.microsoft.com/office/drawing/2014/main" id="{F881D69D-C174-1231-3D73-0292CD519A29}"/>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4" name="Chỗ dành sẵn cho Chân trang 3">
            <a:extLst>
              <a:ext uri="{FF2B5EF4-FFF2-40B4-BE49-F238E27FC236}">
                <a16:creationId xmlns:a16="http://schemas.microsoft.com/office/drawing/2014/main" id="{D9F50343-2993-183D-43DB-41B9015461C5}"/>
              </a:ext>
            </a:extLst>
          </p:cNvPr>
          <p:cNvSpPr>
            <a:spLocks noGrp="1"/>
          </p:cNvSpPr>
          <p:nvPr>
            <p:ph type="ftr" sz="quarter" idx="11"/>
          </p:nvPr>
        </p:nvSpPr>
        <p:spPr/>
        <p:txBody>
          <a:bodyPr/>
          <a:lstStyle/>
          <a:p>
            <a:endParaRPr lang="en-US"/>
          </a:p>
        </p:txBody>
      </p:sp>
      <p:sp>
        <p:nvSpPr>
          <p:cNvPr id="5" name="Chỗ dành sẵn cho Số hiệu Bản chiếu 4">
            <a:extLst>
              <a:ext uri="{FF2B5EF4-FFF2-40B4-BE49-F238E27FC236}">
                <a16:creationId xmlns:a16="http://schemas.microsoft.com/office/drawing/2014/main" id="{86A12772-D14A-D623-83B6-18A5C74FDC54}"/>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965837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5AAC4750-6844-8141-CD46-25AD5C35A3D0}"/>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3" name="Chỗ dành sẵn cho Chân trang 2">
            <a:extLst>
              <a:ext uri="{FF2B5EF4-FFF2-40B4-BE49-F238E27FC236}">
                <a16:creationId xmlns:a16="http://schemas.microsoft.com/office/drawing/2014/main" id="{C5541B6A-7B7A-11AA-8C03-D67C30DBA99F}"/>
              </a:ext>
            </a:extLst>
          </p:cNvPr>
          <p:cNvSpPr>
            <a:spLocks noGrp="1"/>
          </p:cNvSpPr>
          <p:nvPr>
            <p:ph type="ftr" sz="quarter" idx="11"/>
          </p:nvPr>
        </p:nvSpPr>
        <p:spPr/>
        <p:txBody>
          <a:bodyPr/>
          <a:lstStyle/>
          <a:p>
            <a:endParaRPr lang="en-US"/>
          </a:p>
        </p:txBody>
      </p:sp>
      <p:sp>
        <p:nvSpPr>
          <p:cNvPr id="4" name="Chỗ dành sẵn cho Số hiệu Bản chiếu 3">
            <a:extLst>
              <a:ext uri="{FF2B5EF4-FFF2-40B4-BE49-F238E27FC236}">
                <a16:creationId xmlns:a16="http://schemas.microsoft.com/office/drawing/2014/main" id="{16225483-7250-410B-6FB6-3ACC1CC5D047}"/>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163377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54B22F14-712B-C7A0-0664-C72C22332164}"/>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09E86289-AA7C-E724-25D1-07BDB65582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Văn bản 3">
            <a:extLst>
              <a:ext uri="{FF2B5EF4-FFF2-40B4-BE49-F238E27FC236}">
                <a16:creationId xmlns:a16="http://schemas.microsoft.com/office/drawing/2014/main" id="{205C97EE-A4AF-8A77-1F13-A5A94ACEDF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596972C4-E22E-8AD6-77D7-C55B07245C73}"/>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6" name="Chỗ dành sẵn cho Chân trang 5">
            <a:extLst>
              <a:ext uri="{FF2B5EF4-FFF2-40B4-BE49-F238E27FC236}">
                <a16:creationId xmlns:a16="http://schemas.microsoft.com/office/drawing/2014/main" id="{EB3A6839-0836-8BDD-B751-031BC656A528}"/>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429D64F6-8308-D8B1-C0FC-22589825433A}"/>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872286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F98122AF-1CCC-4FE3-95CE-585B16C1A435}"/>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Hình ảnh 2">
            <a:extLst>
              <a:ext uri="{FF2B5EF4-FFF2-40B4-BE49-F238E27FC236}">
                <a16:creationId xmlns:a16="http://schemas.microsoft.com/office/drawing/2014/main" id="{6A78BC6C-AEE6-5B09-9425-B26540ABB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Chỗ dành sẵn cho Văn bản 3">
            <a:extLst>
              <a:ext uri="{FF2B5EF4-FFF2-40B4-BE49-F238E27FC236}">
                <a16:creationId xmlns:a16="http://schemas.microsoft.com/office/drawing/2014/main" id="{A8A0CE59-7E49-4981-8908-03A6B37489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D78AB497-C2F0-B986-5A4B-204AF75504A0}"/>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6" name="Chỗ dành sẵn cho Chân trang 5">
            <a:extLst>
              <a:ext uri="{FF2B5EF4-FFF2-40B4-BE49-F238E27FC236}">
                <a16:creationId xmlns:a16="http://schemas.microsoft.com/office/drawing/2014/main" id="{20056588-A131-3266-150B-2EEC99086232}"/>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A1960C6D-B3C3-C3B2-A2B9-6E72BC6FACBF}"/>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672113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706DC050-C3E9-4422-9F2C-17A676A99D4D}"/>
              </a:ext>
            </a:extLst>
          </p:cNvPr>
          <p:cNvSpPr>
            <a:spLocks noGrp="1"/>
          </p:cNvSpPr>
          <p:nvPr>
            <p:ph type="title"/>
          </p:nvPr>
        </p:nvSpPr>
        <p:spPr/>
        <p:txBody>
          <a:bodyPr/>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181F1D8B-0EAA-4D5C-62A5-7255946A89A4}"/>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A53D43F1-D24D-41CE-5792-E3D4AE7EE9D5}"/>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5" name="Chỗ dành sẵn cho Chân trang 4">
            <a:extLst>
              <a:ext uri="{FF2B5EF4-FFF2-40B4-BE49-F238E27FC236}">
                <a16:creationId xmlns:a16="http://schemas.microsoft.com/office/drawing/2014/main" id="{1118B46D-2B66-B676-C408-FB2B38D4B45F}"/>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BDF44FFF-2201-CD46-DDD0-7235C35BF0A1}"/>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3249111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17C510AD-A900-9A54-A43A-1045F66D8ABB}"/>
              </a:ext>
            </a:extLst>
          </p:cNvPr>
          <p:cNvSpPr>
            <a:spLocks noGrp="1"/>
          </p:cNvSpPr>
          <p:nvPr>
            <p:ph type="title" orient="vert"/>
          </p:nvPr>
        </p:nvSpPr>
        <p:spPr>
          <a:xfrm>
            <a:off x="8724900" y="365125"/>
            <a:ext cx="2628900" cy="5811838"/>
          </a:xfrm>
        </p:spPr>
        <p:txBody>
          <a:bodyPr vert="eaVert"/>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7EE56CCA-6A5F-1DD5-75DA-3F13A31C020B}"/>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D7793041-A8F9-3795-45BD-4A26673A6474}"/>
              </a:ext>
            </a:extLst>
          </p:cNvPr>
          <p:cNvSpPr>
            <a:spLocks noGrp="1"/>
          </p:cNvSpPr>
          <p:nvPr>
            <p:ph type="dt" sz="half" idx="10"/>
          </p:nvPr>
        </p:nvSpPr>
        <p:spPr/>
        <p:txBody>
          <a:bodyPr/>
          <a:lstStyle/>
          <a:p>
            <a:fld id="{DE635357-FEDE-4CD7-AB09-64A379A0842F}" type="datetimeFigureOut">
              <a:rPr lang="en-US" smtClean="0"/>
              <a:t>10/6/2026</a:t>
            </a:fld>
            <a:endParaRPr lang="en-US"/>
          </a:p>
        </p:txBody>
      </p:sp>
      <p:sp>
        <p:nvSpPr>
          <p:cNvPr id="5" name="Chỗ dành sẵn cho Chân trang 4">
            <a:extLst>
              <a:ext uri="{FF2B5EF4-FFF2-40B4-BE49-F238E27FC236}">
                <a16:creationId xmlns:a16="http://schemas.microsoft.com/office/drawing/2014/main" id="{C03754E5-B599-5C5B-A191-7A2E427988FF}"/>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A101FBF0-4A5A-5604-C439-817277DD1E72}"/>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425515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1AA72-6328-3E7D-4C42-8A74C6A144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ED8E13-B5C8-6902-62D7-B1EF28C384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183FAB-B69C-07F1-3E72-91C3E890285C}"/>
              </a:ext>
            </a:extLst>
          </p:cNvPr>
          <p:cNvSpPr>
            <a:spLocks noGrp="1"/>
          </p:cNvSpPr>
          <p:nvPr>
            <p:ph type="dt" sz="half" idx="10"/>
          </p:nvPr>
        </p:nvSpPr>
        <p:spPr/>
        <p:txBody>
          <a:bodyPr/>
          <a:lstStyle/>
          <a:p>
            <a:fld id="{A11843D8-B76D-42BC-A52C-6C531BE808E8}" type="datetimeFigureOut">
              <a:rPr lang="en-US" smtClean="0"/>
              <a:t>10/6/2026</a:t>
            </a:fld>
            <a:endParaRPr lang="en-US"/>
          </a:p>
        </p:txBody>
      </p:sp>
      <p:sp>
        <p:nvSpPr>
          <p:cNvPr id="5" name="Footer Placeholder 4">
            <a:extLst>
              <a:ext uri="{FF2B5EF4-FFF2-40B4-BE49-F238E27FC236}">
                <a16:creationId xmlns:a16="http://schemas.microsoft.com/office/drawing/2014/main" id="{DC0F2C73-672E-8667-CD70-870C3C16AC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3832B0-592A-D16D-9628-DB1E287E79CC}"/>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3481035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33F45-E92F-4719-0316-21ABE3DB77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287DF3-3948-5DCF-1784-656B5ADD87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966D1E-07FB-A9B7-F48B-C6735BC5A841}"/>
              </a:ext>
            </a:extLst>
          </p:cNvPr>
          <p:cNvSpPr>
            <a:spLocks noGrp="1"/>
          </p:cNvSpPr>
          <p:nvPr>
            <p:ph type="dt" sz="half" idx="10"/>
          </p:nvPr>
        </p:nvSpPr>
        <p:spPr/>
        <p:txBody>
          <a:bodyPr/>
          <a:lstStyle/>
          <a:p>
            <a:fld id="{A11843D8-B76D-42BC-A52C-6C531BE808E8}" type="datetimeFigureOut">
              <a:rPr lang="en-US" smtClean="0"/>
              <a:t>10/6/2026</a:t>
            </a:fld>
            <a:endParaRPr lang="en-US"/>
          </a:p>
        </p:txBody>
      </p:sp>
      <p:sp>
        <p:nvSpPr>
          <p:cNvPr id="5" name="Footer Placeholder 4">
            <a:extLst>
              <a:ext uri="{FF2B5EF4-FFF2-40B4-BE49-F238E27FC236}">
                <a16:creationId xmlns:a16="http://schemas.microsoft.com/office/drawing/2014/main" id="{9093522A-36EA-1A04-32C7-385C0BFBBD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AA559D-782B-1743-4127-3B0BCCF305AE}"/>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26487125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A0AD1-2E97-B4A2-EC08-2D69578375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C70694-892E-5642-C142-F0A37374E4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9344E5-943E-D725-3B8A-8C31DF856B07}"/>
              </a:ext>
            </a:extLst>
          </p:cNvPr>
          <p:cNvSpPr>
            <a:spLocks noGrp="1"/>
          </p:cNvSpPr>
          <p:nvPr>
            <p:ph type="dt" sz="half" idx="10"/>
          </p:nvPr>
        </p:nvSpPr>
        <p:spPr/>
        <p:txBody>
          <a:bodyPr/>
          <a:lstStyle/>
          <a:p>
            <a:fld id="{A11843D8-B76D-42BC-A52C-6C531BE808E8}" type="datetimeFigureOut">
              <a:rPr lang="en-US" smtClean="0"/>
              <a:t>10/6/2026</a:t>
            </a:fld>
            <a:endParaRPr lang="en-US"/>
          </a:p>
        </p:txBody>
      </p:sp>
      <p:sp>
        <p:nvSpPr>
          <p:cNvPr id="5" name="Footer Placeholder 4">
            <a:extLst>
              <a:ext uri="{FF2B5EF4-FFF2-40B4-BE49-F238E27FC236}">
                <a16:creationId xmlns:a16="http://schemas.microsoft.com/office/drawing/2014/main" id="{74D2879E-F203-F602-32B6-C9D9A35608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BBA418-0869-0774-B94C-7119A8BA191C}"/>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11263283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FC652-F0FD-6642-DAD4-D92B24AF9F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E222A1-38C1-4FD7-5289-91B033C056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6AF7C6-D5D3-09F6-96F9-96D6664AA2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BCAF0A-DE38-DD99-F241-DA0F16F4F3AE}"/>
              </a:ext>
            </a:extLst>
          </p:cNvPr>
          <p:cNvSpPr>
            <a:spLocks noGrp="1"/>
          </p:cNvSpPr>
          <p:nvPr>
            <p:ph type="dt" sz="half" idx="10"/>
          </p:nvPr>
        </p:nvSpPr>
        <p:spPr/>
        <p:txBody>
          <a:bodyPr/>
          <a:lstStyle/>
          <a:p>
            <a:fld id="{A11843D8-B76D-42BC-A52C-6C531BE808E8}" type="datetimeFigureOut">
              <a:rPr lang="en-US" smtClean="0"/>
              <a:t>10/6/2026</a:t>
            </a:fld>
            <a:endParaRPr lang="en-US"/>
          </a:p>
        </p:txBody>
      </p:sp>
      <p:sp>
        <p:nvSpPr>
          <p:cNvPr id="6" name="Footer Placeholder 5">
            <a:extLst>
              <a:ext uri="{FF2B5EF4-FFF2-40B4-BE49-F238E27FC236}">
                <a16:creationId xmlns:a16="http://schemas.microsoft.com/office/drawing/2014/main" id="{24AF3300-1EE6-713F-992A-FD107ED913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EEC30E-64D8-3167-0059-ADA61D9C690B}"/>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24676170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D7F3D-E941-17BB-2C00-0508EB63F13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E509E6-81EC-38F8-CA1B-D9031D91D4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E0AEB8-5BA7-9B17-B669-EB06E0302D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769680-2BE0-703F-7AEE-521EE5DCD3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7C38A6-73F8-8FA3-9BE5-E6A488AA68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ED98252-3C25-FD5B-0E20-7C0D9F756F14}"/>
              </a:ext>
            </a:extLst>
          </p:cNvPr>
          <p:cNvSpPr>
            <a:spLocks noGrp="1"/>
          </p:cNvSpPr>
          <p:nvPr>
            <p:ph type="dt" sz="half" idx="10"/>
          </p:nvPr>
        </p:nvSpPr>
        <p:spPr/>
        <p:txBody>
          <a:bodyPr/>
          <a:lstStyle/>
          <a:p>
            <a:fld id="{A11843D8-B76D-42BC-A52C-6C531BE808E8}" type="datetimeFigureOut">
              <a:rPr lang="en-US" smtClean="0"/>
              <a:t>10/6/2026</a:t>
            </a:fld>
            <a:endParaRPr lang="en-US"/>
          </a:p>
        </p:txBody>
      </p:sp>
      <p:sp>
        <p:nvSpPr>
          <p:cNvPr id="8" name="Footer Placeholder 7">
            <a:extLst>
              <a:ext uri="{FF2B5EF4-FFF2-40B4-BE49-F238E27FC236}">
                <a16:creationId xmlns:a16="http://schemas.microsoft.com/office/drawing/2014/main" id="{5B883026-AC42-D137-A32A-CB6A2B156D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47ECA48-157D-D522-7B7B-7183BFF9EDCD}"/>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2634663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36FF-8276-BDD3-98BE-1087FE2976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12460B-9164-C9B9-9C63-07430AD95BFF}"/>
              </a:ext>
            </a:extLst>
          </p:cNvPr>
          <p:cNvSpPr>
            <a:spLocks noGrp="1"/>
          </p:cNvSpPr>
          <p:nvPr>
            <p:ph type="dt" sz="half" idx="10"/>
          </p:nvPr>
        </p:nvSpPr>
        <p:spPr/>
        <p:txBody>
          <a:bodyPr/>
          <a:lstStyle/>
          <a:p>
            <a:fld id="{A11843D8-B76D-42BC-A52C-6C531BE808E8}" type="datetimeFigureOut">
              <a:rPr lang="en-US" smtClean="0"/>
              <a:t>10/6/2026</a:t>
            </a:fld>
            <a:endParaRPr lang="en-US"/>
          </a:p>
        </p:txBody>
      </p:sp>
      <p:sp>
        <p:nvSpPr>
          <p:cNvPr id="4" name="Footer Placeholder 3">
            <a:extLst>
              <a:ext uri="{FF2B5EF4-FFF2-40B4-BE49-F238E27FC236}">
                <a16:creationId xmlns:a16="http://schemas.microsoft.com/office/drawing/2014/main" id="{11119F83-0AEB-9E04-B986-297E201128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A68AE9-E2E9-818F-29D8-B07B976BE549}"/>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11549353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D0182E-14DD-BE73-2005-3C392B5333AA}"/>
              </a:ext>
            </a:extLst>
          </p:cNvPr>
          <p:cNvSpPr>
            <a:spLocks noGrp="1"/>
          </p:cNvSpPr>
          <p:nvPr>
            <p:ph type="dt" sz="half" idx="10"/>
          </p:nvPr>
        </p:nvSpPr>
        <p:spPr/>
        <p:txBody>
          <a:bodyPr/>
          <a:lstStyle/>
          <a:p>
            <a:fld id="{A11843D8-B76D-42BC-A52C-6C531BE808E8}" type="datetimeFigureOut">
              <a:rPr lang="en-US" smtClean="0"/>
              <a:t>10/6/2026</a:t>
            </a:fld>
            <a:endParaRPr lang="en-US"/>
          </a:p>
        </p:txBody>
      </p:sp>
      <p:sp>
        <p:nvSpPr>
          <p:cNvPr id="3" name="Footer Placeholder 2">
            <a:extLst>
              <a:ext uri="{FF2B5EF4-FFF2-40B4-BE49-F238E27FC236}">
                <a16:creationId xmlns:a16="http://schemas.microsoft.com/office/drawing/2014/main" id="{9801D49C-500C-C1DA-EA04-2E049F6E89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5A4CE6-5E73-A0B9-61FA-6D3AC04B91D2}"/>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1696471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D382F-C7AA-BE7C-F3EA-FFD9E71F20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414C19-563F-0756-2D9D-D54960C6EA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3B75CEE-B99D-9C05-31F3-32CAD3112C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6AEC6-68AD-87C1-9F76-13095A173040}"/>
              </a:ext>
            </a:extLst>
          </p:cNvPr>
          <p:cNvSpPr>
            <a:spLocks noGrp="1"/>
          </p:cNvSpPr>
          <p:nvPr>
            <p:ph type="dt" sz="half" idx="10"/>
          </p:nvPr>
        </p:nvSpPr>
        <p:spPr/>
        <p:txBody>
          <a:bodyPr/>
          <a:lstStyle/>
          <a:p>
            <a:fld id="{A11843D8-B76D-42BC-A52C-6C531BE808E8}" type="datetimeFigureOut">
              <a:rPr lang="en-US" smtClean="0"/>
              <a:t>10/6/2026</a:t>
            </a:fld>
            <a:endParaRPr lang="en-US"/>
          </a:p>
        </p:txBody>
      </p:sp>
      <p:sp>
        <p:nvSpPr>
          <p:cNvPr id="6" name="Footer Placeholder 5">
            <a:extLst>
              <a:ext uri="{FF2B5EF4-FFF2-40B4-BE49-F238E27FC236}">
                <a16:creationId xmlns:a16="http://schemas.microsoft.com/office/drawing/2014/main" id="{A5C5AE6B-373B-A6EC-13C3-F448CB845A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6AAE8A-F3F5-FE14-4BC6-07839B32F1D7}"/>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26994000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19A17-8F0E-0051-564B-3A03E7B83A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724F4D1-5E61-6852-18EE-B6880B7885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6E5AA9-DF71-74AB-2260-E1319DC21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6E6DAD-B4D6-D7BE-2BD1-7AE0DF5A8505}"/>
              </a:ext>
            </a:extLst>
          </p:cNvPr>
          <p:cNvSpPr>
            <a:spLocks noGrp="1"/>
          </p:cNvSpPr>
          <p:nvPr>
            <p:ph type="dt" sz="half" idx="10"/>
          </p:nvPr>
        </p:nvSpPr>
        <p:spPr/>
        <p:txBody>
          <a:bodyPr/>
          <a:lstStyle/>
          <a:p>
            <a:fld id="{A11843D8-B76D-42BC-A52C-6C531BE808E8}" type="datetimeFigureOut">
              <a:rPr lang="en-US" smtClean="0"/>
              <a:t>10/6/2026</a:t>
            </a:fld>
            <a:endParaRPr lang="en-US"/>
          </a:p>
        </p:txBody>
      </p:sp>
      <p:sp>
        <p:nvSpPr>
          <p:cNvPr id="6" name="Footer Placeholder 5">
            <a:extLst>
              <a:ext uri="{FF2B5EF4-FFF2-40B4-BE49-F238E27FC236}">
                <a16:creationId xmlns:a16="http://schemas.microsoft.com/office/drawing/2014/main" id="{90E0C735-8CF9-A3DC-B9D5-43265DCBFD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229505-B698-675D-46FC-753EB7DAAE96}"/>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36338849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39170-E54D-8050-50F9-D0B9E165A9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676A51-A397-FD75-7310-FBA5D6D3AA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31123-8E37-BAAE-60ED-1AECD82DD501}"/>
              </a:ext>
            </a:extLst>
          </p:cNvPr>
          <p:cNvSpPr>
            <a:spLocks noGrp="1"/>
          </p:cNvSpPr>
          <p:nvPr>
            <p:ph type="dt" sz="half" idx="10"/>
          </p:nvPr>
        </p:nvSpPr>
        <p:spPr/>
        <p:txBody>
          <a:bodyPr/>
          <a:lstStyle/>
          <a:p>
            <a:fld id="{A11843D8-B76D-42BC-A52C-6C531BE808E8}" type="datetimeFigureOut">
              <a:rPr lang="en-US" smtClean="0"/>
              <a:t>10/6/2026</a:t>
            </a:fld>
            <a:endParaRPr lang="en-US"/>
          </a:p>
        </p:txBody>
      </p:sp>
      <p:sp>
        <p:nvSpPr>
          <p:cNvPr id="5" name="Footer Placeholder 4">
            <a:extLst>
              <a:ext uri="{FF2B5EF4-FFF2-40B4-BE49-F238E27FC236}">
                <a16:creationId xmlns:a16="http://schemas.microsoft.com/office/drawing/2014/main" id="{A738AB1A-2817-49CC-2B67-CC699B2AE1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BC92E9-BB76-5F80-0A0A-B731F35CF3F1}"/>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31218790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FDC0DD-603E-3E13-B293-B34F1BEFB8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A0640E-F92D-6565-ADF8-6A8D27B9AB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58056C-62E6-A1FC-3B1D-CE5CB4B7DA65}"/>
              </a:ext>
            </a:extLst>
          </p:cNvPr>
          <p:cNvSpPr>
            <a:spLocks noGrp="1"/>
          </p:cNvSpPr>
          <p:nvPr>
            <p:ph type="dt" sz="half" idx="10"/>
          </p:nvPr>
        </p:nvSpPr>
        <p:spPr/>
        <p:txBody>
          <a:bodyPr/>
          <a:lstStyle/>
          <a:p>
            <a:fld id="{A11843D8-B76D-42BC-A52C-6C531BE808E8}" type="datetimeFigureOut">
              <a:rPr lang="en-US" smtClean="0"/>
              <a:t>10/6/2026</a:t>
            </a:fld>
            <a:endParaRPr lang="en-US"/>
          </a:p>
        </p:txBody>
      </p:sp>
      <p:sp>
        <p:nvSpPr>
          <p:cNvPr id="5" name="Footer Placeholder 4">
            <a:extLst>
              <a:ext uri="{FF2B5EF4-FFF2-40B4-BE49-F238E27FC236}">
                <a16:creationId xmlns:a16="http://schemas.microsoft.com/office/drawing/2014/main" id="{D7AC0498-CE4E-E853-F855-1DF8AE4767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4B7404-6233-80C4-C953-333230AF62D1}"/>
              </a:ext>
            </a:extLst>
          </p:cNvPr>
          <p:cNvSpPr>
            <a:spLocks noGrp="1"/>
          </p:cNvSpPr>
          <p:nvPr>
            <p:ph type="sldNum" sz="quarter" idx="12"/>
          </p:nvPr>
        </p:nvSpPr>
        <p:spPr/>
        <p:txBody>
          <a:bodyPr/>
          <a:lstStyle/>
          <a:p>
            <a:fld id="{A9A69E7C-1CB3-4E85-A587-2F388CBE0A8C}" type="slidenum">
              <a:rPr lang="en-US" smtClean="0"/>
              <a:t>‹#›</a:t>
            </a:fld>
            <a:endParaRPr lang="en-US"/>
          </a:p>
        </p:txBody>
      </p:sp>
    </p:spTree>
    <p:extLst>
      <p:ext uri="{BB962C8B-B14F-4D97-AF65-F5344CB8AC3E}">
        <p14:creationId xmlns:p14="http://schemas.microsoft.com/office/powerpoint/2010/main" val="15541160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12292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82197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74870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85169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28175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32233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26544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71802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82147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479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8317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sv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sv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13"/>
              </a:ext>
            </a:extLst>
          </a:blip>
          <a:srcRect/>
          <a:stretch>
            <a:fillRect/>
          </a:stretch>
        </a:blipFill>
        <a:effectLst/>
      </p:bgPr>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9782FBA0-56D0-7A71-1858-5D9126B8BE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55B29C61-979D-FE74-D2A6-F9FA1FA0C3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708A12B9-B0FB-08FB-16A3-896BB656BF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635357-FEDE-4CD7-AB09-64A379A0842F}" type="datetimeFigureOut">
              <a:rPr lang="en-US" smtClean="0"/>
              <a:t>10/6/2026</a:t>
            </a:fld>
            <a:endParaRPr lang="en-US"/>
          </a:p>
        </p:txBody>
      </p:sp>
      <p:sp>
        <p:nvSpPr>
          <p:cNvPr id="5" name="Chỗ dành sẵn cho Chân trang 4">
            <a:extLst>
              <a:ext uri="{FF2B5EF4-FFF2-40B4-BE49-F238E27FC236}">
                <a16:creationId xmlns:a16="http://schemas.microsoft.com/office/drawing/2014/main" id="{7BB09809-2105-A3C4-1086-EF0B4E55BE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Chỗ dành sẵn cho Số hiệu Bản chiếu 5">
            <a:extLst>
              <a:ext uri="{FF2B5EF4-FFF2-40B4-BE49-F238E27FC236}">
                <a16:creationId xmlns:a16="http://schemas.microsoft.com/office/drawing/2014/main" id="{598C7F4C-21D4-EA00-353F-9C35B08E51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9FB78B-FD41-488F-ADE4-DC8AD74A8465}" type="slidenum">
              <a:rPr lang="en-US" smtClean="0"/>
              <a:t>‹#›</a:t>
            </a:fld>
            <a:endParaRPr lang="en-US"/>
          </a:p>
        </p:txBody>
      </p:sp>
    </p:spTree>
    <p:extLst>
      <p:ext uri="{BB962C8B-B14F-4D97-AF65-F5344CB8AC3E}">
        <p14:creationId xmlns:p14="http://schemas.microsoft.com/office/powerpoint/2010/main" val="2689047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13"/>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DBA785-1063-2C7E-DDC3-5A874C5262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572D2A-8C03-7770-DE42-F1122D0617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FF015E-7F21-64EC-243E-7659254CB3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1843D8-B76D-42BC-A52C-6C531BE808E8}" type="datetimeFigureOut">
              <a:rPr lang="en-US" smtClean="0"/>
              <a:t>10/6/2026</a:t>
            </a:fld>
            <a:endParaRPr lang="en-US"/>
          </a:p>
        </p:txBody>
      </p:sp>
      <p:sp>
        <p:nvSpPr>
          <p:cNvPr id="5" name="Footer Placeholder 4">
            <a:extLst>
              <a:ext uri="{FF2B5EF4-FFF2-40B4-BE49-F238E27FC236}">
                <a16:creationId xmlns:a16="http://schemas.microsoft.com/office/drawing/2014/main" id="{D5DAF971-1A59-82F9-03CA-155D4BCFB3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23FA2B-8350-C2C2-D9CC-38A5B6F5A6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A69E7C-1CB3-4E85-A587-2F388CBE0A8C}" type="slidenum">
              <a:rPr lang="en-US" smtClean="0"/>
              <a:t>‹#›</a:t>
            </a:fld>
            <a:endParaRPr lang="en-US"/>
          </a:p>
        </p:txBody>
      </p:sp>
    </p:spTree>
    <p:extLst>
      <p:ext uri="{BB962C8B-B14F-4D97-AF65-F5344CB8AC3E}">
        <p14:creationId xmlns:p14="http://schemas.microsoft.com/office/powerpoint/2010/main" val="29764636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13"/>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latin typeface="Segoe UI Black" panose="020B0A02040204020203" pitchFamily="34" charset="0"/>
              </a:defRPr>
            </a:lvl1pPr>
          </a:lstStyle>
          <a:p>
            <a:fld id="{7B780D3A-F9B1-4E06-8497-5FDA6DAD9F39}" type="datetimeFigureOut">
              <a:rPr lang="en-US" smtClean="0">
                <a:solidFill>
                  <a:prstClr val="black">
                    <a:tint val="75000"/>
                  </a:prstClr>
                </a:solidFill>
              </a:rPr>
              <a:pPr/>
              <a:t>10/6/2026</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latin typeface="Segoe UI Black" panose="020B0A02040204020203" pitchFamily="34"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latin typeface="Segoe UI Black" panose="020B0A02040204020203" pitchFamily="34" charset="0"/>
              </a:defRPr>
            </a:lvl1pPr>
          </a:lstStyle>
          <a:p>
            <a:fld id="{C5D94259-B4C3-4BF0-AABA-28B4D95568F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460035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1219170" rtl="0" eaLnBrk="1" latinLnBrk="0" hangingPunct="1">
        <a:spcBef>
          <a:spcPct val="0"/>
        </a:spcBef>
        <a:buNone/>
        <a:defRPr sz="5867" kern="1200">
          <a:solidFill>
            <a:schemeClr val="tx1"/>
          </a:solidFill>
          <a:latin typeface="Segoe UI Black" panose="020B0A02040204020203" pitchFamily="34" charset="0"/>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Segoe UI Black" panose="020B0A02040204020203" pitchFamily="34" charset="0"/>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Segoe UI Black" panose="020B0A02040204020203" pitchFamily="34" charset="0"/>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Segoe UI Black" panose="020B0A02040204020203" pitchFamily="34" charset="0"/>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Segoe UI Black" panose="020B0A02040204020203" pitchFamily="34" charset="0"/>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Segoe UI Black" panose="020B0A02040204020203"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A770F6-81C6-471B-A075-B8BA23B09D4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78233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82C276-33DE-4D6D-8F6D-B385E4547B0C}"/>
              </a:ext>
            </a:extLst>
          </p:cNvPr>
          <p:cNvSpPr txBox="1"/>
          <p:nvPr/>
        </p:nvSpPr>
        <p:spPr>
          <a:xfrm>
            <a:off x="1181686" y="1631852"/>
            <a:ext cx="9861452" cy="1200329"/>
          </a:xfrm>
          <a:prstGeom prst="rect">
            <a:avLst/>
          </a:prstGeom>
          <a:noFill/>
        </p:spPr>
        <p:txBody>
          <a:bodyPr wrap="square" rtlCol="0">
            <a:spAutoFit/>
          </a:bodyPr>
          <a:lstStyle/>
          <a:p>
            <a:pPr algn="ctr"/>
            <a:r>
              <a:rPr lang="en-US" sz="7200" dirty="0" err="1">
                <a:solidFill>
                  <a:srgbClr val="FFFF00"/>
                </a:solidFill>
                <a:latin typeface="Segoe UI Black" panose="020B0A02040204020203" pitchFamily="34" charset="0"/>
                <a:ea typeface="Segoe UI Black" panose="020B0A02040204020203" pitchFamily="34" charset="0"/>
              </a:rPr>
              <a:t>Tập</a:t>
            </a:r>
            <a:r>
              <a:rPr lang="en-US" sz="7200" dirty="0">
                <a:solidFill>
                  <a:srgbClr val="FFFF00"/>
                </a:solidFill>
                <a:latin typeface="Segoe UI Black" panose="020B0A02040204020203" pitchFamily="34" charset="0"/>
                <a:ea typeface="Segoe UI Black" panose="020B0A02040204020203" pitchFamily="34" charset="0"/>
              </a:rPr>
              <a:t> </a:t>
            </a:r>
            <a:r>
              <a:rPr lang="en-US" sz="7200" dirty="0" err="1">
                <a:solidFill>
                  <a:srgbClr val="FFFF00"/>
                </a:solidFill>
                <a:latin typeface="Segoe UI Black" panose="020B0A02040204020203" pitchFamily="34" charset="0"/>
                <a:ea typeface="Segoe UI Black" panose="020B0A02040204020203" pitchFamily="34" charset="0"/>
              </a:rPr>
              <a:t>Hát</a:t>
            </a:r>
            <a:r>
              <a:rPr lang="en-US" sz="7200" dirty="0">
                <a:solidFill>
                  <a:srgbClr val="FFFF00"/>
                </a:solidFill>
                <a:latin typeface="Segoe UI Black" panose="020B0A02040204020203" pitchFamily="34" charset="0"/>
                <a:ea typeface="Segoe UI Black" panose="020B0A02040204020203" pitchFamily="34" charset="0"/>
              </a:rPr>
              <a:t> </a:t>
            </a:r>
            <a:r>
              <a:rPr lang="en-US" sz="7200" dirty="0" err="1">
                <a:solidFill>
                  <a:srgbClr val="FFFF00"/>
                </a:solidFill>
                <a:latin typeface="Segoe UI Black" panose="020B0A02040204020203" pitchFamily="34" charset="0"/>
                <a:ea typeface="Segoe UI Black" panose="020B0A02040204020203" pitchFamily="34" charset="0"/>
              </a:rPr>
              <a:t>Cộng</a:t>
            </a:r>
            <a:r>
              <a:rPr lang="en-US" sz="7200" dirty="0">
                <a:solidFill>
                  <a:srgbClr val="FFFF00"/>
                </a:solidFill>
                <a:latin typeface="Segoe UI Black" panose="020B0A02040204020203" pitchFamily="34" charset="0"/>
                <a:ea typeface="Segoe UI Black" panose="020B0A02040204020203" pitchFamily="34" charset="0"/>
              </a:rPr>
              <a:t> </a:t>
            </a:r>
            <a:r>
              <a:rPr lang="en-US" sz="7200" dirty="0" err="1">
                <a:solidFill>
                  <a:srgbClr val="FFFF00"/>
                </a:solidFill>
                <a:latin typeface="Segoe UI Black" panose="020B0A02040204020203" pitchFamily="34" charset="0"/>
                <a:ea typeface="Segoe UI Black" panose="020B0A02040204020203" pitchFamily="34" charset="0"/>
              </a:rPr>
              <a:t>Đoàn</a:t>
            </a:r>
            <a:endParaRPr lang="en-US" sz="7200" dirty="0">
              <a:solidFill>
                <a:srgbClr val="FFFF00"/>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520363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22030"/>
            <a:ext cx="12192000" cy="4616648"/>
          </a:xfrm>
          <a:prstGeom prst="rect">
            <a:avLst/>
          </a:prstGeom>
        </p:spPr>
        <p:txBody>
          <a:bodyPr wrap="square">
            <a:spAutoFit/>
          </a:bodyPr>
          <a:lstStyle/>
          <a:p>
            <a:pPr algn="ctr"/>
            <a:r>
              <a:rPr lang="vi-VN" sz="5400" dirty="0">
                <a:solidFill>
                  <a:srgbClr val="FFFF00"/>
                </a:solidFill>
                <a:latin typeface="Segoe UI Black" panose="020B0A02040204020203" pitchFamily="34" charset="0"/>
                <a:ea typeface="Segoe UI Black" panose="020B0A02040204020203" pitchFamily="34" charset="0"/>
              </a:rPr>
              <a:t>Thánh vịnh </a:t>
            </a:r>
            <a:r>
              <a:rPr lang="en-US" sz="5400" dirty="0">
                <a:solidFill>
                  <a:srgbClr val="FFFF00"/>
                </a:solidFill>
                <a:latin typeface="Segoe UI Black" panose="020B0A02040204020203" pitchFamily="34" charset="0"/>
                <a:ea typeface="Segoe UI Black" panose="020B0A02040204020203" pitchFamily="34" charset="0"/>
              </a:rPr>
              <a:t>22</a:t>
            </a:r>
            <a:r>
              <a:rPr lang="vi-VN" sz="5400" dirty="0">
                <a:solidFill>
                  <a:srgbClr val="FFFF00"/>
                </a:solidFill>
                <a:latin typeface="Segoe UI Black" panose="020B0A02040204020203" pitchFamily="34" charset="0"/>
                <a:ea typeface="Segoe UI Black" panose="020B0A02040204020203" pitchFamily="34" charset="0"/>
              </a:rPr>
              <a:t> – </a:t>
            </a:r>
            <a:r>
              <a:rPr lang="en-US" sz="5400" dirty="0" err="1">
                <a:solidFill>
                  <a:srgbClr val="FFFF00"/>
                </a:solidFill>
                <a:latin typeface="Segoe UI Black" panose="020B0A02040204020203" pitchFamily="34" charset="0"/>
                <a:ea typeface="Segoe UI Black" panose="020B0A02040204020203" pitchFamily="34" charset="0"/>
              </a:rPr>
              <a:t>Lm</a:t>
            </a:r>
            <a:r>
              <a:rPr lang="en-US" sz="5400" dirty="0">
                <a:solidFill>
                  <a:srgbClr val="FFFF00"/>
                </a:solidFill>
                <a:latin typeface="Segoe UI Black" panose="020B0A02040204020203" pitchFamily="34" charset="0"/>
                <a:ea typeface="Segoe UI Black" panose="020B0A02040204020203" pitchFamily="34" charset="0"/>
              </a:rPr>
              <a:t>. Kim Long</a:t>
            </a:r>
            <a:endParaRPr lang="vi-VN" sz="5400" dirty="0">
              <a:solidFill>
                <a:srgbClr val="FFFF00"/>
              </a:solidFill>
              <a:latin typeface="Segoe UI Black" panose="020B0A02040204020203" pitchFamily="34" charset="0"/>
              <a:ea typeface="Segoe UI Black" panose="020B0A02040204020203" pitchFamily="34" charset="0"/>
            </a:endParaRPr>
          </a:p>
          <a:p>
            <a:pPr algn="just"/>
            <a:r>
              <a:rPr lang="vi-VN" sz="8000" dirty="0">
                <a:solidFill>
                  <a:schemeClr val="bg1"/>
                </a:solidFill>
                <a:latin typeface="Segoe UI Black" panose="020B0A02040204020203" pitchFamily="34" charset="0"/>
                <a:ea typeface="Segoe UI Black" panose="020B0A02040204020203" pitchFamily="34" charset="0"/>
              </a:rPr>
              <a:t>Tôi ở trong nhà Chúa những năm tháng dài triền miên. </a:t>
            </a:r>
            <a:endParaRPr lang="en-US" sz="80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539872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5084AB-D38E-4B7A-9381-A2FB87A56482}"/>
              </a:ext>
            </a:extLst>
          </p:cNvPr>
          <p:cNvSpPr txBox="1"/>
          <p:nvPr/>
        </p:nvSpPr>
        <p:spPr>
          <a:xfrm>
            <a:off x="0" y="126608"/>
            <a:ext cx="12191999" cy="7355860"/>
          </a:xfrm>
          <a:prstGeom prst="rect">
            <a:avLst/>
          </a:prstGeom>
          <a:noFill/>
        </p:spPr>
        <p:txBody>
          <a:bodyPr wrap="square" rtlCol="0">
            <a:spAutoFit/>
          </a:bodyPr>
          <a:lstStyle/>
          <a:p>
            <a:pPr algn="just"/>
            <a:r>
              <a:rPr lang="en-US" sz="6600" u="sng" dirty="0" err="1">
                <a:solidFill>
                  <a:srgbClr val="FFFF00"/>
                </a:solidFill>
                <a:latin typeface="Segoe UI Black" panose="020B0A02040204020203" pitchFamily="34" charset="0"/>
                <a:ea typeface="Segoe UI Black" panose="020B0A02040204020203" pitchFamily="34" charset="0"/>
              </a:rPr>
              <a:t>Allêluia</a:t>
            </a:r>
            <a:r>
              <a:rPr lang="en-US" sz="6600" u="sng" dirty="0">
                <a:solidFill>
                  <a:srgbClr val="FFFF00"/>
                </a:solidFill>
                <a:latin typeface="Segoe UI Black" panose="020B0A02040204020203" pitchFamily="34" charset="0"/>
                <a:ea typeface="Segoe UI Black" panose="020B0A02040204020203" pitchFamily="34" charset="0"/>
              </a:rPr>
              <a:t> – </a:t>
            </a:r>
            <a:r>
              <a:rPr lang="en-US" sz="6600" u="sng" dirty="0" err="1">
                <a:solidFill>
                  <a:srgbClr val="FFFF00"/>
                </a:solidFill>
                <a:latin typeface="Segoe UI Black" panose="020B0A02040204020203" pitchFamily="34" charset="0"/>
                <a:ea typeface="Segoe UI Black" panose="020B0A02040204020203" pitchFamily="34" charset="0"/>
              </a:rPr>
              <a:t>Allêluia</a:t>
            </a:r>
            <a:r>
              <a:rPr lang="en-US" sz="6600" u="sng" dirty="0">
                <a:solidFill>
                  <a:srgbClr val="FFFF00"/>
                </a:solidFill>
                <a:latin typeface="Segoe UI Black" panose="020B0A02040204020203" pitchFamily="34" charset="0"/>
                <a:ea typeface="Segoe UI Black" panose="020B0A02040204020203" pitchFamily="34" charset="0"/>
              </a:rPr>
              <a:t>:</a:t>
            </a:r>
            <a:r>
              <a:rPr lang="en-US" sz="6600" u="sng" dirty="0">
                <a:solidFill>
                  <a:schemeClr val="bg1"/>
                </a:solidFill>
                <a:latin typeface="Segoe UI Black" panose="020B0A02040204020203" pitchFamily="34" charset="0"/>
                <a:ea typeface="Segoe UI Black" panose="020B0A02040204020203" pitchFamily="34" charset="0"/>
              </a:rPr>
              <a:t> </a:t>
            </a:r>
          </a:p>
          <a:p>
            <a:pPr algn="just"/>
            <a:r>
              <a:rPr lang="vi-VN" sz="5200" dirty="0">
                <a:solidFill>
                  <a:schemeClr val="bg1"/>
                </a:solidFill>
                <a:latin typeface="Segoe UI Black" panose="020B0A02040204020203" pitchFamily="34" charset="0"/>
                <a:ea typeface="Segoe UI Black" panose="020B0A02040204020203" pitchFamily="34" charset="0"/>
              </a:rPr>
              <a:t>Xin Thiên Chúa là Thân Phụ Đức Giê-su Ki-tô</a:t>
            </a:r>
            <a:r>
              <a:rPr lang="en-US" sz="5200" dirty="0">
                <a:solidFill>
                  <a:schemeClr val="bg1"/>
                </a:solidFill>
                <a:latin typeface="Segoe UI Black" panose="020B0A02040204020203" pitchFamily="34" charset="0"/>
                <a:ea typeface="Segoe UI Black" panose="020B0A02040204020203" pitchFamily="34" charset="0"/>
              </a:rPr>
              <a:t> </a:t>
            </a:r>
            <a:r>
              <a:rPr lang="vi-VN" sz="5200" dirty="0">
                <a:solidFill>
                  <a:schemeClr val="bg1"/>
                </a:solidFill>
                <a:latin typeface="Segoe UI Black" panose="020B0A02040204020203" pitchFamily="34" charset="0"/>
                <a:ea typeface="Segoe UI Black" panose="020B0A02040204020203" pitchFamily="34" charset="0"/>
              </a:rPr>
              <a:t>Chúa chúng ta, soi mắt tâm hồn chúng ta</a:t>
            </a:r>
            <a:r>
              <a:rPr lang="en-US" sz="5200" dirty="0">
                <a:solidFill>
                  <a:schemeClr val="bg1"/>
                </a:solidFill>
                <a:latin typeface="Segoe UI Black" panose="020B0A02040204020203" pitchFamily="34" charset="0"/>
                <a:ea typeface="Segoe UI Black" panose="020B0A02040204020203" pitchFamily="34" charset="0"/>
              </a:rPr>
              <a:t>.</a:t>
            </a:r>
            <a:r>
              <a:rPr lang="vi-VN" sz="5200" dirty="0">
                <a:solidFill>
                  <a:schemeClr val="bg1"/>
                </a:solidFill>
                <a:latin typeface="Segoe UI Black" panose="020B0A02040204020203" pitchFamily="34" charset="0"/>
                <a:ea typeface="Segoe UI Black" panose="020B0A02040204020203" pitchFamily="34" charset="0"/>
              </a:rPr>
              <a:t> </a:t>
            </a:r>
            <a:r>
              <a:rPr lang="en-US" sz="5200" dirty="0">
                <a:solidFill>
                  <a:schemeClr val="bg1"/>
                </a:solidFill>
                <a:latin typeface="Segoe UI Black" panose="020B0A02040204020203" pitchFamily="34" charset="0"/>
                <a:ea typeface="Segoe UI Black" panose="020B0A02040204020203" pitchFamily="34" charset="0"/>
              </a:rPr>
              <a:t>C</a:t>
            </a:r>
            <a:r>
              <a:rPr lang="vi-VN" sz="5200" dirty="0">
                <a:solidFill>
                  <a:schemeClr val="bg1"/>
                </a:solidFill>
                <a:latin typeface="Segoe UI Black" panose="020B0A02040204020203" pitchFamily="34" charset="0"/>
                <a:ea typeface="Segoe UI Black" panose="020B0A02040204020203" pitchFamily="34" charset="0"/>
              </a:rPr>
              <a:t>ho chúng ta nhận rõ, đâu là niềm hy vọng mà ơn Ngài kêu gọi mang lại cho chúng </a:t>
            </a:r>
            <a:r>
              <a:rPr lang="en-US" sz="5200" dirty="0">
                <a:solidFill>
                  <a:schemeClr val="bg1"/>
                </a:solidFill>
                <a:latin typeface="Segoe UI Black" panose="020B0A02040204020203" pitchFamily="34" charset="0"/>
                <a:ea typeface="Segoe UI Black" panose="020B0A02040204020203" pitchFamily="34" charset="0"/>
              </a:rPr>
              <a:t>ta.</a:t>
            </a:r>
            <a:r>
              <a:rPr lang="en-US" sz="4400" dirty="0">
                <a:solidFill>
                  <a:schemeClr val="bg1"/>
                </a:solidFill>
                <a:latin typeface="Segoe UI Black" panose="020B0A02040204020203" pitchFamily="34" charset="0"/>
                <a:ea typeface="Segoe UI Black" panose="020B0A02040204020203" pitchFamily="34" charset="0"/>
              </a:rPr>
              <a:t>		</a:t>
            </a:r>
            <a:r>
              <a:rPr lang="en-US" sz="6600" dirty="0">
                <a:solidFill>
                  <a:srgbClr val="FFFF00"/>
                </a:solidFill>
                <a:latin typeface="Segoe UI Black" panose="020B0A02040204020203" pitchFamily="34" charset="0"/>
                <a:ea typeface="Segoe UI Black" panose="020B0A02040204020203" pitchFamily="34" charset="0"/>
              </a:rPr>
              <a:t>											</a:t>
            </a:r>
            <a:r>
              <a:rPr lang="en-US" sz="6600" u="sng" dirty="0" err="1">
                <a:solidFill>
                  <a:srgbClr val="FFFF00"/>
                </a:solidFill>
                <a:latin typeface="Segoe UI Black" panose="020B0A02040204020203" pitchFamily="34" charset="0"/>
                <a:ea typeface="Segoe UI Black" panose="020B0A02040204020203" pitchFamily="34" charset="0"/>
              </a:rPr>
              <a:t>Allêluia</a:t>
            </a:r>
            <a:r>
              <a:rPr lang="en-US" sz="6600" dirty="0">
                <a:solidFill>
                  <a:schemeClr val="bg1"/>
                </a:solidFill>
                <a:latin typeface="Segoe UI Black" panose="020B0A02040204020203" pitchFamily="34" charset="0"/>
                <a:ea typeface="Segoe UI Black" panose="020B0A02040204020203" pitchFamily="34" charset="0"/>
              </a:rPr>
              <a:t>							</a:t>
            </a:r>
            <a:endParaRPr lang="en-US" sz="6600" u="sng"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421590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A770F6-81C6-471B-A075-B8BA23B09D4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81071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 name="Rectangle 3"/>
          <p:cNvSpPr>
            <a:spLocks noGrp="1" noChangeArrowheads="1"/>
          </p:cNvSpPr>
          <p:nvPr>
            <p:ph type="subTitle" idx="1"/>
          </p:nvPr>
        </p:nvSpPr>
        <p:spPr>
          <a:xfrm>
            <a:off x="0" y="1236517"/>
            <a:ext cx="12192000" cy="5004587"/>
          </a:xfrm>
        </p:spPr>
        <p:txBody>
          <a:bodyPr>
            <a:normAutofit/>
          </a:bodyPr>
          <a:lstStyle/>
          <a:p>
            <a:pPr eaLnBrk="1" hangingPunct="1"/>
            <a:r>
              <a:rPr lang="en-US" sz="7000" b="1" dirty="0">
                <a:solidFill>
                  <a:srgbClr val="FFFF00"/>
                </a:solidFill>
                <a:latin typeface="+mj-lt"/>
                <a:ea typeface="Segoe UI Black" panose="020B0A02040204020203" pitchFamily="34" charset="0"/>
                <a:cs typeface="Times New Roman" panose="02020603050405020304" pitchFamily="18" charset="0"/>
              </a:rPr>
              <a:t>Ca </a:t>
            </a:r>
            <a:r>
              <a:rPr lang="vi-VN" sz="7000" b="1" dirty="0">
                <a:solidFill>
                  <a:srgbClr val="FFFF00"/>
                </a:solidFill>
                <a:latin typeface="+mj-lt"/>
                <a:ea typeface="Segoe UI Black" panose="020B0A02040204020203" pitchFamily="34" charset="0"/>
                <a:cs typeface="Times New Roman" panose="02020603050405020304" pitchFamily="18" charset="0"/>
              </a:rPr>
              <a:t>N</a:t>
            </a:r>
            <a:r>
              <a:rPr lang="en-US" sz="7000" b="1" dirty="0" err="1">
                <a:solidFill>
                  <a:srgbClr val="FFFF00"/>
                </a:solidFill>
                <a:latin typeface="+mj-lt"/>
                <a:ea typeface="Segoe UI Black" panose="020B0A02040204020203" pitchFamily="34" charset="0"/>
                <a:cs typeface="Times New Roman" panose="02020603050405020304" pitchFamily="18" charset="0"/>
              </a:rPr>
              <a:t>hập</a:t>
            </a:r>
            <a:r>
              <a:rPr lang="en-US" sz="7000" b="1" dirty="0">
                <a:solidFill>
                  <a:srgbClr val="FFFF00"/>
                </a:solidFill>
                <a:latin typeface="+mj-lt"/>
                <a:ea typeface="Segoe UI Black" panose="020B0A02040204020203" pitchFamily="34" charset="0"/>
                <a:cs typeface="Times New Roman" panose="02020603050405020304" pitchFamily="18" charset="0"/>
              </a:rPr>
              <a:t> </a:t>
            </a:r>
            <a:r>
              <a:rPr lang="vi-VN" sz="7000" b="1" dirty="0">
                <a:solidFill>
                  <a:srgbClr val="FFFF00"/>
                </a:solidFill>
                <a:latin typeface="+mj-lt"/>
                <a:ea typeface="Segoe UI Black" panose="020B0A02040204020203" pitchFamily="34" charset="0"/>
                <a:cs typeface="Times New Roman" panose="02020603050405020304" pitchFamily="18" charset="0"/>
              </a:rPr>
              <a:t>L</a:t>
            </a:r>
            <a:r>
              <a:rPr lang="en-US" sz="7000" b="1" dirty="0">
                <a:solidFill>
                  <a:srgbClr val="FFFF00"/>
                </a:solidFill>
                <a:latin typeface="+mj-lt"/>
                <a:ea typeface="Segoe UI Black" panose="020B0A02040204020203" pitchFamily="34" charset="0"/>
                <a:cs typeface="Times New Roman" panose="02020603050405020304" pitchFamily="18" charset="0"/>
              </a:rPr>
              <a:t>ễ</a:t>
            </a:r>
          </a:p>
          <a:p>
            <a:r>
              <a:rPr lang="en-US" sz="9600" b="1" dirty="0" err="1">
                <a:solidFill>
                  <a:srgbClr val="FFFF00"/>
                </a:solidFill>
                <a:latin typeface="+mj-lt"/>
                <a:ea typeface="Segoe UI Black" panose="020B0A02040204020203" pitchFamily="34" charset="0"/>
              </a:rPr>
              <a:t>Đến</a:t>
            </a:r>
            <a:r>
              <a:rPr lang="en-US" sz="9600" b="1" dirty="0">
                <a:solidFill>
                  <a:srgbClr val="FFFF00"/>
                </a:solidFill>
                <a:latin typeface="+mj-lt"/>
                <a:ea typeface="Segoe UI Black" panose="020B0A02040204020203" pitchFamily="34" charset="0"/>
              </a:rPr>
              <a:t> </a:t>
            </a:r>
            <a:r>
              <a:rPr lang="en-US" sz="9600" b="1" dirty="0" err="1">
                <a:solidFill>
                  <a:srgbClr val="FFFF00"/>
                </a:solidFill>
                <a:latin typeface="+mj-lt"/>
                <a:ea typeface="Segoe UI Black" panose="020B0A02040204020203" pitchFamily="34" charset="0"/>
              </a:rPr>
              <a:t>Dự</a:t>
            </a:r>
            <a:r>
              <a:rPr lang="en-US" sz="9600" b="1" dirty="0">
                <a:solidFill>
                  <a:srgbClr val="FFFF00"/>
                </a:solidFill>
                <a:latin typeface="+mj-lt"/>
                <a:ea typeface="Segoe UI Black" panose="020B0A02040204020203" pitchFamily="34" charset="0"/>
              </a:rPr>
              <a:t> </a:t>
            </a:r>
            <a:r>
              <a:rPr lang="en-US" sz="9600" b="1" dirty="0" err="1">
                <a:solidFill>
                  <a:srgbClr val="FFFF00"/>
                </a:solidFill>
                <a:latin typeface="+mj-lt"/>
                <a:ea typeface="Segoe UI Black" panose="020B0A02040204020203" pitchFamily="34" charset="0"/>
              </a:rPr>
              <a:t>Tiệc</a:t>
            </a:r>
            <a:r>
              <a:rPr lang="en-US" sz="9600" b="1" dirty="0">
                <a:solidFill>
                  <a:srgbClr val="FFFF00"/>
                </a:solidFill>
                <a:latin typeface="+mj-lt"/>
                <a:ea typeface="Segoe UI Black" panose="020B0A02040204020203" pitchFamily="34" charset="0"/>
              </a:rPr>
              <a:t> </a:t>
            </a:r>
            <a:r>
              <a:rPr lang="en-US" sz="9600" b="1" dirty="0" err="1">
                <a:solidFill>
                  <a:srgbClr val="FFFF00"/>
                </a:solidFill>
                <a:latin typeface="+mj-lt"/>
                <a:ea typeface="Segoe UI Black" panose="020B0A02040204020203" pitchFamily="34" charset="0"/>
              </a:rPr>
              <a:t>Thánh</a:t>
            </a:r>
            <a:br>
              <a:rPr lang="vi-VN" sz="23900" dirty="0">
                <a:solidFill>
                  <a:srgbClr val="FFFF00"/>
                </a:solidFill>
                <a:latin typeface="+mj-lt"/>
                <a:ea typeface="Segoe UI Black" panose="020B0A02040204020203" pitchFamily="34" charset="0"/>
              </a:rPr>
            </a:br>
            <a:r>
              <a:rPr lang="en-US" sz="5400" dirty="0" err="1">
                <a:solidFill>
                  <a:schemeClr val="bg1"/>
                </a:solidFill>
                <a:latin typeface="+mj-lt"/>
                <a:ea typeface="Segoe UI Black" panose="020B0A02040204020203" pitchFamily="34" charset="0"/>
              </a:rPr>
              <a:t>Lm</a:t>
            </a:r>
            <a:r>
              <a:rPr lang="en-US" sz="5400" dirty="0">
                <a:solidFill>
                  <a:schemeClr val="bg1"/>
                </a:solidFill>
                <a:latin typeface="+mj-lt"/>
                <a:ea typeface="Segoe UI Black" panose="020B0A02040204020203" pitchFamily="34" charset="0"/>
              </a:rPr>
              <a:t>. </a:t>
            </a:r>
            <a:r>
              <a:rPr lang="en-US" sz="5400" dirty="0" err="1">
                <a:solidFill>
                  <a:schemeClr val="bg1"/>
                </a:solidFill>
                <a:latin typeface="+mj-lt"/>
                <a:ea typeface="Segoe UI Black" panose="020B0A02040204020203" pitchFamily="34" charset="0"/>
              </a:rPr>
              <a:t>Nguyễn</a:t>
            </a:r>
            <a:r>
              <a:rPr lang="en-US" sz="5400" dirty="0">
                <a:solidFill>
                  <a:schemeClr val="bg1"/>
                </a:solidFill>
                <a:latin typeface="+mj-lt"/>
                <a:ea typeface="Segoe UI Black" panose="020B0A02040204020203" pitchFamily="34" charset="0"/>
              </a:rPr>
              <a:t> </a:t>
            </a:r>
            <a:r>
              <a:rPr lang="en-US" sz="5400" dirty="0" err="1">
                <a:solidFill>
                  <a:schemeClr val="bg1"/>
                </a:solidFill>
                <a:latin typeface="+mj-lt"/>
                <a:ea typeface="Segoe UI Black" panose="020B0A02040204020203" pitchFamily="34" charset="0"/>
              </a:rPr>
              <a:t>Duy</a:t>
            </a:r>
            <a:endParaRPr lang="vi-VN" sz="11500" i="1"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595703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24286"/>
            <a:ext cx="12192000" cy="6340197"/>
          </a:xfrm>
          <a:prstGeom prst="rect">
            <a:avLst/>
          </a:prstGeom>
        </p:spPr>
        <p:txBody>
          <a:bodyPr wrap="square">
            <a:spAutoFit/>
          </a:bodyPr>
          <a:lstStyle/>
          <a:p>
            <a:pPr algn="just"/>
            <a:r>
              <a:rPr lang="en-US" sz="5800" b="1" u="sng" dirty="0">
                <a:solidFill>
                  <a:srgbClr val="FFFF00"/>
                </a:solidFill>
                <a:latin typeface="Segoe UI Black" panose="020B0A02040204020203" pitchFamily="34" charset="0"/>
                <a:ea typeface="Segoe UI Black" panose="020B0A02040204020203" pitchFamily="34" charset="0"/>
              </a:rPr>
              <a:t>Đ</a:t>
            </a:r>
            <a:r>
              <a:rPr lang="en-GB" sz="5800" b="1" u="sng" dirty="0">
                <a:solidFill>
                  <a:srgbClr val="FFFF00"/>
                </a:solidFill>
                <a:latin typeface="Segoe UI Black" panose="020B0A02040204020203" pitchFamily="34" charset="0"/>
                <a:ea typeface="Segoe UI Black" panose="020B0A02040204020203" pitchFamily="34" charset="0"/>
              </a:rPr>
              <a:t>k</a:t>
            </a:r>
            <a:r>
              <a:rPr lang="vi-VN" sz="5800" b="1" u="sng" dirty="0">
                <a:solidFill>
                  <a:srgbClr val="FFFF00"/>
                </a:solidFill>
                <a:latin typeface="Segoe UI Black" panose="020B0A02040204020203" pitchFamily="34" charset="0"/>
                <a:ea typeface="Segoe UI Black" panose="020B0A02040204020203" pitchFamily="34" charset="0"/>
              </a:rPr>
              <a:t>:</a:t>
            </a:r>
            <a:r>
              <a:rPr lang="vi-VN" sz="5800" b="1" dirty="0">
                <a:solidFill>
                  <a:schemeClr val="bg1"/>
                </a:solidFill>
                <a:latin typeface="Segoe UI Black" panose="020B0A02040204020203" pitchFamily="34" charset="0"/>
                <a:ea typeface="Segoe UI Black" panose="020B0A02040204020203" pitchFamily="34" charset="0"/>
              </a:rPr>
              <a:t> </a:t>
            </a:r>
            <a:r>
              <a:rPr lang="vi-VN" sz="5800" dirty="0">
                <a:solidFill>
                  <a:schemeClr val="bg1"/>
                </a:solidFill>
                <a:latin typeface="Segoe UI Black" panose="020B0A02040204020203" pitchFamily="34" charset="0"/>
                <a:ea typeface="Segoe UI Black" panose="020B0A02040204020203" pitchFamily="34" charset="0"/>
              </a:rPr>
              <a:t>Chúa mời gọi con đến dự tiệc thánh, con hân hoan vui mừng, con hân hoan vui mừng tạ ơn Chúa</a:t>
            </a:r>
            <a:r>
              <a:rPr lang="en-US" sz="5800" dirty="0">
                <a:solidFill>
                  <a:schemeClr val="bg1"/>
                </a:solidFill>
                <a:latin typeface="Segoe UI Black" panose="020B0A02040204020203" pitchFamily="34" charset="0"/>
                <a:ea typeface="Segoe UI Black" panose="020B0A02040204020203" pitchFamily="34" charset="0"/>
              </a:rPr>
              <a:t>,</a:t>
            </a:r>
            <a:r>
              <a:rPr lang="vi-VN" sz="5800" dirty="0">
                <a:solidFill>
                  <a:schemeClr val="bg1"/>
                </a:solidFill>
                <a:latin typeface="Segoe UI Black" panose="020B0A02040204020203" pitchFamily="34" charset="0"/>
                <a:ea typeface="Segoe UI Black" panose="020B0A02040204020203" pitchFamily="34" charset="0"/>
              </a:rPr>
              <a:t> Chúa ơi! Vì Chúa là lẽ sống của con rồi, là hạnh phúc suốt cuộc đời đến với Ngài nhận lãnh Nước Trời</a:t>
            </a:r>
            <a:r>
              <a:rPr lang="en-US" sz="5800" dirty="0">
                <a:solidFill>
                  <a:schemeClr val="bg1"/>
                </a:solidFill>
                <a:latin typeface="Segoe UI Black" panose="020B0A02040204020203" pitchFamily="34" charset="0"/>
                <a:ea typeface="Segoe UI Black" panose="020B0A02040204020203" pitchFamily="34" charset="0"/>
              </a:rPr>
              <a:t>.</a:t>
            </a:r>
            <a:endParaRPr lang="vi-VN" sz="5800" b="1"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9246228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3" name="Rectangle 2"/>
          <p:cNvSpPr/>
          <p:nvPr/>
        </p:nvSpPr>
        <p:spPr>
          <a:xfrm>
            <a:off x="0" y="1"/>
            <a:ext cx="12192000" cy="6986528"/>
          </a:xfrm>
          <a:prstGeom prst="rect">
            <a:avLst/>
          </a:prstGeom>
        </p:spPr>
        <p:txBody>
          <a:bodyPr wrap="square">
            <a:spAutoFit/>
          </a:bodyPr>
          <a:lstStyle/>
          <a:p>
            <a:pPr algn="just"/>
            <a:r>
              <a:rPr lang="en-GB" sz="5400" b="1" u="sng" dirty="0">
                <a:solidFill>
                  <a:srgbClr val="FFFF00"/>
                </a:solidFill>
                <a:latin typeface="Segoe UI Black" panose="020B0A02040204020203" pitchFamily="34" charset="0"/>
                <a:ea typeface="Segoe UI Black" panose="020B0A02040204020203" pitchFamily="34" charset="0"/>
              </a:rPr>
              <a:t>Tk3:</a:t>
            </a:r>
            <a:r>
              <a:rPr lang="vi-VN" sz="5400" b="1" dirty="0">
                <a:solidFill>
                  <a:prstClr val="white"/>
                </a:solidFill>
                <a:latin typeface="Segoe UI Black" panose="020B0A02040204020203" pitchFamily="34" charset="0"/>
                <a:ea typeface="Segoe UI Black" panose="020B0A02040204020203" pitchFamily="34" charset="0"/>
              </a:rPr>
              <a:t> </a:t>
            </a:r>
            <a:r>
              <a:rPr lang="vi-VN" sz="5400" dirty="0">
                <a:solidFill>
                  <a:schemeClr val="bg1"/>
                </a:solidFill>
                <a:latin typeface="Segoe UI Black" panose="020B0A02040204020203" pitchFamily="34" charset="0"/>
                <a:ea typeface="Segoe UI Black" panose="020B0A02040204020203" pitchFamily="34" charset="0"/>
              </a:rPr>
              <a:t>Muôn người từ khắp các nơi ăn cùng một tấm bánh, ngàn giọng nói chung câu nguyện cầu</a:t>
            </a:r>
            <a:r>
              <a:rPr lang="en-US" sz="5400" dirty="0">
                <a:solidFill>
                  <a:schemeClr val="bg1"/>
                </a:solidFill>
                <a:latin typeface="Segoe UI Black" panose="020B0A02040204020203" pitchFamily="34" charset="0"/>
                <a:ea typeface="Segoe UI Black" panose="020B0A02040204020203" pitchFamily="34" charset="0"/>
              </a:rPr>
              <a:t>,</a:t>
            </a:r>
            <a:r>
              <a:rPr lang="vi-VN" sz="5400" dirty="0">
                <a:solidFill>
                  <a:schemeClr val="bg1"/>
                </a:solidFill>
                <a:latin typeface="Segoe UI Black" panose="020B0A02040204020203" pitchFamily="34" charset="0"/>
                <a:ea typeface="Segoe UI Black" panose="020B0A02040204020203" pitchFamily="34" charset="0"/>
              </a:rPr>
              <a:t> ngàn ánh mắt chung trong niềm tin. Xin Ngài hiệp nhất các dân trong cùng một Thiên Chúa, tình hiệp nhất bao la tràn đầy tựa như nhánh chung trong một cây</a:t>
            </a:r>
            <a:endParaRPr lang="en-GB" sz="5400" b="1"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1000416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24286"/>
            <a:ext cx="12192000" cy="6340197"/>
          </a:xfrm>
          <a:prstGeom prst="rect">
            <a:avLst/>
          </a:prstGeom>
        </p:spPr>
        <p:txBody>
          <a:bodyPr wrap="square">
            <a:spAutoFit/>
          </a:bodyPr>
          <a:lstStyle/>
          <a:p>
            <a:pPr algn="just"/>
            <a:r>
              <a:rPr lang="en-US" sz="5800" b="1" u="sng" dirty="0">
                <a:solidFill>
                  <a:srgbClr val="FFFF00"/>
                </a:solidFill>
                <a:latin typeface="Segoe UI Black" panose="020B0A02040204020203" pitchFamily="34" charset="0"/>
                <a:ea typeface="Segoe UI Black" panose="020B0A02040204020203" pitchFamily="34" charset="0"/>
              </a:rPr>
              <a:t>Đ</a:t>
            </a:r>
            <a:r>
              <a:rPr lang="en-GB" sz="5800" b="1" u="sng" dirty="0">
                <a:solidFill>
                  <a:srgbClr val="FFFF00"/>
                </a:solidFill>
                <a:latin typeface="Segoe UI Black" panose="020B0A02040204020203" pitchFamily="34" charset="0"/>
                <a:ea typeface="Segoe UI Black" panose="020B0A02040204020203" pitchFamily="34" charset="0"/>
              </a:rPr>
              <a:t>k</a:t>
            </a:r>
            <a:r>
              <a:rPr lang="vi-VN" sz="5800" b="1" u="sng" dirty="0">
                <a:solidFill>
                  <a:srgbClr val="FFFF00"/>
                </a:solidFill>
                <a:latin typeface="Segoe UI Black" panose="020B0A02040204020203" pitchFamily="34" charset="0"/>
                <a:ea typeface="Segoe UI Black" panose="020B0A02040204020203" pitchFamily="34" charset="0"/>
              </a:rPr>
              <a:t>:</a:t>
            </a:r>
            <a:r>
              <a:rPr lang="vi-VN" sz="5800" b="1" dirty="0">
                <a:solidFill>
                  <a:schemeClr val="bg1"/>
                </a:solidFill>
                <a:latin typeface="Segoe UI Black" panose="020B0A02040204020203" pitchFamily="34" charset="0"/>
                <a:ea typeface="Segoe UI Black" panose="020B0A02040204020203" pitchFamily="34" charset="0"/>
              </a:rPr>
              <a:t> </a:t>
            </a:r>
            <a:r>
              <a:rPr lang="vi-VN" sz="5800" dirty="0">
                <a:solidFill>
                  <a:schemeClr val="bg1"/>
                </a:solidFill>
                <a:latin typeface="Segoe UI Black" panose="020B0A02040204020203" pitchFamily="34" charset="0"/>
                <a:ea typeface="Segoe UI Black" panose="020B0A02040204020203" pitchFamily="34" charset="0"/>
              </a:rPr>
              <a:t>Chúa mời gọi con đến dự tiệc thánh, con hân hoan vui mừng, con hân hoan vui mừng tạ ơn Chúa</a:t>
            </a:r>
            <a:r>
              <a:rPr lang="en-US" sz="5800" dirty="0">
                <a:solidFill>
                  <a:schemeClr val="bg1"/>
                </a:solidFill>
                <a:latin typeface="Segoe UI Black" panose="020B0A02040204020203" pitchFamily="34" charset="0"/>
                <a:ea typeface="Segoe UI Black" panose="020B0A02040204020203" pitchFamily="34" charset="0"/>
              </a:rPr>
              <a:t>,</a:t>
            </a:r>
            <a:r>
              <a:rPr lang="vi-VN" sz="5800" dirty="0">
                <a:solidFill>
                  <a:schemeClr val="bg1"/>
                </a:solidFill>
                <a:latin typeface="Segoe UI Black" panose="020B0A02040204020203" pitchFamily="34" charset="0"/>
                <a:ea typeface="Segoe UI Black" panose="020B0A02040204020203" pitchFamily="34" charset="0"/>
              </a:rPr>
              <a:t> Chúa ơi! Vì Chúa là lẽ sống của con rồi, là hạnh phúc suốt cuộc đời đến với Ngài nhận lãnh Nước Trời</a:t>
            </a:r>
            <a:r>
              <a:rPr lang="en-US" sz="5800" dirty="0">
                <a:solidFill>
                  <a:schemeClr val="bg1"/>
                </a:solidFill>
                <a:latin typeface="Segoe UI Black" panose="020B0A02040204020203" pitchFamily="34" charset="0"/>
                <a:ea typeface="Segoe UI Black" panose="020B0A02040204020203" pitchFamily="34" charset="0"/>
              </a:rPr>
              <a:t>.</a:t>
            </a:r>
            <a:endParaRPr lang="vi-VN" sz="5800" b="1"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5936974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A770F6-81C6-471B-A075-B8BA23B09D4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32593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12192000" cy="6858000"/>
          </a:xfrm>
        </p:spPr>
        <p:txBody>
          <a:bodyPr/>
          <a:lstStyle/>
          <a:p>
            <a:pPr eaLnBrk="1" hangingPunct="1">
              <a:lnSpc>
                <a:spcPct val="150000"/>
              </a:lnSpc>
            </a:pPr>
            <a:endParaRPr lang="en-US" sz="4800" b="1" dirty="0">
              <a:solidFill>
                <a:srgbClr val="FFFF00"/>
              </a:solidFill>
              <a:latin typeface="+mj-lt"/>
              <a:cs typeface="Times New Roman" panose="02020603050405020304" pitchFamily="18" charset="0"/>
            </a:endParaRPr>
          </a:p>
          <a:p>
            <a:pPr eaLnBrk="1" hangingPunct="1"/>
            <a:r>
              <a:rPr lang="en-US" sz="9600" i="1" dirty="0">
                <a:solidFill>
                  <a:srgbClr val="FFFF00"/>
                </a:solidFill>
                <a:latin typeface="+mj-lt"/>
                <a:ea typeface="Segoe UI Black" panose="020B0A02040204020203" pitchFamily="34" charset="0"/>
                <a:cs typeface="Times New Roman" panose="02020603050405020304" pitchFamily="18" charset="0"/>
              </a:rPr>
              <a:t>KINH VINH DANH</a:t>
            </a:r>
          </a:p>
          <a:p>
            <a:pPr eaLnBrk="1" hangingPunct="1"/>
            <a:r>
              <a:rPr lang="en-US" sz="9600" i="1" dirty="0" err="1">
                <a:solidFill>
                  <a:srgbClr val="FFFF00"/>
                </a:solidFill>
                <a:latin typeface="+mj-lt"/>
                <a:ea typeface="Segoe UI Black" panose="020B0A02040204020203" pitchFamily="34" charset="0"/>
                <a:cs typeface="Times New Roman" panose="02020603050405020304" pitchFamily="18" charset="0"/>
              </a:rPr>
              <a:t>Ca</a:t>
            </a:r>
            <a:r>
              <a:rPr lang="en-US" sz="9600" i="1" dirty="0">
                <a:solidFill>
                  <a:srgbClr val="FFFF00"/>
                </a:solidFill>
                <a:latin typeface="+mj-lt"/>
                <a:ea typeface="Segoe UI Black" panose="020B0A02040204020203" pitchFamily="34" charset="0"/>
                <a:cs typeface="Times New Roman" panose="02020603050405020304" pitchFamily="18" charset="0"/>
              </a:rPr>
              <a:t> </a:t>
            </a:r>
            <a:r>
              <a:rPr lang="en-US" sz="9600" i="1" dirty="0" err="1">
                <a:solidFill>
                  <a:srgbClr val="FFFF00"/>
                </a:solidFill>
                <a:latin typeface="+mj-lt"/>
                <a:ea typeface="Segoe UI Black" panose="020B0A02040204020203" pitchFamily="34" charset="0"/>
                <a:cs typeface="Times New Roman" panose="02020603050405020304" pitchFamily="18" charset="0"/>
              </a:rPr>
              <a:t>Lên</a:t>
            </a:r>
            <a:r>
              <a:rPr lang="en-US" sz="9600" i="1" dirty="0">
                <a:solidFill>
                  <a:srgbClr val="FFFF00"/>
                </a:solidFill>
                <a:latin typeface="+mj-lt"/>
                <a:ea typeface="Segoe UI Black" panose="020B0A02040204020203" pitchFamily="34" charset="0"/>
                <a:cs typeface="Times New Roman" panose="02020603050405020304" pitchFamily="18" charset="0"/>
              </a:rPr>
              <a:t> </a:t>
            </a:r>
            <a:r>
              <a:rPr lang="en-US" sz="9600" i="1" dirty="0" err="1">
                <a:solidFill>
                  <a:srgbClr val="FFFF00"/>
                </a:solidFill>
                <a:latin typeface="+mj-lt"/>
                <a:ea typeface="Segoe UI Black" panose="020B0A02040204020203" pitchFamily="34" charset="0"/>
                <a:cs typeface="Times New Roman" panose="02020603050405020304" pitchFamily="18" charset="0"/>
              </a:rPr>
              <a:t>Đi</a:t>
            </a:r>
            <a:r>
              <a:rPr lang="en-US" sz="9600" i="1" dirty="0">
                <a:solidFill>
                  <a:srgbClr val="FFFF00"/>
                </a:solidFill>
                <a:latin typeface="+mj-lt"/>
                <a:ea typeface="Segoe UI Black" panose="020B0A02040204020203" pitchFamily="34" charset="0"/>
                <a:cs typeface="Times New Roman" panose="02020603050405020304" pitchFamily="18" charset="0"/>
              </a:rPr>
              <a:t> 2</a:t>
            </a:r>
            <a:endParaRPr lang="vi-VN" sz="9600" i="1" dirty="0">
              <a:solidFill>
                <a:srgbClr val="FFFF00"/>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59153948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12192000" cy="6858000"/>
          </a:xfrm>
        </p:spPr>
        <p:txBody>
          <a:bodyPr anchor="ctr" anchorCtr="0">
            <a:normAutofit fontScale="92500" lnSpcReduction="10000"/>
          </a:bodyPr>
          <a:lstStyle/>
          <a:p>
            <a:pPr algn="just" eaLnBrk="1" hangingPunct="1">
              <a:lnSpc>
                <a:spcPct val="100000"/>
              </a:lnSpc>
            </a:pPr>
            <a:endParaRPr lang="en-US" sz="1467" i="1" u="sng" dirty="0">
              <a:solidFill>
                <a:schemeClr val="bg1"/>
              </a:solidFill>
              <a:latin typeface="+mj-lt"/>
              <a:ea typeface="Segoe UI Black" panose="020B0A02040204020203" pitchFamily="34" charset="0"/>
              <a:cs typeface="Times New Roman" panose="02020603050405020304" pitchFamily="18" charset="0"/>
            </a:endParaRPr>
          </a:p>
          <a:p>
            <a:pPr algn="just" eaLnBrk="1" hangingPunct="1">
              <a:lnSpc>
                <a:spcPct val="100000"/>
              </a:lnSpc>
            </a:pPr>
            <a:r>
              <a:rPr lang="vi-VN" sz="8000" i="1" u="sng" dirty="0">
                <a:solidFill>
                  <a:srgbClr val="FFFF00"/>
                </a:solidFill>
                <a:latin typeface="+mj-lt"/>
                <a:ea typeface="Segoe UI Black" panose="020B0A02040204020203" pitchFamily="34" charset="0"/>
                <a:cs typeface="Times New Roman" panose="02020603050405020304" pitchFamily="18" charset="0"/>
              </a:rPr>
              <a:t>Chủ tế:</a:t>
            </a:r>
            <a:r>
              <a:rPr lang="vi-VN" sz="8000" i="1" dirty="0">
                <a:solidFill>
                  <a:srgbClr val="FFFF00"/>
                </a:solidFill>
                <a:latin typeface="+mj-lt"/>
                <a:ea typeface="Segoe UI Black" panose="020B0A02040204020203" pitchFamily="34" charset="0"/>
                <a:cs typeface="Times New Roman" panose="02020603050405020304" pitchFamily="18" charset="0"/>
              </a:rPr>
              <a:t> Vinh danh Thiên Chúa trên các tầng trời. </a:t>
            </a:r>
            <a:endParaRPr lang="en-US" sz="8000" i="1" dirty="0">
              <a:solidFill>
                <a:srgbClr val="FFFF00"/>
              </a:solidFill>
              <a:latin typeface="+mj-lt"/>
              <a:ea typeface="Segoe UI Black" panose="020B0A02040204020203" pitchFamily="34" charset="0"/>
              <a:cs typeface="Times New Roman" panose="02020603050405020304" pitchFamily="18" charset="0"/>
            </a:endParaRPr>
          </a:p>
          <a:p>
            <a:pPr algn="just" eaLnBrk="1" hangingPunct="1">
              <a:lnSpc>
                <a:spcPct val="100000"/>
              </a:lnSpc>
            </a:pPr>
            <a:endParaRPr lang="en-US" sz="5733" i="1" dirty="0">
              <a:solidFill>
                <a:schemeClr val="bg1"/>
              </a:solidFill>
              <a:latin typeface="+mj-lt"/>
              <a:ea typeface="Segoe UI Black" panose="020B0A02040204020203" pitchFamily="34" charset="0"/>
              <a:cs typeface="Times New Roman" panose="02020603050405020304" pitchFamily="18" charset="0"/>
            </a:endParaRPr>
          </a:p>
          <a:p>
            <a:pPr algn="just" eaLnBrk="1" hangingPunct="1">
              <a:lnSpc>
                <a:spcPct val="100000"/>
              </a:lnSpc>
            </a:pPr>
            <a:r>
              <a:rPr lang="en-US" sz="8000" i="1" u="sng" dirty="0" err="1">
                <a:solidFill>
                  <a:schemeClr val="accent2"/>
                </a:solidFill>
                <a:latin typeface="+mj-lt"/>
                <a:ea typeface="Segoe UI Black" panose="020B0A02040204020203" pitchFamily="34" charset="0"/>
                <a:cs typeface="Times New Roman" panose="02020603050405020304" pitchFamily="18" charset="0"/>
              </a:rPr>
              <a:t>Cộng</a:t>
            </a:r>
            <a:r>
              <a:rPr lang="en-US" sz="8000" i="1" u="sng" dirty="0">
                <a:solidFill>
                  <a:schemeClr val="accent2"/>
                </a:solidFill>
                <a:latin typeface="+mj-lt"/>
                <a:ea typeface="Segoe UI Black" panose="020B0A02040204020203" pitchFamily="34" charset="0"/>
                <a:cs typeface="Times New Roman" panose="02020603050405020304" pitchFamily="18" charset="0"/>
              </a:rPr>
              <a:t> </a:t>
            </a:r>
            <a:r>
              <a:rPr lang="en-US" sz="8000" i="1" u="sng" dirty="0" err="1">
                <a:solidFill>
                  <a:schemeClr val="accent2"/>
                </a:solidFill>
                <a:latin typeface="+mj-lt"/>
                <a:ea typeface="Segoe UI Black" panose="020B0A02040204020203" pitchFamily="34" charset="0"/>
                <a:cs typeface="Times New Roman" panose="02020603050405020304" pitchFamily="18" charset="0"/>
              </a:rPr>
              <a:t>đoàn</a:t>
            </a:r>
            <a:r>
              <a:rPr lang="en-US" sz="8000" i="1" u="sng" dirty="0">
                <a:solidFill>
                  <a:schemeClr val="accent2"/>
                </a:solidFill>
                <a:latin typeface="+mj-lt"/>
                <a:ea typeface="Segoe UI Black" panose="020B0A02040204020203" pitchFamily="34" charset="0"/>
                <a:cs typeface="Times New Roman" panose="02020603050405020304" pitchFamily="18" charset="0"/>
              </a:rPr>
              <a:t>:</a:t>
            </a:r>
            <a:r>
              <a:rPr lang="en-US" sz="8000" dirty="0">
                <a:solidFill>
                  <a:schemeClr val="accent2"/>
                </a:solidFill>
                <a:latin typeface="+mj-lt"/>
                <a:ea typeface="Segoe UI Black" panose="020B0A02040204020203" pitchFamily="34" charset="0"/>
                <a:cs typeface="Times New Roman" panose="02020603050405020304" pitchFamily="18" charset="0"/>
              </a:rPr>
              <a:t> </a:t>
            </a:r>
            <a:r>
              <a:rPr lang="vi-VN" sz="8000" dirty="0">
                <a:solidFill>
                  <a:schemeClr val="bg1"/>
                </a:solidFill>
                <a:latin typeface="+mj-lt"/>
                <a:ea typeface="Segoe UI Black" panose="020B0A02040204020203" pitchFamily="34" charset="0"/>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6836372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12192000" cy="6858000"/>
          </a:xfrm>
        </p:spPr>
        <p:txBody>
          <a:bodyPr anchor="ctr" anchorCtr="0">
            <a:normAutofit/>
          </a:bodyPr>
          <a:lstStyle/>
          <a:p>
            <a:pPr algn="just">
              <a:lnSpc>
                <a:spcPct val="100000"/>
              </a:lnSpc>
            </a:pPr>
            <a:r>
              <a:rPr lang="vi-VN" sz="8000" dirty="0">
                <a:solidFill>
                  <a:schemeClr val="bg1"/>
                </a:solidFill>
                <a:latin typeface="+mj-lt"/>
                <a:ea typeface="Segoe UI Black" panose="020B0A02040204020203" pitchFamily="34" charset="0"/>
                <a:cs typeface="Times New Roman" panose="02020603050405020304" pitchFamily="18" charset="0"/>
              </a:rPr>
              <a:t>Chúng con ca ngợi Chúa.</a:t>
            </a:r>
            <a:endParaRPr lang="en-US" sz="8000" dirty="0">
              <a:solidFill>
                <a:schemeClr val="bg1"/>
              </a:solidFill>
              <a:latin typeface="+mj-lt"/>
              <a:ea typeface="Segoe UI Black" panose="020B0A02040204020203" pitchFamily="34" charset="0"/>
              <a:cs typeface="Times New Roman" panose="02020603050405020304" pitchFamily="18" charset="0"/>
            </a:endParaRPr>
          </a:p>
          <a:p>
            <a:pPr algn="just">
              <a:lnSpc>
                <a:spcPct val="100000"/>
              </a:lnSpc>
            </a:pPr>
            <a:r>
              <a:rPr lang="vi-VN" sz="8000" dirty="0">
                <a:solidFill>
                  <a:schemeClr val="bg1"/>
                </a:solidFill>
                <a:latin typeface="+mj-lt"/>
                <a:ea typeface="Segoe UI Black" panose="020B0A02040204020203" pitchFamily="34" charset="0"/>
                <a:cs typeface="Times New Roman" panose="02020603050405020304" pitchFamily="18" charset="0"/>
              </a:rPr>
              <a:t>Chúng con chúc tụng Chúa.</a:t>
            </a:r>
            <a:endParaRPr lang="en-US" sz="8000" dirty="0">
              <a:solidFill>
                <a:schemeClr val="bg1"/>
              </a:solidFill>
              <a:latin typeface="+mj-lt"/>
              <a:ea typeface="Segoe UI Black" panose="020B0A02040204020203" pitchFamily="34" charset="0"/>
              <a:cs typeface="Times New Roman" panose="02020603050405020304" pitchFamily="18" charset="0"/>
            </a:endParaRPr>
          </a:p>
          <a:p>
            <a:pPr algn="just">
              <a:lnSpc>
                <a:spcPct val="100000"/>
              </a:lnSpc>
            </a:pPr>
            <a:r>
              <a:rPr lang="vi-VN" sz="8000" dirty="0">
                <a:solidFill>
                  <a:schemeClr val="bg1"/>
                </a:solidFill>
                <a:latin typeface="+mj-lt"/>
                <a:ea typeface="Segoe UI Black" panose="020B0A02040204020203" pitchFamily="34" charset="0"/>
                <a:cs typeface="Times New Roman" panose="02020603050405020304" pitchFamily="18" charset="0"/>
              </a:rPr>
              <a:t>Chúng con thờ lạy Chúa.</a:t>
            </a:r>
            <a:endParaRPr lang="en-US" sz="8000" dirty="0">
              <a:solidFill>
                <a:schemeClr val="bg1"/>
              </a:solidFill>
              <a:latin typeface="+mj-lt"/>
              <a:ea typeface="Segoe UI Black" panose="020B0A02040204020203" pitchFamily="34" charset="0"/>
              <a:cs typeface="Times New Roman" panose="02020603050405020304" pitchFamily="18" charset="0"/>
            </a:endParaRPr>
          </a:p>
          <a:p>
            <a:pPr algn="just">
              <a:lnSpc>
                <a:spcPct val="100000"/>
              </a:lnSpc>
            </a:pPr>
            <a:r>
              <a:rPr lang="vi-VN" sz="8000" dirty="0">
                <a:solidFill>
                  <a:schemeClr val="bg1"/>
                </a:solidFill>
                <a:latin typeface="+mj-lt"/>
                <a:ea typeface="Segoe UI Black" panose="020B0A02040204020203" pitchFamily="34" charset="0"/>
                <a:cs typeface="Times New Roman" panose="02020603050405020304" pitchFamily="18" charset="0"/>
              </a:rPr>
              <a:t>Chúng con tôn vinh Chúa.</a:t>
            </a:r>
          </a:p>
        </p:txBody>
      </p:sp>
    </p:spTree>
    <p:extLst>
      <p:ext uri="{BB962C8B-B14F-4D97-AF65-F5344CB8AC3E}">
        <p14:creationId xmlns:p14="http://schemas.microsoft.com/office/powerpoint/2010/main" val="50441664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12192000" cy="6858000"/>
          </a:xfrm>
        </p:spPr>
        <p:txBody>
          <a:bodyPr anchor="ctr" anchorCtr="0">
            <a:normAutofit/>
          </a:bodyPr>
          <a:lstStyle/>
          <a:p>
            <a:pPr algn="just">
              <a:lnSpc>
                <a:spcPct val="100000"/>
              </a:lnSpc>
            </a:pPr>
            <a:r>
              <a:rPr lang="vi-VN" sz="7200" dirty="0">
                <a:solidFill>
                  <a:schemeClr val="bg1"/>
                </a:solidFill>
                <a:latin typeface="+mj-lt"/>
                <a:ea typeface="Segoe UI Black" panose="020B0A02040204020203" pitchFamily="34" charset="0"/>
                <a:cs typeface="Times New Roman" panose="02020603050405020304" pitchFamily="18" charset="0"/>
              </a:rPr>
              <a:t>Chúng con cảm tạ Chúa vì vinh quang cao cả Chúa.</a:t>
            </a:r>
            <a:endParaRPr lang="en-US" sz="7200" dirty="0">
              <a:solidFill>
                <a:schemeClr val="bg1"/>
              </a:solidFill>
              <a:latin typeface="+mj-lt"/>
              <a:ea typeface="Segoe UI Black" panose="020B0A02040204020203" pitchFamily="34" charset="0"/>
              <a:cs typeface="Times New Roman" panose="02020603050405020304" pitchFamily="18" charset="0"/>
            </a:endParaRPr>
          </a:p>
          <a:p>
            <a:pPr algn="just">
              <a:lnSpc>
                <a:spcPct val="100000"/>
              </a:lnSpc>
            </a:pPr>
            <a:r>
              <a:rPr lang="vi-VN" sz="7200" dirty="0">
                <a:solidFill>
                  <a:schemeClr val="bg1"/>
                </a:solidFill>
                <a:latin typeface="+mj-lt"/>
                <a:ea typeface="Segoe UI Black" panose="020B0A02040204020203" pitchFamily="34" charset="0"/>
                <a:cs typeface="Times New Roman" panose="02020603050405020304" pitchFamily="18" charset="0"/>
              </a:rPr>
              <a:t>Lạy Chúa là Thiên Chúa, là Vua</a:t>
            </a:r>
            <a:r>
              <a:rPr lang="en-US" sz="7200" dirty="0">
                <a:solidFill>
                  <a:schemeClr val="bg1"/>
                </a:solidFill>
                <a:latin typeface="+mj-lt"/>
                <a:ea typeface="Segoe UI Black" panose="020B0A02040204020203" pitchFamily="34" charset="0"/>
                <a:cs typeface="Times New Roman" panose="02020603050405020304" pitchFamily="18" charset="0"/>
              </a:rPr>
              <a:t>…</a:t>
            </a:r>
            <a:r>
              <a:rPr lang="vi-VN" sz="7200" dirty="0">
                <a:solidFill>
                  <a:schemeClr val="bg1"/>
                </a:solidFill>
                <a:latin typeface="+mj-lt"/>
                <a:ea typeface="Segoe UI Black" panose="020B0A02040204020203" pitchFamily="34" charset="0"/>
                <a:cs typeface="Times New Roman" panose="02020603050405020304" pitchFamily="18" charset="0"/>
              </a:rPr>
              <a:t> trên trời, là Chúa Cha toàn năng. </a:t>
            </a:r>
            <a:endParaRPr lang="en-US" sz="7200"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0419057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12192000" cy="6858000"/>
          </a:xfrm>
        </p:spPr>
        <p:txBody>
          <a:bodyPr anchor="ctr" anchorCtr="0">
            <a:normAutofit/>
          </a:bodyPr>
          <a:lstStyle/>
          <a:p>
            <a:pPr algn="just">
              <a:lnSpc>
                <a:spcPct val="100000"/>
              </a:lnSpc>
            </a:pPr>
            <a:r>
              <a:rPr lang="vi-VN" sz="7200" dirty="0">
                <a:solidFill>
                  <a:schemeClr val="bg1"/>
                </a:solidFill>
                <a:latin typeface="+mj-lt"/>
                <a:ea typeface="Segoe UI Black" panose="020B0A02040204020203" pitchFamily="34" charset="0"/>
                <a:cs typeface="Times New Roman" panose="02020603050405020304" pitchFamily="18" charset="0"/>
              </a:rPr>
              <a:t>Lạy Con Một Thiên Chúa </a:t>
            </a:r>
            <a:r>
              <a:rPr lang="vi-VN" sz="7200" dirty="0">
                <a:solidFill>
                  <a:srgbClr val="FFFF00"/>
                </a:solidFill>
                <a:latin typeface="+mj-lt"/>
                <a:ea typeface="Segoe UI Black" panose="020B0A02040204020203" pitchFamily="34" charset="0"/>
                <a:cs typeface="Times New Roman" panose="02020603050405020304" pitchFamily="18" charset="0"/>
              </a:rPr>
              <a:t>Chúa Giê-su Ki-tô. </a:t>
            </a:r>
            <a:endParaRPr lang="en-US" sz="7200" dirty="0">
              <a:solidFill>
                <a:srgbClr val="FFFF00"/>
              </a:solidFill>
              <a:latin typeface="+mj-lt"/>
              <a:ea typeface="Segoe UI Black" panose="020B0A02040204020203" pitchFamily="34" charset="0"/>
              <a:cs typeface="Times New Roman" panose="02020603050405020304" pitchFamily="18" charset="0"/>
            </a:endParaRPr>
          </a:p>
          <a:p>
            <a:pPr algn="just">
              <a:lnSpc>
                <a:spcPct val="100000"/>
              </a:lnSpc>
            </a:pPr>
            <a:r>
              <a:rPr lang="vi-VN" sz="7200" dirty="0">
                <a:solidFill>
                  <a:schemeClr val="bg1"/>
                </a:solidFill>
                <a:latin typeface="+mj-lt"/>
                <a:ea typeface="Segoe UI Black" panose="020B0A02040204020203" pitchFamily="34" charset="0"/>
                <a:cs typeface="Times New Roman" panose="02020603050405020304" pitchFamily="18" charset="0"/>
              </a:rPr>
              <a:t>Lạy Chúa là Thiên Chúa, là Chiên Thiên Chúa, là Con Đức Chúa Cha. </a:t>
            </a:r>
            <a:endParaRPr lang="en-US" sz="7200"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9744824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12192000" cy="6858000"/>
          </a:xfrm>
        </p:spPr>
        <p:txBody>
          <a:bodyPr anchor="ctr" anchorCtr="0">
            <a:normAutofit fontScale="92500"/>
          </a:bodyPr>
          <a:lstStyle/>
          <a:p>
            <a:pPr algn="just">
              <a:lnSpc>
                <a:spcPct val="110000"/>
              </a:lnSpc>
            </a:pPr>
            <a:endParaRPr lang="en-US" sz="1467" dirty="0">
              <a:solidFill>
                <a:schemeClr val="bg1"/>
              </a:solidFill>
              <a:latin typeface="+mj-lt"/>
              <a:ea typeface="Segoe UI Black" panose="020B0A02040204020203" pitchFamily="34" charset="0"/>
              <a:cs typeface="Times New Roman" panose="02020603050405020304" pitchFamily="18" charset="0"/>
            </a:endParaRPr>
          </a:p>
          <a:p>
            <a:pPr algn="just">
              <a:lnSpc>
                <a:spcPct val="110000"/>
              </a:lnSpc>
            </a:pPr>
            <a:r>
              <a:rPr lang="vi-VN" sz="8000" dirty="0">
                <a:solidFill>
                  <a:schemeClr val="bg1"/>
                </a:solidFill>
                <a:latin typeface="+mj-lt"/>
                <a:ea typeface="Segoe UI Black" panose="020B0A02040204020203" pitchFamily="34" charset="0"/>
                <a:cs typeface="Times New Roman" panose="02020603050405020304" pitchFamily="18" charset="0"/>
              </a:rPr>
              <a:t>Chúa xoá tội trần gian, xin thương, xin thương, xin thương xót chúng con.</a:t>
            </a:r>
            <a:endParaRPr lang="en-US" sz="8000" dirty="0">
              <a:solidFill>
                <a:schemeClr val="bg1"/>
              </a:solidFill>
              <a:latin typeface="+mj-lt"/>
              <a:ea typeface="Segoe UI Black" panose="020B0A02040204020203" pitchFamily="34" charset="0"/>
              <a:cs typeface="Times New Roman" panose="02020603050405020304" pitchFamily="18" charset="0"/>
            </a:endParaRPr>
          </a:p>
          <a:p>
            <a:pPr algn="just">
              <a:lnSpc>
                <a:spcPct val="110000"/>
              </a:lnSpc>
            </a:pPr>
            <a:r>
              <a:rPr lang="vi-VN" sz="8000" dirty="0">
                <a:solidFill>
                  <a:schemeClr val="bg1"/>
                </a:solidFill>
                <a:latin typeface="+mj-lt"/>
                <a:ea typeface="Segoe UI Black" panose="020B0A02040204020203" pitchFamily="34" charset="0"/>
                <a:cs typeface="Times New Roman" panose="02020603050405020304" pitchFamily="18" charset="0"/>
              </a:rPr>
              <a:t>Chúa xoá tội trần gian, </a:t>
            </a:r>
            <a:r>
              <a:rPr lang="en-US" sz="8000" dirty="0">
                <a:solidFill>
                  <a:schemeClr val="bg1"/>
                </a:solidFill>
                <a:latin typeface="+mj-lt"/>
                <a:ea typeface="Segoe UI Black" panose="020B0A02040204020203" pitchFamily="34" charset="0"/>
                <a:cs typeface="Times New Roman" panose="02020603050405020304" pitchFamily="18" charset="0"/>
              </a:rPr>
              <a:t>x</a:t>
            </a:r>
            <a:r>
              <a:rPr lang="vi-VN" sz="8000" dirty="0">
                <a:solidFill>
                  <a:schemeClr val="bg1"/>
                </a:solidFill>
                <a:latin typeface="+mj-lt"/>
                <a:ea typeface="Segoe UI Black" panose="020B0A02040204020203" pitchFamily="34" charset="0"/>
                <a:cs typeface="Times New Roman" panose="02020603050405020304" pitchFamily="18" charset="0"/>
              </a:rPr>
              <a:t>in nhận lời chúng con cầu khẩn. </a:t>
            </a:r>
            <a:endParaRPr lang="en-US" sz="8000"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7599546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12192000" cy="6858000"/>
          </a:xfrm>
        </p:spPr>
        <p:txBody>
          <a:bodyPr vert="horz" lIns="91440" tIns="0" rIns="91440" bIns="731520" rtlCol="0" anchor="ctr" anchorCtr="0">
            <a:normAutofit/>
          </a:bodyPr>
          <a:lstStyle/>
          <a:p>
            <a:pPr algn="just"/>
            <a:r>
              <a:rPr lang="vi-VN" sz="8000" dirty="0">
                <a:solidFill>
                  <a:schemeClr val="bg1"/>
                </a:solidFill>
                <a:latin typeface="+mj-lt"/>
                <a:ea typeface="Segoe UI Black" panose="020B0A02040204020203" pitchFamily="34" charset="0"/>
                <a:cs typeface="Times New Roman" panose="02020603050405020304" pitchFamily="18" charset="0"/>
              </a:rPr>
              <a:t>Chúa ngự bên hữu Đức Chúa Cha, xin thương, xin thương, xin thương xót chúng con</a:t>
            </a:r>
            <a:r>
              <a:rPr lang="en-US" sz="8000" dirty="0">
                <a:solidFill>
                  <a:schemeClr val="bg1"/>
                </a:solidFill>
                <a:latin typeface="+mj-lt"/>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31692344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5333" dirty="0">
                <a:solidFill>
                  <a:schemeClr val="bg1"/>
                </a:solidFill>
                <a:latin typeface="+mj-lt"/>
              </a:rPr>
            </a:br>
            <a:endParaRPr lang="en-US" sz="5333" dirty="0">
              <a:solidFill>
                <a:schemeClr val="bg1"/>
              </a:solidFill>
              <a:latin typeface="+mj-lt"/>
            </a:endParaRPr>
          </a:p>
        </p:txBody>
      </p:sp>
      <p:sp>
        <p:nvSpPr>
          <p:cNvPr id="82947" name="Rectangle 3"/>
          <p:cNvSpPr>
            <a:spLocks noGrp="1" noChangeArrowheads="1"/>
          </p:cNvSpPr>
          <p:nvPr>
            <p:ph type="body" idx="1"/>
          </p:nvPr>
        </p:nvSpPr>
        <p:spPr>
          <a:xfrm>
            <a:off x="-1224" y="76200"/>
            <a:ext cx="12192000" cy="6781800"/>
          </a:xfrm>
        </p:spPr>
        <p:txBody>
          <a:bodyPr anchor="ctr" anchorCtr="0">
            <a:noAutofit/>
          </a:bodyPr>
          <a:lstStyle/>
          <a:p>
            <a:pPr marL="0" indent="0" algn="just">
              <a:lnSpc>
                <a:spcPct val="100000"/>
              </a:lnSpc>
              <a:buNone/>
            </a:pPr>
            <a:r>
              <a:rPr lang="vi-VN" sz="6200" dirty="0">
                <a:solidFill>
                  <a:schemeClr val="bg1"/>
                </a:solidFill>
                <a:latin typeface="+mj-lt"/>
                <a:ea typeface="Segoe UI Black" panose="020B0A02040204020203" pitchFamily="34" charset="0"/>
                <a:cs typeface="Times New Roman" panose="02020603050405020304" pitchFamily="18" charset="0"/>
              </a:rPr>
              <a:t>Vì lạy </a:t>
            </a:r>
            <a:r>
              <a:rPr lang="vi-VN" sz="6200" dirty="0">
                <a:solidFill>
                  <a:srgbClr val="FFFF00"/>
                </a:solidFill>
                <a:latin typeface="+mj-lt"/>
                <a:ea typeface="Segoe UI Black" panose="020B0A02040204020203" pitchFamily="34" charset="0"/>
                <a:cs typeface="Times New Roman" panose="02020603050405020304" pitchFamily="18" charset="0"/>
              </a:rPr>
              <a:t>Chúa Giê-su Ki-tô,</a:t>
            </a:r>
            <a:r>
              <a:rPr lang="vi-VN" sz="6200" dirty="0">
                <a:solidFill>
                  <a:schemeClr val="bg1"/>
                </a:solidFill>
                <a:latin typeface="+mj-lt"/>
                <a:ea typeface="Segoe UI Black" panose="020B0A02040204020203" pitchFamily="34" charset="0"/>
                <a:cs typeface="Times New Roman" panose="02020603050405020304" pitchFamily="18" charset="0"/>
              </a:rPr>
              <a:t> chỉ có Chúa là Đấng Thánh, chỉ có Chúa là Chúa, chỉ có Chúa là Đấng Tối Cao, cùng Đức Chúa Thánh Thần trong vinh quang Đức Chúa Cha. </a:t>
            </a:r>
            <a:r>
              <a:rPr lang="vi-VN" sz="6200" dirty="0">
                <a:solidFill>
                  <a:srgbClr val="FFFF00"/>
                </a:solidFill>
                <a:latin typeface="+mj-lt"/>
                <a:ea typeface="Segoe UI Black" panose="020B0A02040204020203" pitchFamily="34" charset="0"/>
                <a:cs typeface="Times New Roman" panose="02020603050405020304" pitchFamily="18" charset="0"/>
              </a:rPr>
              <a:t>A-men</a:t>
            </a:r>
            <a:r>
              <a:rPr lang="en-US" sz="6200" dirty="0">
                <a:solidFill>
                  <a:srgbClr val="FFFF00"/>
                </a:solidFill>
                <a:latin typeface="+mj-lt"/>
                <a:ea typeface="Segoe UI Black" panose="020B0A02040204020203" pitchFamily="34" charset="0"/>
                <a:cs typeface="Times New Roman" panose="02020603050405020304" pitchFamily="18" charset="0"/>
              </a:rPr>
              <a:t>!</a:t>
            </a:r>
            <a:r>
              <a:rPr lang="vi-VN" sz="6200" dirty="0">
                <a:solidFill>
                  <a:srgbClr val="FFFF00"/>
                </a:solidFill>
                <a:latin typeface="+mj-lt"/>
                <a:ea typeface="Segoe UI Black" panose="020B0A02040204020203" pitchFamily="34" charset="0"/>
                <a:cs typeface="Times New Roman" panose="02020603050405020304" pitchFamily="18" charset="0"/>
              </a:rPr>
              <a:t> A-men</a:t>
            </a:r>
          </a:p>
        </p:txBody>
      </p:sp>
    </p:spTree>
    <p:extLst>
      <p:ext uri="{BB962C8B-B14F-4D97-AF65-F5344CB8AC3E}">
        <p14:creationId xmlns:p14="http://schemas.microsoft.com/office/powerpoint/2010/main" val="12662544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12192000" cy="6858000"/>
          </a:xfrm>
        </p:spPr>
        <p:txBody>
          <a:bodyPr/>
          <a:lstStyle/>
          <a:p>
            <a:pPr eaLnBrk="1" hangingPunct="1">
              <a:lnSpc>
                <a:spcPct val="150000"/>
              </a:lnSpc>
            </a:pPr>
            <a:endParaRPr lang="en-US" sz="4800" dirty="0">
              <a:solidFill>
                <a:srgbClr val="FFFF00"/>
              </a:solidFill>
              <a:latin typeface="+mj-lt"/>
              <a:cs typeface="Times New Roman" panose="02020603050405020304" pitchFamily="18" charset="0"/>
            </a:endParaRPr>
          </a:p>
          <a:p>
            <a:pPr eaLnBrk="1" hangingPunct="1">
              <a:lnSpc>
                <a:spcPct val="150000"/>
              </a:lnSpc>
            </a:pPr>
            <a:r>
              <a:rPr lang="en-US" sz="9600" dirty="0">
                <a:solidFill>
                  <a:srgbClr val="FFFF00"/>
                </a:solidFill>
                <a:latin typeface="+mj-lt"/>
                <a:ea typeface="Segoe UI Black" panose="020B0A02040204020203" pitchFamily="34" charset="0"/>
                <a:cs typeface="Times New Roman" panose="02020603050405020304" pitchFamily="18" charset="0"/>
              </a:rPr>
              <a:t>KINH VINH DANH</a:t>
            </a:r>
            <a:endParaRPr lang="vi-VN" sz="9600" dirty="0">
              <a:solidFill>
                <a:srgbClr val="FFFF00"/>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91435391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12192000" cy="6858000"/>
          </a:xfrm>
        </p:spPr>
        <p:txBody>
          <a:bodyPr anchor="ctr" anchorCtr="0">
            <a:normAutofit/>
          </a:bodyPr>
          <a:lstStyle/>
          <a:p>
            <a:pPr algn="just" eaLnBrk="1" hangingPunct="1">
              <a:lnSpc>
                <a:spcPct val="100000"/>
              </a:lnSpc>
            </a:pPr>
            <a:r>
              <a:rPr lang="en-US" sz="7200" u="sng" dirty="0" err="1">
                <a:solidFill>
                  <a:srgbClr val="FFFF00"/>
                </a:solidFill>
                <a:latin typeface="+mj-lt"/>
                <a:ea typeface="Segoe UI Black" panose="020B0A02040204020203" pitchFamily="34" charset="0"/>
                <a:cs typeface="Times New Roman" panose="02020603050405020304" pitchFamily="18" charset="0"/>
              </a:rPr>
              <a:t>Chủ</a:t>
            </a:r>
            <a:r>
              <a:rPr lang="en-US" sz="7200" u="sng" dirty="0">
                <a:solidFill>
                  <a:srgbClr val="FFFF00"/>
                </a:solidFill>
                <a:latin typeface="+mj-lt"/>
                <a:ea typeface="Segoe UI Black" panose="020B0A02040204020203" pitchFamily="34" charset="0"/>
                <a:cs typeface="Times New Roman" panose="02020603050405020304" pitchFamily="18" charset="0"/>
              </a:rPr>
              <a:t> </a:t>
            </a:r>
            <a:r>
              <a:rPr lang="en-US" sz="7200" u="sng" dirty="0" err="1">
                <a:solidFill>
                  <a:srgbClr val="FFFF00"/>
                </a:solidFill>
                <a:latin typeface="+mj-lt"/>
                <a:ea typeface="Segoe UI Black" panose="020B0A02040204020203" pitchFamily="34" charset="0"/>
                <a:cs typeface="Times New Roman" panose="02020603050405020304" pitchFamily="18" charset="0"/>
              </a:rPr>
              <a:t>tế</a:t>
            </a:r>
            <a:r>
              <a:rPr lang="en-US" sz="7200" u="sng" dirty="0">
                <a:solidFill>
                  <a:srgbClr val="FFFF00"/>
                </a:solidFill>
                <a:latin typeface="+mj-lt"/>
                <a:ea typeface="Segoe UI Black" panose="020B0A02040204020203" pitchFamily="34" charset="0"/>
                <a:cs typeface="Times New Roman" panose="02020603050405020304" pitchFamily="18" charset="0"/>
              </a:rPr>
              <a:t>:</a:t>
            </a:r>
            <a:r>
              <a:rPr lang="en-US" sz="7200" dirty="0">
                <a:solidFill>
                  <a:srgbClr val="FFFF00"/>
                </a:solidFill>
                <a:latin typeface="+mj-lt"/>
                <a:ea typeface="Segoe UI Black" panose="020B0A02040204020203" pitchFamily="34" charset="0"/>
                <a:cs typeface="Times New Roman" panose="02020603050405020304" pitchFamily="18" charset="0"/>
              </a:rPr>
              <a:t> </a:t>
            </a:r>
            <a:r>
              <a:rPr lang="en-US" sz="7200" i="1" dirty="0" err="1">
                <a:solidFill>
                  <a:srgbClr val="FFFF00"/>
                </a:solidFill>
                <a:latin typeface="+mj-lt"/>
                <a:ea typeface="Segoe UI Black" panose="020B0A02040204020203" pitchFamily="34" charset="0"/>
                <a:cs typeface="Times New Roman" panose="02020603050405020304" pitchFamily="18" charset="0"/>
              </a:rPr>
              <a:t>Vinh</a:t>
            </a:r>
            <a:r>
              <a:rPr lang="en-US" sz="7200" i="1" dirty="0">
                <a:solidFill>
                  <a:srgbClr val="FFFF00"/>
                </a:solidFill>
                <a:latin typeface="+mj-lt"/>
                <a:ea typeface="Segoe UI Black" panose="020B0A02040204020203" pitchFamily="34" charset="0"/>
                <a:cs typeface="Times New Roman" panose="02020603050405020304" pitchFamily="18" charset="0"/>
              </a:rPr>
              <a:t> </a:t>
            </a:r>
            <a:r>
              <a:rPr lang="en-US" sz="7200" i="1" dirty="0" err="1">
                <a:solidFill>
                  <a:srgbClr val="FFFF00"/>
                </a:solidFill>
                <a:latin typeface="+mj-lt"/>
                <a:ea typeface="Segoe UI Black" panose="020B0A02040204020203" pitchFamily="34" charset="0"/>
                <a:cs typeface="Times New Roman" panose="02020603050405020304" pitchFamily="18" charset="0"/>
              </a:rPr>
              <a:t>danh</a:t>
            </a:r>
            <a:r>
              <a:rPr lang="en-US" sz="7200" i="1" dirty="0">
                <a:solidFill>
                  <a:srgbClr val="FFFF00"/>
                </a:solidFill>
                <a:latin typeface="+mj-lt"/>
                <a:ea typeface="Segoe UI Black" panose="020B0A02040204020203" pitchFamily="34" charset="0"/>
                <a:cs typeface="Times New Roman" panose="02020603050405020304" pitchFamily="18" charset="0"/>
              </a:rPr>
              <a:t> </a:t>
            </a:r>
            <a:r>
              <a:rPr lang="en-US" sz="7200" i="1" dirty="0" err="1">
                <a:solidFill>
                  <a:srgbClr val="FFFF00"/>
                </a:solidFill>
                <a:latin typeface="+mj-lt"/>
                <a:ea typeface="Segoe UI Black" panose="020B0A02040204020203" pitchFamily="34" charset="0"/>
                <a:cs typeface="Times New Roman" panose="02020603050405020304" pitchFamily="18" charset="0"/>
              </a:rPr>
              <a:t>Thiên</a:t>
            </a:r>
            <a:r>
              <a:rPr lang="en-US" sz="7200" i="1" dirty="0">
                <a:solidFill>
                  <a:srgbClr val="FFFF00"/>
                </a:solidFill>
                <a:latin typeface="+mj-lt"/>
                <a:ea typeface="Segoe UI Black" panose="020B0A02040204020203" pitchFamily="34" charset="0"/>
                <a:cs typeface="Times New Roman" panose="02020603050405020304" pitchFamily="18" charset="0"/>
              </a:rPr>
              <a:t> </a:t>
            </a:r>
            <a:r>
              <a:rPr lang="en-US" sz="7200" i="1" dirty="0" err="1">
                <a:solidFill>
                  <a:srgbClr val="FFFF00"/>
                </a:solidFill>
                <a:latin typeface="+mj-lt"/>
                <a:ea typeface="Segoe UI Black" panose="020B0A02040204020203" pitchFamily="34" charset="0"/>
                <a:cs typeface="Times New Roman" panose="02020603050405020304" pitchFamily="18" charset="0"/>
              </a:rPr>
              <a:t>Chúa</a:t>
            </a:r>
            <a:r>
              <a:rPr lang="en-US" sz="7200" i="1" dirty="0">
                <a:solidFill>
                  <a:srgbClr val="FFFF00"/>
                </a:solidFill>
                <a:latin typeface="+mj-lt"/>
                <a:ea typeface="Segoe UI Black" panose="020B0A02040204020203" pitchFamily="34" charset="0"/>
                <a:cs typeface="Times New Roman" panose="02020603050405020304" pitchFamily="18" charset="0"/>
              </a:rPr>
              <a:t> </a:t>
            </a:r>
            <a:r>
              <a:rPr lang="en-US" sz="7200" i="1" dirty="0" err="1">
                <a:solidFill>
                  <a:srgbClr val="FFFF00"/>
                </a:solidFill>
                <a:latin typeface="+mj-lt"/>
                <a:ea typeface="Segoe UI Black" panose="020B0A02040204020203" pitchFamily="34" charset="0"/>
                <a:cs typeface="Times New Roman" panose="02020603050405020304" pitchFamily="18" charset="0"/>
              </a:rPr>
              <a:t>trên</a:t>
            </a:r>
            <a:r>
              <a:rPr lang="en-US" sz="7200" i="1" dirty="0">
                <a:solidFill>
                  <a:srgbClr val="FFFF00"/>
                </a:solidFill>
                <a:latin typeface="+mj-lt"/>
                <a:ea typeface="Segoe UI Black" panose="020B0A02040204020203" pitchFamily="34" charset="0"/>
                <a:cs typeface="Times New Roman" panose="02020603050405020304" pitchFamily="18" charset="0"/>
              </a:rPr>
              <a:t> </a:t>
            </a:r>
            <a:r>
              <a:rPr lang="en-US" sz="7200" i="1" dirty="0" err="1">
                <a:solidFill>
                  <a:srgbClr val="FFFF00"/>
                </a:solidFill>
                <a:latin typeface="+mj-lt"/>
                <a:ea typeface="Segoe UI Black" panose="020B0A02040204020203" pitchFamily="34" charset="0"/>
                <a:cs typeface="Times New Roman" panose="02020603050405020304" pitchFamily="18" charset="0"/>
              </a:rPr>
              <a:t>các</a:t>
            </a:r>
            <a:r>
              <a:rPr lang="en-US" sz="7200" i="1" dirty="0">
                <a:solidFill>
                  <a:srgbClr val="FFFF00"/>
                </a:solidFill>
                <a:latin typeface="+mj-lt"/>
                <a:ea typeface="Segoe UI Black" panose="020B0A02040204020203" pitchFamily="34" charset="0"/>
                <a:cs typeface="Times New Roman" panose="02020603050405020304" pitchFamily="18" charset="0"/>
              </a:rPr>
              <a:t> </a:t>
            </a:r>
            <a:r>
              <a:rPr lang="en-US" sz="7200" i="1" dirty="0" err="1">
                <a:solidFill>
                  <a:srgbClr val="FFFF00"/>
                </a:solidFill>
                <a:latin typeface="+mj-lt"/>
                <a:ea typeface="Segoe UI Black" panose="020B0A02040204020203" pitchFamily="34" charset="0"/>
                <a:cs typeface="Times New Roman" panose="02020603050405020304" pitchFamily="18" charset="0"/>
              </a:rPr>
              <a:t>tầng</a:t>
            </a:r>
            <a:r>
              <a:rPr lang="en-US" sz="7200" i="1" dirty="0">
                <a:solidFill>
                  <a:srgbClr val="FFFF00"/>
                </a:solidFill>
                <a:latin typeface="+mj-lt"/>
                <a:ea typeface="Segoe UI Black" panose="020B0A02040204020203" pitchFamily="34" charset="0"/>
                <a:cs typeface="Times New Roman" panose="02020603050405020304" pitchFamily="18" charset="0"/>
              </a:rPr>
              <a:t> </a:t>
            </a:r>
            <a:r>
              <a:rPr lang="en-US" sz="7200" i="1" dirty="0" err="1">
                <a:solidFill>
                  <a:srgbClr val="FFFF00"/>
                </a:solidFill>
                <a:latin typeface="+mj-lt"/>
                <a:ea typeface="Segoe UI Black" panose="020B0A02040204020203" pitchFamily="34" charset="0"/>
                <a:cs typeface="Times New Roman" panose="02020603050405020304" pitchFamily="18" charset="0"/>
              </a:rPr>
              <a:t>trời</a:t>
            </a:r>
            <a:r>
              <a:rPr lang="en-US" sz="7200" i="1" dirty="0">
                <a:solidFill>
                  <a:srgbClr val="FFFF00"/>
                </a:solidFill>
                <a:latin typeface="+mj-lt"/>
                <a:ea typeface="Segoe UI Black" panose="020B0A02040204020203" pitchFamily="34" charset="0"/>
                <a:cs typeface="Times New Roman" panose="02020603050405020304" pitchFamily="18" charset="0"/>
              </a:rPr>
              <a:t>.</a:t>
            </a:r>
            <a:br>
              <a:rPr lang="en-US" sz="7200" i="1" dirty="0">
                <a:solidFill>
                  <a:srgbClr val="FFFF00"/>
                </a:solidFill>
                <a:latin typeface="+mj-lt"/>
                <a:ea typeface="Segoe UI Black" panose="020B0A02040204020203" pitchFamily="34" charset="0"/>
                <a:cs typeface="Times New Roman" panose="02020603050405020304" pitchFamily="18" charset="0"/>
              </a:rPr>
            </a:br>
            <a:r>
              <a:rPr lang="vi-VN" sz="7200" u="sng" dirty="0">
                <a:solidFill>
                  <a:schemeClr val="accent2"/>
                </a:solidFill>
                <a:latin typeface="+mj-lt"/>
                <a:ea typeface="Segoe UI Black" panose="020B0A02040204020203" pitchFamily="34" charset="0"/>
                <a:cs typeface="Times New Roman" panose="02020603050405020304" pitchFamily="18" charset="0"/>
              </a:rPr>
              <a:t>A+B:</a:t>
            </a:r>
            <a:r>
              <a:rPr lang="vi-VN" sz="7200" dirty="0">
                <a:solidFill>
                  <a:schemeClr val="bg1"/>
                </a:solidFill>
                <a:latin typeface="+mj-lt"/>
                <a:ea typeface="Segoe UI Black" panose="020B0A02040204020203" pitchFamily="34" charset="0"/>
                <a:cs typeface="Times New Roman" panose="02020603050405020304" pitchFamily="18" charset="0"/>
              </a:rPr>
              <a:t> Và bình an dưới thế cho người thiện tâm</a:t>
            </a:r>
            <a:r>
              <a:rPr lang="en-US" sz="7200" dirty="0">
                <a:solidFill>
                  <a:schemeClr val="bg1"/>
                </a:solidFill>
                <a:latin typeface="+mj-lt"/>
                <a:ea typeface="Segoe UI Black" panose="020B0A02040204020203" pitchFamily="34" charset="0"/>
                <a:cs typeface="Times New Roman" panose="02020603050405020304" pitchFamily="18" charset="0"/>
              </a:rPr>
              <a:t>.</a:t>
            </a:r>
            <a:endParaRPr lang="vi-VN" sz="7200"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931135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80899" name="Rectangle 3"/>
          <p:cNvSpPr>
            <a:spLocks noGrp="1" noChangeArrowheads="1"/>
          </p:cNvSpPr>
          <p:nvPr>
            <p:ph type="subTitle" idx="1"/>
          </p:nvPr>
        </p:nvSpPr>
        <p:spPr>
          <a:xfrm>
            <a:off x="0" y="0"/>
            <a:ext cx="12192000" cy="6858000"/>
          </a:xfrm>
        </p:spPr>
        <p:txBody>
          <a:bodyPr anchor="ctr" anchorCtr="0">
            <a:normAutofit/>
          </a:bodyPr>
          <a:lstStyle/>
          <a:p>
            <a:pPr algn="just" eaLnBrk="1" hangingPunct="1">
              <a:lnSpc>
                <a:spcPct val="100000"/>
              </a:lnSpc>
            </a:pPr>
            <a:r>
              <a:rPr lang="en-US" sz="6600" u="sng" dirty="0">
                <a:solidFill>
                  <a:srgbClr val="FFFF00"/>
                </a:solidFill>
                <a:latin typeface="+mj-lt"/>
                <a:ea typeface="Segoe UI Black" panose="020B0A02040204020203" pitchFamily="34" charset="0"/>
                <a:cs typeface="Times New Roman" panose="02020603050405020304" pitchFamily="18" charset="0"/>
              </a:rPr>
              <a:t>A:</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Chúng</a:t>
            </a:r>
            <a:r>
              <a:rPr lang="en-US" sz="6600" dirty="0">
                <a:solidFill>
                  <a:schemeClr val="bg1"/>
                </a:solidFill>
                <a:latin typeface="+mj-lt"/>
                <a:ea typeface="Segoe UI Black" panose="020B0A02040204020203" pitchFamily="34" charset="0"/>
                <a:cs typeface="Times New Roman" panose="02020603050405020304" pitchFamily="18" charset="0"/>
              </a:rPr>
              <a:t> con </a:t>
            </a:r>
            <a:r>
              <a:rPr lang="en-US" sz="6600" dirty="0" err="1">
                <a:solidFill>
                  <a:schemeClr val="bg1"/>
                </a:solidFill>
                <a:latin typeface="+mj-lt"/>
                <a:ea typeface="Segoe UI Black" panose="020B0A02040204020203" pitchFamily="34" charset="0"/>
                <a:cs typeface="Times New Roman" panose="02020603050405020304" pitchFamily="18" charset="0"/>
              </a:rPr>
              <a:t>ca</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ngợi</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Chúa</a:t>
            </a:r>
            <a:r>
              <a:rPr lang="en-US" sz="6600" dirty="0">
                <a:solidFill>
                  <a:schemeClr val="bg1"/>
                </a:solidFill>
                <a:latin typeface="+mj-lt"/>
                <a:ea typeface="Segoe UI Black" panose="020B0A02040204020203" pitchFamily="34" charset="0"/>
                <a:cs typeface="Times New Roman" panose="02020603050405020304" pitchFamily="18" charset="0"/>
              </a:rPr>
              <a:t>.</a:t>
            </a:r>
          </a:p>
          <a:p>
            <a:pPr algn="just" eaLnBrk="1" hangingPunct="1">
              <a:lnSpc>
                <a:spcPct val="100000"/>
              </a:lnSpc>
            </a:pPr>
            <a:r>
              <a:rPr lang="en-US" sz="6600" u="sng" dirty="0">
                <a:solidFill>
                  <a:srgbClr val="FFFF00"/>
                </a:solidFill>
                <a:latin typeface="+mj-lt"/>
                <a:ea typeface="Segoe UI Black" panose="020B0A02040204020203" pitchFamily="34" charset="0"/>
                <a:cs typeface="Times New Roman" panose="02020603050405020304" pitchFamily="18" charset="0"/>
              </a:rPr>
              <a:t>B:</a:t>
            </a:r>
            <a:r>
              <a:rPr lang="en-US" sz="6600" dirty="0">
                <a:solidFill>
                  <a:schemeClr val="bg1"/>
                </a:solidFill>
                <a:latin typeface="+mj-lt"/>
                <a:ea typeface="Segoe UI Black" panose="020B0A02040204020203" pitchFamily="34" charset="0"/>
                <a:cs typeface="Times New Roman" panose="02020603050405020304" pitchFamily="18" charset="0"/>
              </a:rPr>
              <a:t>Chúng con </a:t>
            </a:r>
            <a:r>
              <a:rPr lang="en-US" sz="6600" dirty="0" err="1">
                <a:solidFill>
                  <a:schemeClr val="bg1"/>
                </a:solidFill>
                <a:latin typeface="+mj-lt"/>
                <a:ea typeface="Segoe UI Black" panose="020B0A02040204020203" pitchFamily="34" charset="0"/>
                <a:cs typeface="Times New Roman" panose="02020603050405020304" pitchFamily="18" charset="0"/>
              </a:rPr>
              <a:t>chúc</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tụng</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Chúa</a:t>
            </a:r>
            <a:r>
              <a:rPr lang="en-US" sz="6600" dirty="0">
                <a:solidFill>
                  <a:schemeClr val="bg1"/>
                </a:solidFill>
                <a:latin typeface="+mj-lt"/>
                <a:ea typeface="Segoe UI Black" panose="020B0A02040204020203" pitchFamily="34" charset="0"/>
                <a:cs typeface="Times New Roman" panose="02020603050405020304" pitchFamily="18" charset="0"/>
              </a:rPr>
              <a:t>. </a:t>
            </a:r>
            <a:br>
              <a:rPr lang="en-US" sz="6600" dirty="0">
                <a:solidFill>
                  <a:schemeClr val="bg1"/>
                </a:solidFill>
                <a:latin typeface="+mj-lt"/>
                <a:ea typeface="Segoe UI Black" panose="020B0A02040204020203" pitchFamily="34" charset="0"/>
                <a:cs typeface="Times New Roman" panose="02020603050405020304" pitchFamily="18" charset="0"/>
              </a:rPr>
            </a:br>
            <a:r>
              <a:rPr lang="en-US" sz="6600" dirty="0">
                <a:solidFill>
                  <a:srgbClr val="FFFF00"/>
                </a:solidFill>
                <a:latin typeface="+mj-lt"/>
                <a:ea typeface="Segoe UI Black" panose="020B0A02040204020203" pitchFamily="34" charset="0"/>
                <a:cs typeface="Times New Roman" panose="02020603050405020304" pitchFamily="18" charset="0"/>
              </a:rPr>
              <a:t>A:</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Chúng</a:t>
            </a:r>
            <a:r>
              <a:rPr lang="en-US" sz="6600" dirty="0">
                <a:solidFill>
                  <a:schemeClr val="bg1"/>
                </a:solidFill>
                <a:latin typeface="+mj-lt"/>
                <a:ea typeface="Segoe UI Black" panose="020B0A02040204020203" pitchFamily="34" charset="0"/>
                <a:cs typeface="Times New Roman" panose="02020603050405020304" pitchFamily="18" charset="0"/>
              </a:rPr>
              <a:t> con </a:t>
            </a:r>
            <a:r>
              <a:rPr lang="en-US" sz="6600" dirty="0" err="1">
                <a:solidFill>
                  <a:schemeClr val="bg1"/>
                </a:solidFill>
                <a:latin typeface="+mj-lt"/>
                <a:ea typeface="Segoe UI Black" panose="020B0A02040204020203" pitchFamily="34" charset="0"/>
                <a:cs typeface="Times New Roman" panose="02020603050405020304" pitchFamily="18" charset="0"/>
              </a:rPr>
              <a:t>thờ</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lạy</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Chúa</a:t>
            </a:r>
            <a:r>
              <a:rPr lang="en-US" sz="6600" dirty="0">
                <a:solidFill>
                  <a:schemeClr val="bg1"/>
                </a:solidFill>
                <a:latin typeface="+mj-lt"/>
                <a:ea typeface="Segoe UI Black" panose="020B0A02040204020203" pitchFamily="34" charset="0"/>
                <a:cs typeface="Times New Roman" panose="02020603050405020304" pitchFamily="18" charset="0"/>
              </a:rPr>
              <a:t>. </a:t>
            </a:r>
          </a:p>
          <a:p>
            <a:pPr algn="just" eaLnBrk="1" hangingPunct="1">
              <a:lnSpc>
                <a:spcPct val="100000"/>
              </a:lnSpc>
            </a:pPr>
            <a:r>
              <a:rPr lang="en-US" sz="6600" dirty="0">
                <a:solidFill>
                  <a:srgbClr val="FFFF00"/>
                </a:solidFill>
                <a:latin typeface="+mj-lt"/>
                <a:ea typeface="Segoe UI Black" panose="020B0A02040204020203" pitchFamily="34" charset="0"/>
                <a:cs typeface="Times New Roman" panose="02020603050405020304" pitchFamily="18" charset="0"/>
              </a:rPr>
              <a:t>B:</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Chúng</a:t>
            </a:r>
            <a:r>
              <a:rPr lang="en-US" sz="6600" dirty="0">
                <a:solidFill>
                  <a:schemeClr val="bg1"/>
                </a:solidFill>
                <a:latin typeface="+mj-lt"/>
                <a:ea typeface="Segoe UI Black" panose="020B0A02040204020203" pitchFamily="34" charset="0"/>
                <a:cs typeface="Times New Roman" panose="02020603050405020304" pitchFamily="18" charset="0"/>
              </a:rPr>
              <a:t> con </a:t>
            </a:r>
            <a:r>
              <a:rPr lang="en-US" sz="6600" dirty="0" err="1">
                <a:solidFill>
                  <a:schemeClr val="bg1"/>
                </a:solidFill>
                <a:latin typeface="+mj-lt"/>
                <a:ea typeface="Segoe UI Black" panose="020B0A02040204020203" pitchFamily="34" charset="0"/>
                <a:cs typeface="Times New Roman" panose="02020603050405020304" pitchFamily="18" charset="0"/>
              </a:rPr>
              <a:t>tôn</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vinh</a:t>
            </a:r>
            <a:r>
              <a:rPr lang="en-US" sz="6600" dirty="0">
                <a:solidFill>
                  <a:schemeClr val="bg1"/>
                </a:solidFill>
                <a:latin typeface="+mj-lt"/>
                <a:ea typeface="Segoe UI Black" panose="020B0A02040204020203" pitchFamily="34" charset="0"/>
                <a:cs typeface="Times New Roman" panose="02020603050405020304" pitchFamily="18" charset="0"/>
              </a:rPr>
              <a:t> </a:t>
            </a:r>
            <a:r>
              <a:rPr lang="en-US" sz="6600" dirty="0" err="1">
                <a:solidFill>
                  <a:schemeClr val="bg1"/>
                </a:solidFill>
                <a:latin typeface="+mj-lt"/>
                <a:ea typeface="Segoe UI Black" panose="020B0A02040204020203" pitchFamily="34" charset="0"/>
                <a:cs typeface="Times New Roman" panose="02020603050405020304" pitchFamily="18" charset="0"/>
              </a:rPr>
              <a:t>Chúa</a:t>
            </a:r>
            <a:r>
              <a:rPr lang="en-US" sz="6600" dirty="0">
                <a:solidFill>
                  <a:schemeClr val="bg1"/>
                </a:solidFill>
                <a:latin typeface="+mj-lt"/>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37026856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5333" dirty="0">
                <a:solidFill>
                  <a:schemeClr val="bg1"/>
                </a:solidFill>
                <a:latin typeface="+mj-lt"/>
              </a:rPr>
            </a:br>
            <a:endParaRPr lang="en-US" sz="5333" dirty="0">
              <a:solidFill>
                <a:schemeClr val="bg1"/>
              </a:solidFill>
              <a:latin typeface="+mj-lt"/>
            </a:endParaRPr>
          </a:p>
        </p:txBody>
      </p:sp>
      <p:sp>
        <p:nvSpPr>
          <p:cNvPr id="82947" name="Rectangle 3"/>
          <p:cNvSpPr>
            <a:spLocks noGrp="1" noChangeArrowheads="1"/>
          </p:cNvSpPr>
          <p:nvPr>
            <p:ph type="body" idx="1"/>
          </p:nvPr>
        </p:nvSpPr>
        <p:spPr>
          <a:xfrm>
            <a:off x="0" y="-228600"/>
            <a:ext cx="12192000" cy="7086600"/>
          </a:xfrm>
        </p:spPr>
        <p:txBody>
          <a:bodyPr anchor="ctr" anchorCtr="0">
            <a:normAutofit/>
          </a:bodyPr>
          <a:lstStyle/>
          <a:p>
            <a:pPr marL="0" indent="0" algn="just">
              <a:lnSpc>
                <a:spcPct val="100000"/>
              </a:lnSpc>
              <a:buNone/>
            </a:pPr>
            <a:r>
              <a:rPr lang="en-US" sz="7000" u="sng" dirty="0">
                <a:solidFill>
                  <a:srgbClr val="FFFF00"/>
                </a:solidFill>
                <a:latin typeface="+mj-lt"/>
                <a:ea typeface="Segoe UI Black" panose="020B0A02040204020203" pitchFamily="34" charset="0"/>
                <a:cs typeface="Times New Roman" panose="02020603050405020304" pitchFamily="18" charset="0"/>
              </a:rPr>
              <a:t>A:</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Chúng</a:t>
            </a:r>
            <a:r>
              <a:rPr lang="en-US" sz="7000" dirty="0">
                <a:solidFill>
                  <a:schemeClr val="bg1"/>
                </a:solidFill>
                <a:latin typeface="+mj-lt"/>
                <a:ea typeface="Segoe UI Black" panose="020B0A02040204020203" pitchFamily="34" charset="0"/>
                <a:cs typeface="Times New Roman" panose="02020603050405020304" pitchFamily="18" charset="0"/>
              </a:rPr>
              <a:t> con </a:t>
            </a:r>
            <a:r>
              <a:rPr lang="en-US" sz="7000" dirty="0" err="1">
                <a:solidFill>
                  <a:schemeClr val="bg1"/>
                </a:solidFill>
                <a:latin typeface="+mj-lt"/>
                <a:ea typeface="Segoe UI Black" panose="020B0A02040204020203" pitchFamily="34" charset="0"/>
                <a:cs typeface="Times New Roman" panose="02020603050405020304" pitchFamily="18" charset="0"/>
              </a:rPr>
              <a:t>cảm</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tạ</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Chúa</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vì</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vinh</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quang</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cao</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cả</a:t>
            </a:r>
            <a:r>
              <a:rPr lang="en-US" sz="7000" dirty="0">
                <a:solidFill>
                  <a:schemeClr val="bg1"/>
                </a:solidFill>
                <a:latin typeface="+mj-lt"/>
                <a:ea typeface="Segoe UI Black" panose="020B0A02040204020203" pitchFamily="34" charset="0"/>
                <a:cs typeface="Times New Roman" panose="02020603050405020304" pitchFamily="18" charset="0"/>
              </a:rPr>
              <a:t> </a:t>
            </a:r>
            <a:r>
              <a:rPr lang="en-US" sz="7000" dirty="0" err="1">
                <a:solidFill>
                  <a:schemeClr val="bg1"/>
                </a:solidFill>
                <a:latin typeface="+mj-lt"/>
                <a:ea typeface="Segoe UI Black" panose="020B0A02040204020203" pitchFamily="34" charset="0"/>
                <a:cs typeface="Times New Roman" panose="02020603050405020304" pitchFamily="18" charset="0"/>
              </a:rPr>
              <a:t>Chúa</a:t>
            </a:r>
            <a:r>
              <a:rPr lang="en-US" sz="7000" dirty="0">
                <a:solidFill>
                  <a:schemeClr val="bg1"/>
                </a:solidFill>
                <a:latin typeface="+mj-lt"/>
                <a:ea typeface="Segoe UI Black" panose="020B0A02040204020203" pitchFamily="34" charset="0"/>
                <a:cs typeface="Times New Roman" panose="02020603050405020304" pitchFamily="18" charset="0"/>
              </a:rPr>
              <a:t>.</a:t>
            </a:r>
          </a:p>
          <a:p>
            <a:pPr marL="0" indent="0" algn="just">
              <a:lnSpc>
                <a:spcPct val="100000"/>
              </a:lnSpc>
              <a:buNone/>
            </a:pPr>
            <a:r>
              <a:rPr lang="vi-VN" sz="7000" dirty="0">
                <a:solidFill>
                  <a:srgbClr val="FFFF00"/>
                </a:solidFill>
                <a:latin typeface="+mj-lt"/>
                <a:ea typeface="Segoe UI Black" panose="020B0A02040204020203" pitchFamily="34" charset="0"/>
                <a:cs typeface="Times New Roman" panose="02020603050405020304" pitchFamily="18" charset="0"/>
              </a:rPr>
              <a:t>B:</a:t>
            </a:r>
            <a:r>
              <a:rPr lang="vi-VN" sz="7000" dirty="0">
                <a:solidFill>
                  <a:schemeClr val="bg1"/>
                </a:solidFill>
                <a:latin typeface="+mj-lt"/>
                <a:ea typeface="Segoe UI Black" panose="020B0A02040204020203" pitchFamily="34" charset="0"/>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4091480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normAutofit fontScale="90000"/>
          </a:bodyPr>
          <a:lstStyle/>
          <a:p>
            <a:pPr eaLnBrk="1" hangingPunct="1"/>
            <a:br>
              <a:rPr lang="en-US" sz="5333" dirty="0">
                <a:solidFill>
                  <a:schemeClr val="bg1"/>
                </a:solidFill>
                <a:latin typeface="+mj-lt"/>
              </a:rPr>
            </a:br>
            <a:endParaRPr lang="en-US" sz="5333" dirty="0">
              <a:solidFill>
                <a:schemeClr val="bg1"/>
              </a:solidFill>
              <a:latin typeface="+mj-lt"/>
            </a:endParaRPr>
          </a:p>
        </p:txBody>
      </p:sp>
      <p:sp>
        <p:nvSpPr>
          <p:cNvPr id="84995" name="Rectangle 3"/>
          <p:cNvSpPr>
            <a:spLocks noGrp="1" noChangeArrowheads="1"/>
          </p:cNvSpPr>
          <p:nvPr>
            <p:ph type="body" idx="1"/>
          </p:nvPr>
        </p:nvSpPr>
        <p:spPr>
          <a:xfrm>
            <a:off x="0" y="-330200"/>
            <a:ext cx="12192000" cy="7188200"/>
          </a:xfrm>
        </p:spPr>
        <p:txBody>
          <a:bodyPr anchor="ctr" anchorCtr="0">
            <a:normAutofit/>
          </a:bodyPr>
          <a:lstStyle/>
          <a:p>
            <a:pPr marL="0" indent="0" algn="just">
              <a:lnSpc>
                <a:spcPct val="100000"/>
              </a:lnSpc>
              <a:buNone/>
            </a:pPr>
            <a:r>
              <a:rPr lang="en-US" sz="7200" u="sng" dirty="0">
                <a:solidFill>
                  <a:srgbClr val="FFFF00"/>
                </a:solidFill>
                <a:latin typeface="+mj-lt"/>
                <a:ea typeface="Segoe UI Black" panose="020B0A02040204020203" pitchFamily="34" charset="0"/>
                <a:cs typeface="Times New Roman" panose="02020603050405020304" pitchFamily="18" charset="0"/>
              </a:rPr>
              <a:t>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Lạy</a:t>
            </a:r>
            <a:r>
              <a:rPr lang="en-US" sz="7200" dirty="0">
                <a:solidFill>
                  <a:schemeClr val="bg1"/>
                </a:solidFill>
                <a:latin typeface="+mj-lt"/>
                <a:ea typeface="Segoe UI Black" panose="020B0A02040204020203" pitchFamily="34" charset="0"/>
                <a:cs typeface="Times New Roman" panose="02020603050405020304" pitchFamily="18" charset="0"/>
              </a:rPr>
              <a:t> con </a:t>
            </a:r>
            <a:r>
              <a:rPr lang="en-US" sz="7200" dirty="0" err="1">
                <a:solidFill>
                  <a:schemeClr val="bg1"/>
                </a:solidFill>
                <a:latin typeface="+mj-lt"/>
                <a:ea typeface="Segoe UI Black" panose="020B0A02040204020203" pitchFamily="34" charset="0"/>
                <a:cs typeface="Times New Roman" panose="02020603050405020304" pitchFamily="18" charset="0"/>
              </a:rPr>
              <a:t>một</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Thiên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Giêsu</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Kitô</a:t>
            </a:r>
            <a:r>
              <a:rPr lang="en-US" sz="7200" dirty="0">
                <a:solidFill>
                  <a:schemeClr val="bg1"/>
                </a:solidFill>
                <a:latin typeface="+mj-lt"/>
                <a:ea typeface="Segoe UI Black" panose="020B0A02040204020203" pitchFamily="34" charset="0"/>
                <a:cs typeface="Times New Roman" panose="02020603050405020304" pitchFamily="18" charset="0"/>
              </a:rPr>
              <a:t>.</a:t>
            </a:r>
          </a:p>
          <a:p>
            <a:pPr marL="0" indent="0" algn="just">
              <a:lnSpc>
                <a:spcPct val="100000"/>
              </a:lnSpc>
              <a:buNone/>
            </a:pPr>
            <a:r>
              <a:rPr lang="vi-VN" sz="7200" dirty="0">
                <a:solidFill>
                  <a:srgbClr val="FFFF00"/>
                </a:solidFill>
                <a:latin typeface="+mj-lt"/>
                <a:ea typeface="Segoe UI Black" panose="020B0A02040204020203" pitchFamily="34" charset="0"/>
                <a:cs typeface="Times New Roman" panose="02020603050405020304" pitchFamily="18" charset="0"/>
              </a:rPr>
              <a:t>B:</a:t>
            </a:r>
            <a:r>
              <a:rPr lang="vi-VN" sz="7200" dirty="0">
                <a:solidFill>
                  <a:schemeClr val="bg1"/>
                </a:solidFill>
                <a:latin typeface="+mj-lt"/>
                <a:ea typeface="Segoe UI Black" panose="020B0A02040204020203" pitchFamily="34" charset="0"/>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30841180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normAutofit fontScale="90000"/>
          </a:bodyPr>
          <a:lstStyle/>
          <a:p>
            <a:pPr eaLnBrk="1" hangingPunct="1"/>
            <a:br>
              <a:rPr lang="en-US" sz="5333" dirty="0">
                <a:solidFill>
                  <a:schemeClr val="bg1"/>
                </a:solidFill>
                <a:latin typeface="+mj-lt"/>
              </a:rPr>
            </a:br>
            <a:endParaRPr lang="en-US" sz="5333" dirty="0">
              <a:solidFill>
                <a:schemeClr val="bg1"/>
              </a:solidFill>
              <a:latin typeface="+mj-lt"/>
            </a:endParaRPr>
          </a:p>
        </p:txBody>
      </p:sp>
      <p:sp>
        <p:nvSpPr>
          <p:cNvPr id="87043" name="Rectangle 3"/>
          <p:cNvSpPr>
            <a:spLocks noGrp="1" noChangeArrowheads="1"/>
          </p:cNvSpPr>
          <p:nvPr>
            <p:ph type="body" idx="1"/>
          </p:nvPr>
        </p:nvSpPr>
        <p:spPr>
          <a:xfrm>
            <a:off x="0" y="126608"/>
            <a:ext cx="12192000" cy="6731391"/>
          </a:xfrm>
        </p:spPr>
        <p:txBody>
          <a:bodyPr anchor="ctr" anchorCtr="0">
            <a:normAutofit/>
          </a:bodyPr>
          <a:lstStyle/>
          <a:p>
            <a:pPr marL="0" indent="0" algn="just">
              <a:lnSpc>
                <a:spcPct val="100000"/>
              </a:lnSpc>
              <a:buNone/>
            </a:pPr>
            <a:r>
              <a:rPr lang="en-US" sz="7200" u="sng" dirty="0">
                <a:solidFill>
                  <a:srgbClr val="FFFF00"/>
                </a:solidFill>
                <a:latin typeface="+mj-lt"/>
                <a:ea typeface="Segoe UI Black" panose="020B0A02040204020203" pitchFamily="34" charset="0"/>
                <a:cs typeface="Times New Roman" panose="02020603050405020304" pitchFamily="18" charset="0"/>
              </a:rPr>
              <a:t>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xóa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tội</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trần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gian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xin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thương</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xót</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chúng</a:t>
            </a:r>
            <a:r>
              <a:rPr lang="en-US" sz="7200" dirty="0">
                <a:solidFill>
                  <a:schemeClr val="bg1"/>
                </a:solidFill>
                <a:latin typeface="+mj-lt"/>
                <a:ea typeface="Segoe UI Black" panose="020B0A02040204020203" pitchFamily="34" charset="0"/>
                <a:cs typeface="Times New Roman" panose="02020603050405020304" pitchFamily="18" charset="0"/>
              </a:rPr>
              <a:t> con.</a:t>
            </a:r>
          </a:p>
          <a:p>
            <a:pPr marL="0" indent="0" algn="just">
              <a:lnSpc>
                <a:spcPct val="100000"/>
              </a:lnSpc>
              <a:buNone/>
            </a:pPr>
            <a:r>
              <a:rPr lang="en-US" sz="7200" u="sng" dirty="0">
                <a:solidFill>
                  <a:srgbClr val="FFFF00"/>
                </a:solidFill>
                <a:latin typeface="+mj-lt"/>
                <a:ea typeface="Segoe UI Black" panose="020B0A02040204020203" pitchFamily="34" charset="0"/>
                <a:cs typeface="Times New Roman" panose="02020603050405020304" pitchFamily="18" charset="0"/>
              </a:rPr>
              <a:t>B:</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xóa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tội</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trần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gian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xin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nhậm</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lời</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chúng</a:t>
            </a:r>
            <a:r>
              <a:rPr lang="en-US" sz="7200" dirty="0">
                <a:solidFill>
                  <a:schemeClr val="bg1"/>
                </a:solidFill>
                <a:latin typeface="+mj-lt"/>
                <a:ea typeface="Segoe UI Black" panose="020B0A02040204020203" pitchFamily="34" charset="0"/>
                <a:cs typeface="Times New Roman" panose="02020603050405020304" pitchFamily="18" charset="0"/>
              </a:rPr>
              <a:t> con </a:t>
            </a:r>
            <a:r>
              <a:rPr lang="en-US" sz="7200" dirty="0" err="1">
                <a:solidFill>
                  <a:schemeClr val="bg1"/>
                </a:solidFill>
                <a:latin typeface="+mj-lt"/>
                <a:ea typeface="Segoe UI Black" panose="020B0A02040204020203" pitchFamily="34" charset="0"/>
                <a:cs typeface="Times New Roman" panose="02020603050405020304" pitchFamily="18" charset="0"/>
              </a:rPr>
              <a:t>cầu</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khẩn</a:t>
            </a:r>
            <a:r>
              <a:rPr lang="en-US" sz="7200" dirty="0">
                <a:solidFill>
                  <a:schemeClr val="bg1"/>
                </a:solidFill>
                <a:latin typeface="+mj-lt"/>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39317995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rmAutofit fontScale="90000"/>
          </a:bodyPr>
          <a:lstStyle/>
          <a:p>
            <a:pPr eaLnBrk="1" hangingPunct="1"/>
            <a:br>
              <a:rPr lang="en-US" sz="5333" dirty="0">
                <a:solidFill>
                  <a:schemeClr val="bg1"/>
                </a:solidFill>
                <a:latin typeface="+mj-lt"/>
              </a:rPr>
            </a:br>
            <a:endParaRPr lang="en-US" sz="5333" dirty="0">
              <a:solidFill>
                <a:schemeClr val="bg1"/>
              </a:solidFill>
              <a:latin typeface="+mj-lt"/>
            </a:endParaRPr>
          </a:p>
        </p:txBody>
      </p:sp>
      <p:sp>
        <p:nvSpPr>
          <p:cNvPr id="89091" name="Rectangle 3"/>
          <p:cNvSpPr>
            <a:spLocks noGrp="1" noChangeArrowheads="1"/>
          </p:cNvSpPr>
          <p:nvPr>
            <p:ph type="body" idx="1"/>
          </p:nvPr>
        </p:nvSpPr>
        <p:spPr>
          <a:xfrm>
            <a:off x="0" y="0"/>
            <a:ext cx="12192000" cy="6858000"/>
          </a:xfrm>
        </p:spPr>
        <p:txBody>
          <a:bodyPr anchor="ctr" anchorCtr="0">
            <a:normAutofit/>
          </a:bodyPr>
          <a:lstStyle/>
          <a:p>
            <a:pPr marL="0" indent="0" algn="just">
              <a:lnSpc>
                <a:spcPct val="100000"/>
              </a:lnSpc>
              <a:buNone/>
            </a:pPr>
            <a:r>
              <a:rPr lang="en-US" sz="7200" u="sng" dirty="0">
                <a:solidFill>
                  <a:srgbClr val="FFFF00"/>
                </a:solidFill>
                <a:latin typeface="+mj-lt"/>
                <a:ea typeface="Segoe UI Black" panose="020B0A02040204020203" pitchFamily="34" charset="0"/>
                <a:cs typeface="Times New Roman" panose="02020603050405020304" pitchFamily="18" charset="0"/>
              </a:rPr>
              <a:t>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Chúa</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ngự</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bên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hữu</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Đức</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Chúa</a:t>
            </a:r>
            <a:r>
              <a:rPr lang="en-US" sz="7200" dirty="0">
                <a:solidFill>
                  <a:schemeClr val="bg1"/>
                </a:solidFill>
                <a:latin typeface="+mj-lt"/>
                <a:ea typeface="Segoe UI Black" panose="020B0A02040204020203" pitchFamily="34" charset="0"/>
                <a:cs typeface="Times New Roman" panose="02020603050405020304" pitchFamily="18" charset="0"/>
              </a:rPr>
              <a:t> Cha, </a:t>
            </a:r>
            <a:r>
              <a:rPr lang="en-US" sz="7200" dirty="0" err="1">
                <a:solidFill>
                  <a:schemeClr val="bg1"/>
                </a:solidFill>
                <a:latin typeface="+mj-lt"/>
                <a:ea typeface="Segoe UI Black" panose="020B0A02040204020203" pitchFamily="34" charset="0"/>
                <a:cs typeface="Times New Roman" panose="02020603050405020304" pitchFamily="18" charset="0"/>
              </a:rPr>
              <a:t>xin</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thương</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xót</a:t>
            </a:r>
            <a:r>
              <a:rPr lang="en-US" sz="7200" dirty="0">
                <a:solidFill>
                  <a:schemeClr val="bg1"/>
                </a:solidFill>
                <a:latin typeface="+mj-lt"/>
                <a:ea typeface="Segoe UI Black" panose="020B0A02040204020203" pitchFamily="34" charset="0"/>
                <a:cs typeface="Times New Roman" panose="02020603050405020304" pitchFamily="18" charset="0"/>
              </a:rPr>
              <a:t> </a:t>
            </a:r>
            <a:r>
              <a:rPr lang="en-US" sz="7200" dirty="0" err="1">
                <a:solidFill>
                  <a:schemeClr val="bg1"/>
                </a:solidFill>
                <a:latin typeface="+mj-lt"/>
                <a:ea typeface="Segoe UI Black" panose="020B0A02040204020203" pitchFamily="34" charset="0"/>
                <a:cs typeface="Times New Roman" panose="02020603050405020304" pitchFamily="18" charset="0"/>
              </a:rPr>
              <a:t>chúng</a:t>
            </a:r>
            <a:r>
              <a:rPr lang="en-US" sz="7200" dirty="0">
                <a:solidFill>
                  <a:schemeClr val="bg1"/>
                </a:solidFill>
                <a:latin typeface="+mj-lt"/>
                <a:ea typeface="Segoe UI Black" panose="020B0A02040204020203" pitchFamily="34" charset="0"/>
                <a:cs typeface="Times New Roman" panose="02020603050405020304" pitchFamily="18" charset="0"/>
              </a:rPr>
              <a:t> con.</a:t>
            </a:r>
          </a:p>
          <a:p>
            <a:pPr marL="0" indent="0" algn="just">
              <a:lnSpc>
                <a:spcPct val="100000"/>
              </a:lnSpc>
              <a:buNone/>
            </a:pPr>
            <a:r>
              <a:rPr lang="vi-VN" sz="7200" u="sng" dirty="0">
                <a:solidFill>
                  <a:srgbClr val="FFFF00"/>
                </a:solidFill>
                <a:latin typeface="+mj-lt"/>
                <a:ea typeface="Segoe UI Black" panose="020B0A02040204020203" pitchFamily="34" charset="0"/>
                <a:cs typeface="Times New Roman" panose="02020603050405020304" pitchFamily="18" charset="0"/>
              </a:rPr>
              <a:t>B:</a:t>
            </a:r>
            <a:r>
              <a:rPr lang="vi-VN" sz="7200" dirty="0">
                <a:solidFill>
                  <a:schemeClr val="bg1"/>
                </a:solidFill>
                <a:latin typeface="+mj-lt"/>
                <a:ea typeface="Segoe UI Black" panose="020B0A02040204020203" pitchFamily="34" charset="0"/>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31638784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normAutofit fontScale="90000"/>
          </a:bodyPr>
          <a:lstStyle/>
          <a:p>
            <a:pPr eaLnBrk="1" hangingPunct="1"/>
            <a:br>
              <a:rPr lang="en-US" sz="5333" dirty="0">
                <a:solidFill>
                  <a:schemeClr val="bg1"/>
                </a:solidFill>
                <a:latin typeface="+mj-lt"/>
              </a:rPr>
            </a:br>
            <a:endParaRPr lang="en-US" sz="5333" dirty="0">
              <a:solidFill>
                <a:schemeClr val="bg1"/>
              </a:solidFill>
              <a:latin typeface="+mj-lt"/>
            </a:endParaRPr>
          </a:p>
        </p:txBody>
      </p:sp>
      <p:sp>
        <p:nvSpPr>
          <p:cNvPr id="91139" name="Rectangle 3"/>
          <p:cNvSpPr>
            <a:spLocks noGrp="1" noChangeArrowheads="1"/>
          </p:cNvSpPr>
          <p:nvPr>
            <p:ph type="body" idx="1"/>
          </p:nvPr>
        </p:nvSpPr>
        <p:spPr>
          <a:xfrm>
            <a:off x="0" y="0"/>
            <a:ext cx="12192000" cy="6858000"/>
          </a:xfrm>
        </p:spPr>
        <p:txBody>
          <a:bodyPr anchor="ctr" anchorCtr="0">
            <a:normAutofit/>
          </a:bodyPr>
          <a:lstStyle/>
          <a:p>
            <a:pPr marL="0" indent="0" algn="just">
              <a:lnSpc>
                <a:spcPct val="100000"/>
              </a:lnSpc>
              <a:buNone/>
            </a:pPr>
            <a:r>
              <a:rPr lang="en-US" sz="6800" dirty="0" err="1">
                <a:solidFill>
                  <a:schemeClr val="bg1"/>
                </a:solidFill>
                <a:latin typeface="+mj-lt"/>
                <a:ea typeface="Segoe UI Black" panose="020B0A02040204020203" pitchFamily="34" charset="0"/>
                <a:cs typeface="Times New Roman" panose="02020603050405020304" pitchFamily="18" charset="0"/>
              </a:rPr>
              <a:t>Chỉ</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có</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Chúa</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là</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Chúa</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chỉ</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có</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Chúa</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là</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đấng</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tối</a:t>
            </a:r>
            <a:r>
              <a:rPr lang="en-US" sz="6800" dirty="0">
                <a:solidFill>
                  <a:schemeClr val="bg1"/>
                </a:solidFill>
                <a:latin typeface="+mj-lt"/>
                <a:ea typeface="Segoe UI Black" panose="020B0A02040204020203" pitchFamily="34" charset="0"/>
                <a:cs typeface="Times New Roman" panose="02020603050405020304" pitchFamily="18" charset="0"/>
              </a:rPr>
              <a:t> </a:t>
            </a:r>
            <a:r>
              <a:rPr lang="en-US" sz="6800" dirty="0" err="1">
                <a:solidFill>
                  <a:schemeClr val="bg1"/>
                </a:solidFill>
                <a:latin typeface="+mj-lt"/>
                <a:ea typeface="Segoe UI Black" panose="020B0A02040204020203" pitchFamily="34" charset="0"/>
                <a:cs typeface="Times New Roman" panose="02020603050405020304" pitchFamily="18" charset="0"/>
              </a:rPr>
              <a:t>cao</a:t>
            </a:r>
            <a:r>
              <a:rPr lang="en-US" sz="6800" dirty="0">
                <a:solidFill>
                  <a:schemeClr val="bg1"/>
                </a:solidFill>
                <a:latin typeface="+mj-lt"/>
                <a:ea typeface="Segoe UI Black" panose="020B0A02040204020203" pitchFamily="34" charset="0"/>
                <a:cs typeface="Times New Roman" panose="02020603050405020304" pitchFamily="18" charset="0"/>
              </a:rPr>
              <a:t>.</a:t>
            </a:r>
          </a:p>
          <a:p>
            <a:pPr marL="0" indent="0" algn="just">
              <a:lnSpc>
                <a:spcPct val="100000"/>
              </a:lnSpc>
              <a:buNone/>
            </a:pPr>
            <a:r>
              <a:rPr lang="vi-VN" sz="6800" u="sng" dirty="0">
                <a:solidFill>
                  <a:srgbClr val="FFFF00"/>
                </a:solidFill>
                <a:latin typeface="+mj-lt"/>
                <a:ea typeface="Segoe UI Black" panose="020B0A02040204020203" pitchFamily="34" charset="0"/>
                <a:cs typeface="Times New Roman" panose="02020603050405020304" pitchFamily="18" charset="0"/>
              </a:rPr>
              <a:t>A+</a:t>
            </a:r>
            <a:r>
              <a:rPr lang="en-US" sz="6800" u="sng" dirty="0">
                <a:solidFill>
                  <a:srgbClr val="FFFF00"/>
                </a:solidFill>
                <a:latin typeface="+mj-lt"/>
                <a:ea typeface="Segoe UI Black" panose="020B0A02040204020203" pitchFamily="34" charset="0"/>
                <a:cs typeface="Times New Roman" panose="02020603050405020304" pitchFamily="18" charset="0"/>
              </a:rPr>
              <a:t>B</a:t>
            </a:r>
            <a:r>
              <a:rPr lang="vi-VN" sz="6800" u="sng" dirty="0">
                <a:solidFill>
                  <a:srgbClr val="FFFF00"/>
                </a:solidFill>
                <a:latin typeface="+mj-lt"/>
                <a:ea typeface="Segoe UI Black" panose="020B0A02040204020203" pitchFamily="34" charset="0"/>
                <a:cs typeface="Times New Roman" panose="02020603050405020304" pitchFamily="18" charset="0"/>
              </a:rPr>
              <a:t>:</a:t>
            </a:r>
            <a:r>
              <a:rPr lang="vi-VN" sz="6800" dirty="0">
                <a:solidFill>
                  <a:schemeClr val="bg1"/>
                </a:solidFill>
                <a:latin typeface="+mj-lt"/>
                <a:ea typeface="Segoe UI Black" panose="020B0A02040204020203" pitchFamily="34" charset="0"/>
                <a:cs typeface="Times New Roman" panose="02020603050405020304" pitchFamily="18" charset="0"/>
              </a:rPr>
              <a:t> Cùng Đức Chúa Thánh Thần trong vinh quang Đức Chúa Cha. </a:t>
            </a:r>
            <a:r>
              <a:rPr lang="en-US" sz="6800" dirty="0">
                <a:solidFill>
                  <a:schemeClr val="bg1"/>
                </a:solidFill>
                <a:latin typeface="+mj-lt"/>
                <a:ea typeface="Segoe UI Black" panose="020B0A02040204020203" pitchFamily="34" charset="0"/>
                <a:cs typeface="Times New Roman" panose="02020603050405020304" pitchFamily="18" charset="0"/>
              </a:rPr>
              <a:t>	</a:t>
            </a:r>
            <a:r>
              <a:rPr lang="vi-VN" sz="6800" u="sng" dirty="0">
                <a:solidFill>
                  <a:srgbClr val="FFFF00"/>
                </a:solidFill>
                <a:latin typeface="+mj-lt"/>
                <a:ea typeface="Segoe UI Black" panose="020B0A02040204020203" pitchFamily="34" charset="0"/>
                <a:cs typeface="Times New Roman" panose="02020603050405020304" pitchFamily="18" charset="0"/>
              </a:rPr>
              <a:t>Amen.</a:t>
            </a:r>
            <a:r>
              <a:rPr lang="en-US" sz="6800" dirty="0">
                <a:solidFill>
                  <a:srgbClr val="FFFF00"/>
                </a:solidFill>
                <a:latin typeface="+mj-lt"/>
                <a:ea typeface="Segoe UI Black" panose="020B0A02040204020203" pitchFamily="34" charset="0"/>
                <a:cs typeface="Times New Roman" panose="02020603050405020304" pitchFamily="18" charset="0"/>
              </a:rPr>
              <a:t>			</a:t>
            </a:r>
            <a:endParaRPr lang="vi-VN" sz="6800" u="sng" dirty="0">
              <a:solidFill>
                <a:srgbClr val="FFFF00"/>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7709628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A770F6-81C6-471B-A075-B8BA23B09D4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007745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FCB263-6C7C-4CF6-8715-05D329F9290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88243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6186309"/>
          </a:xfrm>
          <a:prstGeom prst="rect">
            <a:avLst/>
          </a:prstGeom>
        </p:spPr>
        <p:txBody>
          <a:bodyPr wrap="square">
            <a:spAutoFit/>
          </a:bodyPr>
          <a:lstStyle/>
          <a:p>
            <a:pPr algn="just">
              <a:spcBef>
                <a:spcPts val="0"/>
              </a:spcBef>
            </a:pPr>
            <a:endParaRPr lang="en-US" sz="1200" u="sng" dirty="0">
              <a:solidFill>
                <a:srgbClr val="FFFF00"/>
              </a:solidFill>
              <a:latin typeface="Segoe UI Black" panose="020B0A02040204020203" pitchFamily="34" charset="0"/>
              <a:ea typeface="Segoe UI Black" panose="020B0A02040204020203" pitchFamily="34" charset="0"/>
            </a:endParaRPr>
          </a:p>
          <a:p>
            <a:pPr algn="ctr">
              <a:spcBef>
                <a:spcPts val="0"/>
              </a:spcBef>
            </a:pPr>
            <a:endParaRPr lang="en-US" sz="7200" u="sng" dirty="0">
              <a:solidFill>
                <a:srgbClr val="FFFF00"/>
              </a:solidFill>
              <a:latin typeface="Segoe UI Black" panose="020B0A02040204020203" pitchFamily="34" charset="0"/>
              <a:ea typeface="Segoe UI Black" panose="020B0A02040204020203" pitchFamily="34" charset="0"/>
            </a:endParaRPr>
          </a:p>
          <a:p>
            <a:pPr algn="ctr">
              <a:spcBef>
                <a:spcPts val="0"/>
              </a:spcBef>
            </a:pPr>
            <a:r>
              <a:rPr lang="en-US" sz="7200" dirty="0" err="1">
                <a:solidFill>
                  <a:srgbClr val="FFFF00"/>
                </a:solidFill>
                <a:latin typeface="Segoe UI Black" panose="020B0A02040204020203" pitchFamily="34" charset="0"/>
                <a:ea typeface="Segoe UI Black" panose="020B0A02040204020203" pitchFamily="34" charset="0"/>
              </a:rPr>
              <a:t>Thánh</a:t>
            </a:r>
            <a:r>
              <a:rPr lang="en-US" sz="7200" dirty="0">
                <a:solidFill>
                  <a:srgbClr val="FFFF00"/>
                </a:solidFill>
                <a:latin typeface="Segoe UI Black" panose="020B0A02040204020203" pitchFamily="34" charset="0"/>
                <a:ea typeface="Segoe UI Black" panose="020B0A02040204020203" pitchFamily="34" charset="0"/>
              </a:rPr>
              <a:t> </a:t>
            </a:r>
            <a:r>
              <a:rPr lang="en-US" sz="7200" dirty="0" err="1">
                <a:solidFill>
                  <a:srgbClr val="FFFF00"/>
                </a:solidFill>
                <a:latin typeface="Segoe UI Black" panose="020B0A02040204020203" pitchFamily="34" charset="0"/>
                <a:ea typeface="Segoe UI Black" panose="020B0A02040204020203" pitchFamily="34" charset="0"/>
              </a:rPr>
              <a:t>vịnh</a:t>
            </a:r>
            <a:r>
              <a:rPr lang="en-US" sz="7200" dirty="0">
                <a:solidFill>
                  <a:srgbClr val="FFFF00"/>
                </a:solidFill>
                <a:latin typeface="Segoe UI Black" panose="020B0A02040204020203" pitchFamily="34" charset="0"/>
                <a:ea typeface="Segoe UI Black" panose="020B0A02040204020203" pitchFamily="34" charset="0"/>
              </a:rPr>
              <a:t> 22</a:t>
            </a:r>
          </a:p>
          <a:p>
            <a:pPr algn="ctr">
              <a:spcBef>
                <a:spcPts val="0"/>
              </a:spcBef>
            </a:pPr>
            <a:r>
              <a:rPr lang="en-US" sz="9600" dirty="0">
                <a:solidFill>
                  <a:srgbClr val="FFFF00"/>
                </a:solidFill>
                <a:latin typeface="Segoe UI Black" panose="020B0A02040204020203" pitchFamily="34" charset="0"/>
                <a:ea typeface="Segoe UI Black" panose="020B0A02040204020203" pitchFamily="34" charset="0"/>
              </a:rPr>
              <a:t>CN 28 TN </a:t>
            </a:r>
            <a:r>
              <a:rPr lang="en-US" sz="9600" dirty="0" err="1">
                <a:solidFill>
                  <a:srgbClr val="FFFF00"/>
                </a:solidFill>
                <a:latin typeface="Segoe UI Black" panose="020B0A02040204020203" pitchFamily="34" charset="0"/>
                <a:ea typeface="Segoe UI Black" panose="020B0A02040204020203" pitchFamily="34" charset="0"/>
              </a:rPr>
              <a:t>Năm</a:t>
            </a:r>
            <a:r>
              <a:rPr lang="en-US" sz="9600" dirty="0">
                <a:solidFill>
                  <a:srgbClr val="FFFF00"/>
                </a:solidFill>
                <a:latin typeface="Segoe UI Black" panose="020B0A02040204020203" pitchFamily="34" charset="0"/>
                <a:ea typeface="Segoe UI Black" panose="020B0A02040204020203" pitchFamily="34" charset="0"/>
              </a:rPr>
              <a:t> A</a:t>
            </a:r>
          </a:p>
          <a:p>
            <a:pPr algn="ctr">
              <a:spcBef>
                <a:spcPts val="0"/>
              </a:spcBef>
            </a:pPr>
            <a:r>
              <a:rPr lang="en-US" sz="7200" dirty="0" err="1">
                <a:solidFill>
                  <a:srgbClr val="FFFF00"/>
                </a:solidFill>
                <a:latin typeface="Segoe UI Black" panose="020B0A02040204020203" pitchFamily="34" charset="0"/>
                <a:ea typeface="Segoe UI Black" panose="020B0A02040204020203" pitchFamily="34" charset="0"/>
              </a:rPr>
              <a:t>Lm</a:t>
            </a:r>
            <a:r>
              <a:rPr lang="en-US" sz="7200" dirty="0">
                <a:solidFill>
                  <a:srgbClr val="FFFF00"/>
                </a:solidFill>
                <a:latin typeface="Segoe UI Black" panose="020B0A02040204020203" pitchFamily="34" charset="0"/>
                <a:ea typeface="Segoe UI Black" panose="020B0A02040204020203" pitchFamily="34" charset="0"/>
              </a:rPr>
              <a:t>. Kim Long</a:t>
            </a:r>
          </a:p>
          <a:p>
            <a:pPr algn="ctr">
              <a:spcBef>
                <a:spcPts val="0"/>
              </a:spcBef>
            </a:pPr>
            <a:r>
              <a:rPr lang="en-US" sz="7200" dirty="0">
                <a:solidFill>
                  <a:schemeClr val="bg1"/>
                </a:solidFill>
                <a:latin typeface="Segoe UI Black" panose="020B0A02040204020203" pitchFamily="34" charset="0"/>
                <a:ea typeface="Segoe UI Black" panose="020B0A02040204020203" pitchFamily="34" charset="0"/>
              </a:rPr>
              <a:t>05 </a:t>
            </a:r>
            <a:r>
              <a:rPr lang="en-US" sz="7200" dirty="0" err="1">
                <a:solidFill>
                  <a:schemeClr val="bg1"/>
                </a:solidFill>
                <a:latin typeface="Segoe UI Black" panose="020B0A02040204020203" pitchFamily="34" charset="0"/>
                <a:ea typeface="Segoe UI Black" panose="020B0A02040204020203" pitchFamily="34" charset="0"/>
              </a:rPr>
              <a:t>Câu</a:t>
            </a:r>
            <a:endParaRPr lang="vi-VN" sz="72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4634214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22030"/>
            <a:ext cx="12192000" cy="6001643"/>
          </a:xfrm>
          <a:prstGeom prst="rect">
            <a:avLst/>
          </a:prstGeom>
        </p:spPr>
        <p:txBody>
          <a:bodyPr wrap="square">
            <a:spAutoFit/>
          </a:bodyPr>
          <a:lstStyle/>
          <a:p>
            <a:pPr algn="just"/>
            <a:r>
              <a:rPr lang="en-US" sz="9600" u="sng" dirty="0" err="1">
                <a:solidFill>
                  <a:srgbClr val="FFFF00"/>
                </a:solidFill>
                <a:latin typeface="Segoe UI Black" panose="020B0A02040204020203" pitchFamily="34" charset="0"/>
                <a:ea typeface="Segoe UI Black" panose="020B0A02040204020203" pitchFamily="34" charset="0"/>
              </a:rPr>
              <a:t>Đk</a:t>
            </a:r>
            <a:r>
              <a:rPr lang="vi-VN" sz="9600" u="sng" dirty="0">
                <a:solidFill>
                  <a:srgbClr val="FFFF00"/>
                </a:solidFill>
                <a:latin typeface="Segoe UI Black" panose="020B0A02040204020203" pitchFamily="34" charset="0"/>
                <a:ea typeface="Segoe UI Black" panose="020B0A02040204020203" pitchFamily="34" charset="0"/>
              </a:rPr>
              <a:t>:</a:t>
            </a:r>
            <a:r>
              <a:rPr lang="en-US" sz="9600" dirty="0">
                <a:solidFill>
                  <a:schemeClr val="bg1"/>
                </a:solidFill>
                <a:latin typeface="Segoe UI Black" panose="020B0A02040204020203" pitchFamily="34" charset="0"/>
                <a:ea typeface="Segoe UI Black" panose="020B0A02040204020203" pitchFamily="34" charset="0"/>
              </a:rPr>
              <a:t> </a:t>
            </a:r>
            <a:r>
              <a:rPr lang="vi-VN" sz="9600" dirty="0">
                <a:solidFill>
                  <a:schemeClr val="bg1"/>
                </a:solidFill>
                <a:latin typeface="Segoe UI Black" panose="020B0A02040204020203" pitchFamily="34" charset="0"/>
                <a:ea typeface="Segoe UI Black" panose="020B0A02040204020203" pitchFamily="34" charset="0"/>
              </a:rPr>
              <a:t>Tôi ở trong nhà Chúa những năm tháng dài triền miên. </a:t>
            </a:r>
            <a:endParaRPr lang="en-US" sz="96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5397499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393895"/>
            <a:ext cx="12192000" cy="5940088"/>
          </a:xfrm>
          <a:prstGeom prst="rect">
            <a:avLst/>
          </a:prstGeom>
        </p:spPr>
        <p:txBody>
          <a:bodyPr wrap="square">
            <a:spAutoFit/>
          </a:bodyPr>
          <a:lstStyle/>
          <a:p>
            <a:pPr algn="just">
              <a:spcBef>
                <a:spcPts val="0"/>
              </a:spcBef>
            </a:pPr>
            <a:r>
              <a:rPr lang="en-US" sz="7600" u="sng" dirty="0">
                <a:solidFill>
                  <a:srgbClr val="FFFF00"/>
                </a:solidFill>
                <a:latin typeface="Segoe UI Black" panose="020B0A02040204020203" pitchFamily="34" charset="0"/>
                <a:ea typeface="Segoe UI Black" panose="020B0A02040204020203" pitchFamily="34" charset="0"/>
              </a:rPr>
              <a:t>Tk1</a:t>
            </a:r>
            <a:r>
              <a:rPr lang="vi-VN" sz="7600" u="sng" dirty="0">
                <a:solidFill>
                  <a:srgbClr val="FFFF00"/>
                </a:solidFill>
                <a:latin typeface="Segoe UI Black" panose="020B0A02040204020203" pitchFamily="34" charset="0"/>
                <a:ea typeface="Segoe UI Black" panose="020B0A02040204020203" pitchFamily="34" charset="0"/>
              </a:rPr>
              <a:t>:</a:t>
            </a:r>
            <a:r>
              <a:rPr lang="en-US" sz="7600" dirty="0">
                <a:solidFill>
                  <a:schemeClr val="bg1"/>
                </a:solidFill>
                <a:latin typeface="Segoe UI Black" panose="020B0A02040204020203" pitchFamily="34" charset="0"/>
                <a:ea typeface="Segoe UI Black" panose="020B0A02040204020203" pitchFamily="34" charset="0"/>
              </a:rPr>
              <a:t> </a:t>
            </a:r>
            <a:r>
              <a:rPr lang="vi-VN" sz="7600" dirty="0">
                <a:solidFill>
                  <a:schemeClr val="bg1"/>
                </a:solidFill>
                <a:latin typeface="Segoe UI Black" panose="020B0A02040204020203" pitchFamily="34" charset="0"/>
                <a:ea typeface="Segoe UI Black" panose="020B0A02040204020203" pitchFamily="34" charset="0"/>
              </a:rPr>
              <a:t>Có Chúa chăn dắt tôi, nên tôi không còn thiếu gì. </a:t>
            </a:r>
            <a:r>
              <a:rPr lang="en-US" sz="7600" dirty="0" err="1">
                <a:solidFill>
                  <a:schemeClr val="bg1"/>
                </a:solidFill>
                <a:latin typeface="Segoe UI Black" panose="020B0A02040204020203" pitchFamily="34" charset="0"/>
                <a:ea typeface="Segoe UI Black" panose="020B0A02040204020203" pitchFamily="34" charset="0"/>
              </a:rPr>
              <a:t>Trên</a:t>
            </a:r>
            <a:r>
              <a:rPr lang="vi-VN" sz="7600" dirty="0">
                <a:solidFill>
                  <a:schemeClr val="bg1"/>
                </a:solidFill>
                <a:latin typeface="Segoe UI Black" panose="020B0A02040204020203" pitchFamily="34" charset="0"/>
                <a:ea typeface="Segoe UI Black" panose="020B0A02040204020203" pitchFamily="34" charset="0"/>
              </a:rPr>
              <a:t> đồng cỏ xanh tươi, Ngài dẫn tôi vào nghỉ ngơi. </a:t>
            </a:r>
          </a:p>
        </p:txBody>
      </p:sp>
    </p:spTree>
    <p:extLst>
      <p:ext uri="{BB962C8B-B14F-4D97-AF65-F5344CB8AC3E}">
        <p14:creationId xmlns:p14="http://schemas.microsoft.com/office/powerpoint/2010/main" val="6713662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22030"/>
            <a:ext cx="12192000" cy="6001643"/>
          </a:xfrm>
          <a:prstGeom prst="rect">
            <a:avLst/>
          </a:prstGeom>
        </p:spPr>
        <p:txBody>
          <a:bodyPr wrap="square">
            <a:spAutoFit/>
          </a:bodyPr>
          <a:lstStyle/>
          <a:p>
            <a:pPr algn="just"/>
            <a:r>
              <a:rPr lang="en-US" sz="9600" u="sng" dirty="0" err="1">
                <a:solidFill>
                  <a:srgbClr val="FFFF00"/>
                </a:solidFill>
                <a:latin typeface="Segoe UI Black" panose="020B0A02040204020203" pitchFamily="34" charset="0"/>
                <a:ea typeface="Segoe UI Black" panose="020B0A02040204020203" pitchFamily="34" charset="0"/>
              </a:rPr>
              <a:t>Đk</a:t>
            </a:r>
            <a:r>
              <a:rPr lang="vi-VN" sz="9600" u="sng" dirty="0">
                <a:solidFill>
                  <a:srgbClr val="FFFF00"/>
                </a:solidFill>
                <a:latin typeface="Segoe UI Black" panose="020B0A02040204020203" pitchFamily="34" charset="0"/>
                <a:ea typeface="Segoe UI Black" panose="020B0A02040204020203" pitchFamily="34" charset="0"/>
              </a:rPr>
              <a:t>:</a:t>
            </a:r>
            <a:r>
              <a:rPr lang="en-US" sz="9600" dirty="0">
                <a:solidFill>
                  <a:schemeClr val="bg1"/>
                </a:solidFill>
                <a:latin typeface="Segoe UI Black" panose="020B0A02040204020203" pitchFamily="34" charset="0"/>
                <a:ea typeface="Segoe UI Black" panose="020B0A02040204020203" pitchFamily="34" charset="0"/>
              </a:rPr>
              <a:t> </a:t>
            </a:r>
            <a:r>
              <a:rPr lang="vi-VN" sz="9600" dirty="0">
                <a:solidFill>
                  <a:schemeClr val="bg1"/>
                </a:solidFill>
                <a:latin typeface="Segoe UI Black" panose="020B0A02040204020203" pitchFamily="34" charset="0"/>
                <a:ea typeface="Segoe UI Black" panose="020B0A02040204020203" pitchFamily="34" charset="0"/>
              </a:rPr>
              <a:t>Tôi ở trong nhà Chúa những năm tháng dài triền miên. </a:t>
            </a:r>
            <a:endParaRPr lang="en-US" sz="96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7076057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22030"/>
            <a:ext cx="12192000" cy="5909310"/>
          </a:xfrm>
          <a:prstGeom prst="rect">
            <a:avLst/>
          </a:prstGeom>
        </p:spPr>
        <p:txBody>
          <a:bodyPr wrap="square">
            <a:spAutoFit/>
          </a:bodyPr>
          <a:lstStyle/>
          <a:p>
            <a:pPr algn="just"/>
            <a:r>
              <a:rPr lang="en-US" sz="5400" u="sng" dirty="0">
                <a:solidFill>
                  <a:srgbClr val="FFFF00"/>
                </a:solidFill>
                <a:latin typeface="Segoe UI Black" panose="020B0A02040204020203" pitchFamily="34" charset="0"/>
                <a:ea typeface="Segoe UI Black" panose="020B0A02040204020203" pitchFamily="34" charset="0"/>
              </a:rPr>
              <a:t>Tk2</a:t>
            </a:r>
            <a:r>
              <a:rPr lang="vi-VN" sz="5400" u="sng" dirty="0">
                <a:solidFill>
                  <a:srgbClr val="FFFF00"/>
                </a:solidFill>
                <a:latin typeface="Segoe UI Black" panose="020B0A02040204020203" pitchFamily="34" charset="0"/>
                <a:ea typeface="Segoe UI Black" panose="020B0A02040204020203" pitchFamily="34" charset="0"/>
              </a:rPr>
              <a:t>:</a:t>
            </a:r>
            <a:r>
              <a:rPr lang="en-US" sz="5400" dirty="0">
                <a:solidFill>
                  <a:schemeClr val="bg1"/>
                </a:solidFill>
                <a:latin typeface="Segoe UI Black" panose="020B0A02040204020203" pitchFamily="34" charset="0"/>
                <a:ea typeface="Segoe UI Black" panose="020B0A02040204020203" pitchFamily="34" charset="0"/>
              </a:rPr>
              <a:t> </a:t>
            </a:r>
            <a:r>
              <a:rPr lang="vi-VN" sz="5400" dirty="0">
                <a:solidFill>
                  <a:schemeClr val="bg1"/>
                </a:solidFill>
                <a:latin typeface="Segoe UI Black" panose="020B0A02040204020203" pitchFamily="34" charset="0"/>
                <a:ea typeface="Segoe UI Black" panose="020B0A02040204020203" pitchFamily="34" charset="0"/>
              </a:rPr>
              <a:t>Dẫn tới bên suối trong cho tôi đây bồi dưỡng lại. Theo đường nẻo công minh, Ngài dẫn tôi vì Uy Danh. </a:t>
            </a:r>
            <a:endParaRPr lang="en-US" sz="5400" dirty="0">
              <a:solidFill>
                <a:schemeClr val="bg1"/>
              </a:solidFill>
              <a:latin typeface="Segoe UI Black" panose="020B0A02040204020203" pitchFamily="34" charset="0"/>
              <a:ea typeface="Segoe UI Black" panose="020B0A02040204020203" pitchFamily="34" charset="0"/>
            </a:endParaRPr>
          </a:p>
          <a:p>
            <a:pPr algn="just"/>
            <a:r>
              <a:rPr lang="en-US" sz="5400" u="sng" dirty="0">
                <a:solidFill>
                  <a:srgbClr val="FFFF00"/>
                </a:solidFill>
                <a:latin typeface="Segoe UI Black" panose="020B0A02040204020203" pitchFamily="34" charset="0"/>
                <a:ea typeface="Segoe UI Black" panose="020B0A02040204020203" pitchFamily="34" charset="0"/>
              </a:rPr>
              <a:t>Tk3</a:t>
            </a:r>
            <a:r>
              <a:rPr lang="vi-VN" sz="5400" u="sng" dirty="0">
                <a:solidFill>
                  <a:srgbClr val="FFFF00"/>
                </a:solidFill>
                <a:latin typeface="Segoe UI Black" panose="020B0A02040204020203" pitchFamily="34" charset="0"/>
                <a:ea typeface="Segoe UI Black" panose="020B0A02040204020203" pitchFamily="34" charset="0"/>
              </a:rPr>
              <a:t>:</a:t>
            </a:r>
            <a:r>
              <a:rPr lang="en-US" sz="5400" dirty="0">
                <a:solidFill>
                  <a:schemeClr val="bg1"/>
                </a:solidFill>
                <a:latin typeface="Segoe UI Black" panose="020B0A02040204020203" pitchFamily="34" charset="0"/>
                <a:ea typeface="Segoe UI Black" panose="020B0A02040204020203" pitchFamily="34" charset="0"/>
              </a:rPr>
              <a:t> </a:t>
            </a:r>
            <a:r>
              <a:rPr lang="vi-VN" sz="5400" dirty="0">
                <a:solidFill>
                  <a:schemeClr val="bg1"/>
                </a:solidFill>
                <a:latin typeface="Segoe UI Black" panose="020B0A02040204020203" pitchFamily="34" charset="0"/>
                <a:ea typeface="Segoe UI Black" panose="020B0A02040204020203" pitchFamily="34" charset="0"/>
              </a:rPr>
              <a:t>Dẫu lúc qua lũng sâu, con đâu lo sợ khốn cùng. Bởi Ngài ở bên con, cầm sẵn côn trượng chở che. </a:t>
            </a:r>
            <a:endParaRPr lang="en-US" sz="54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6979700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22030"/>
            <a:ext cx="12192000" cy="6001643"/>
          </a:xfrm>
          <a:prstGeom prst="rect">
            <a:avLst/>
          </a:prstGeom>
        </p:spPr>
        <p:txBody>
          <a:bodyPr wrap="square">
            <a:spAutoFit/>
          </a:bodyPr>
          <a:lstStyle/>
          <a:p>
            <a:pPr algn="just"/>
            <a:r>
              <a:rPr lang="en-US" sz="9600" u="sng" dirty="0" err="1">
                <a:solidFill>
                  <a:srgbClr val="FFFF00"/>
                </a:solidFill>
                <a:latin typeface="Segoe UI Black" panose="020B0A02040204020203" pitchFamily="34" charset="0"/>
                <a:ea typeface="Segoe UI Black" panose="020B0A02040204020203" pitchFamily="34" charset="0"/>
              </a:rPr>
              <a:t>Đk</a:t>
            </a:r>
            <a:r>
              <a:rPr lang="vi-VN" sz="9600" u="sng" dirty="0">
                <a:solidFill>
                  <a:srgbClr val="FFFF00"/>
                </a:solidFill>
                <a:latin typeface="Segoe UI Black" panose="020B0A02040204020203" pitchFamily="34" charset="0"/>
                <a:ea typeface="Segoe UI Black" panose="020B0A02040204020203" pitchFamily="34" charset="0"/>
              </a:rPr>
              <a:t>:</a:t>
            </a:r>
            <a:r>
              <a:rPr lang="en-US" sz="9600" dirty="0">
                <a:solidFill>
                  <a:schemeClr val="bg1"/>
                </a:solidFill>
                <a:latin typeface="Segoe UI Black" panose="020B0A02040204020203" pitchFamily="34" charset="0"/>
                <a:ea typeface="Segoe UI Black" panose="020B0A02040204020203" pitchFamily="34" charset="0"/>
              </a:rPr>
              <a:t> </a:t>
            </a:r>
            <a:r>
              <a:rPr lang="vi-VN" sz="9600" dirty="0">
                <a:solidFill>
                  <a:schemeClr val="bg1"/>
                </a:solidFill>
                <a:latin typeface="Segoe UI Black" panose="020B0A02040204020203" pitchFamily="34" charset="0"/>
                <a:ea typeface="Segoe UI Black" panose="020B0A02040204020203" pitchFamily="34" charset="0"/>
              </a:rPr>
              <a:t>Tôi ở trong nhà Chúa những năm tháng dài triền miên. </a:t>
            </a:r>
            <a:endParaRPr lang="en-US" sz="96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671060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6740307"/>
          </a:xfrm>
          <a:prstGeom prst="rect">
            <a:avLst/>
          </a:prstGeom>
        </p:spPr>
        <p:txBody>
          <a:bodyPr wrap="square">
            <a:spAutoFit/>
          </a:bodyPr>
          <a:lstStyle/>
          <a:p>
            <a:pPr algn="just"/>
            <a:r>
              <a:rPr lang="en-US" sz="5400" u="sng" dirty="0">
                <a:solidFill>
                  <a:srgbClr val="FFFF00"/>
                </a:solidFill>
                <a:latin typeface="Segoe UI Black" panose="020B0A02040204020203" pitchFamily="34" charset="0"/>
                <a:ea typeface="Segoe UI Black" panose="020B0A02040204020203" pitchFamily="34" charset="0"/>
              </a:rPr>
              <a:t>Tk4</a:t>
            </a:r>
            <a:r>
              <a:rPr lang="vi-VN" sz="5400" u="sng" dirty="0">
                <a:solidFill>
                  <a:srgbClr val="FFFF00"/>
                </a:solidFill>
                <a:latin typeface="Segoe UI Black" panose="020B0A02040204020203" pitchFamily="34" charset="0"/>
                <a:ea typeface="Segoe UI Black" panose="020B0A02040204020203" pitchFamily="34" charset="0"/>
              </a:rPr>
              <a:t>:</a:t>
            </a:r>
            <a:r>
              <a:rPr lang="en-US" sz="5400" dirty="0">
                <a:solidFill>
                  <a:schemeClr val="bg1"/>
                </a:solidFill>
                <a:latin typeface="Segoe UI Black" panose="020B0A02040204020203" pitchFamily="34" charset="0"/>
                <a:ea typeface="Segoe UI Black" panose="020B0A02040204020203" pitchFamily="34" charset="0"/>
              </a:rPr>
              <a:t> </a:t>
            </a:r>
            <a:r>
              <a:rPr lang="vi-VN" sz="5400" dirty="0">
                <a:solidFill>
                  <a:schemeClr val="bg1"/>
                </a:solidFill>
                <a:latin typeface="Segoe UI Black" panose="020B0A02040204020203" pitchFamily="34" charset="0"/>
                <a:ea typeface="Segoe UI Black" panose="020B0A02040204020203" pitchFamily="34" charset="0"/>
              </a:rPr>
              <a:t>Chúa thiết con bữa ăn ngay khi quân thù đối mặt. Xức dầu tỏa hương thơm và cứ châm rượu đầy ly. </a:t>
            </a:r>
            <a:endParaRPr lang="en-US" sz="5400" dirty="0">
              <a:solidFill>
                <a:schemeClr val="bg1"/>
              </a:solidFill>
              <a:latin typeface="Segoe UI Black" panose="020B0A02040204020203" pitchFamily="34" charset="0"/>
              <a:ea typeface="Segoe UI Black" panose="020B0A02040204020203" pitchFamily="34" charset="0"/>
            </a:endParaRPr>
          </a:p>
          <a:p>
            <a:pPr algn="just"/>
            <a:r>
              <a:rPr lang="en-US" sz="5400" u="sng" dirty="0">
                <a:solidFill>
                  <a:srgbClr val="FFFF00"/>
                </a:solidFill>
                <a:latin typeface="Segoe UI Black" panose="020B0A02040204020203" pitchFamily="34" charset="0"/>
                <a:ea typeface="Segoe UI Black" panose="020B0A02040204020203" pitchFamily="34" charset="0"/>
              </a:rPr>
              <a:t>Tk5</a:t>
            </a:r>
            <a:r>
              <a:rPr lang="vi-VN" sz="5400" u="sng" dirty="0">
                <a:solidFill>
                  <a:srgbClr val="FFFF00"/>
                </a:solidFill>
                <a:latin typeface="Segoe UI Black" panose="020B0A02040204020203" pitchFamily="34" charset="0"/>
                <a:ea typeface="Segoe UI Black" panose="020B0A02040204020203" pitchFamily="34" charset="0"/>
              </a:rPr>
              <a:t>:</a:t>
            </a:r>
            <a:r>
              <a:rPr lang="en-US" sz="5400" dirty="0">
                <a:solidFill>
                  <a:schemeClr val="bg1"/>
                </a:solidFill>
                <a:latin typeface="Segoe UI Black" panose="020B0A02040204020203" pitchFamily="34" charset="0"/>
                <a:ea typeface="Segoe UI Black" panose="020B0A02040204020203" pitchFamily="34" charset="0"/>
              </a:rPr>
              <a:t> </a:t>
            </a:r>
            <a:r>
              <a:rPr lang="vi-VN" sz="5400" dirty="0">
                <a:solidFill>
                  <a:schemeClr val="bg1"/>
                </a:solidFill>
                <a:latin typeface="Segoe UI Black" panose="020B0A02040204020203" pitchFamily="34" charset="0"/>
                <a:ea typeface="Segoe UI Black" panose="020B0A02040204020203" pitchFamily="34" charset="0"/>
              </a:rPr>
              <a:t>Chúa vẫn che chở con trong ân thiêng và nghĩa tình. Con được ở vương cung qua tháng năm dài triền miên. </a:t>
            </a:r>
            <a:endParaRPr lang="en-US" sz="54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565474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22030"/>
            <a:ext cx="12192000" cy="6001643"/>
          </a:xfrm>
          <a:prstGeom prst="rect">
            <a:avLst/>
          </a:prstGeom>
        </p:spPr>
        <p:txBody>
          <a:bodyPr wrap="square">
            <a:spAutoFit/>
          </a:bodyPr>
          <a:lstStyle/>
          <a:p>
            <a:pPr algn="just"/>
            <a:r>
              <a:rPr lang="en-US" sz="9600" u="sng" dirty="0" err="1">
                <a:solidFill>
                  <a:srgbClr val="FFFF00"/>
                </a:solidFill>
                <a:latin typeface="Segoe UI Black" panose="020B0A02040204020203" pitchFamily="34" charset="0"/>
                <a:ea typeface="Segoe UI Black" panose="020B0A02040204020203" pitchFamily="34" charset="0"/>
              </a:rPr>
              <a:t>Đk</a:t>
            </a:r>
            <a:r>
              <a:rPr lang="vi-VN" sz="9600" u="sng" dirty="0">
                <a:solidFill>
                  <a:srgbClr val="FFFF00"/>
                </a:solidFill>
                <a:latin typeface="Segoe UI Black" panose="020B0A02040204020203" pitchFamily="34" charset="0"/>
                <a:ea typeface="Segoe UI Black" panose="020B0A02040204020203" pitchFamily="34" charset="0"/>
              </a:rPr>
              <a:t>:</a:t>
            </a:r>
            <a:r>
              <a:rPr lang="en-US" sz="9600" dirty="0">
                <a:solidFill>
                  <a:schemeClr val="bg1"/>
                </a:solidFill>
                <a:latin typeface="Segoe UI Black" panose="020B0A02040204020203" pitchFamily="34" charset="0"/>
                <a:ea typeface="Segoe UI Black" panose="020B0A02040204020203" pitchFamily="34" charset="0"/>
              </a:rPr>
              <a:t> </a:t>
            </a:r>
            <a:r>
              <a:rPr lang="vi-VN" sz="9600" dirty="0">
                <a:solidFill>
                  <a:schemeClr val="bg1"/>
                </a:solidFill>
                <a:latin typeface="Segoe UI Black" panose="020B0A02040204020203" pitchFamily="34" charset="0"/>
                <a:ea typeface="Segoe UI Black" panose="020B0A02040204020203" pitchFamily="34" charset="0"/>
              </a:rPr>
              <a:t>Tôi ở trong nhà Chúa những năm tháng dài triền miên. </a:t>
            </a:r>
            <a:endParaRPr lang="en-US" sz="96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7496100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6031BA-0C5E-4E20-BBEB-D7147A1CAFF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662782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5084AB-D38E-4B7A-9381-A2FB87A56482}"/>
              </a:ext>
            </a:extLst>
          </p:cNvPr>
          <p:cNvSpPr txBox="1"/>
          <p:nvPr/>
        </p:nvSpPr>
        <p:spPr>
          <a:xfrm>
            <a:off x="0" y="126608"/>
            <a:ext cx="12191999" cy="7355860"/>
          </a:xfrm>
          <a:prstGeom prst="rect">
            <a:avLst/>
          </a:prstGeom>
          <a:noFill/>
        </p:spPr>
        <p:txBody>
          <a:bodyPr wrap="square" rtlCol="0">
            <a:spAutoFit/>
          </a:bodyPr>
          <a:lstStyle/>
          <a:p>
            <a:pPr algn="just"/>
            <a:r>
              <a:rPr lang="en-US" sz="6600" u="sng" dirty="0" err="1">
                <a:solidFill>
                  <a:srgbClr val="FFFF00"/>
                </a:solidFill>
                <a:latin typeface="Segoe UI Black" panose="020B0A02040204020203" pitchFamily="34" charset="0"/>
                <a:ea typeface="Segoe UI Black" panose="020B0A02040204020203" pitchFamily="34" charset="0"/>
              </a:rPr>
              <a:t>Allêluia</a:t>
            </a:r>
            <a:r>
              <a:rPr lang="en-US" sz="6600" u="sng" dirty="0">
                <a:solidFill>
                  <a:srgbClr val="FFFF00"/>
                </a:solidFill>
                <a:latin typeface="Segoe UI Black" panose="020B0A02040204020203" pitchFamily="34" charset="0"/>
                <a:ea typeface="Segoe UI Black" panose="020B0A02040204020203" pitchFamily="34" charset="0"/>
              </a:rPr>
              <a:t> – </a:t>
            </a:r>
            <a:r>
              <a:rPr lang="en-US" sz="6600" u="sng" dirty="0" err="1">
                <a:solidFill>
                  <a:srgbClr val="FFFF00"/>
                </a:solidFill>
                <a:latin typeface="Segoe UI Black" panose="020B0A02040204020203" pitchFamily="34" charset="0"/>
                <a:ea typeface="Segoe UI Black" panose="020B0A02040204020203" pitchFamily="34" charset="0"/>
              </a:rPr>
              <a:t>Allêluia</a:t>
            </a:r>
            <a:r>
              <a:rPr lang="en-US" sz="6600" u="sng" dirty="0">
                <a:solidFill>
                  <a:srgbClr val="FFFF00"/>
                </a:solidFill>
                <a:latin typeface="Segoe UI Black" panose="020B0A02040204020203" pitchFamily="34" charset="0"/>
                <a:ea typeface="Segoe UI Black" panose="020B0A02040204020203" pitchFamily="34" charset="0"/>
              </a:rPr>
              <a:t>:</a:t>
            </a:r>
            <a:r>
              <a:rPr lang="en-US" sz="6600" u="sng" dirty="0">
                <a:solidFill>
                  <a:schemeClr val="bg1"/>
                </a:solidFill>
                <a:latin typeface="Segoe UI Black" panose="020B0A02040204020203" pitchFamily="34" charset="0"/>
                <a:ea typeface="Segoe UI Black" panose="020B0A02040204020203" pitchFamily="34" charset="0"/>
              </a:rPr>
              <a:t> </a:t>
            </a:r>
          </a:p>
          <a:p>
            <a:pPr algn="just"/>
            <a:r>
              <a:rPr lang="vi-VN" sz="5200" dirty="0">
                <a:solidFill>
                  <a:schemeClr val="bg1"/>
                </a:solidFill>
                <a:latin typeface="Segoe UI Black" panose="020B0A02040204020203" pitchFamily="34" charset="0"/>
                <a:ea typeface="Segoe UI Black" panose="020B0A02040204020203" pitchFamily="34" charset="0"/>
              </a:rPr>
              <a:t>Xin Thiên Chúa là Thân Phụ Đức Giê-su Ki-tô,</a:t>
            </a:r>
            <a:r>
              <a:rPr lang="en-US" sz="5200" dirty="0">
                <a:solidFill>
                  <a:schemeClr val="bg1"/>
                </a:solidFill>
                <a:latin typeface="Segoe UI Black" panose="020B0A02040204020203" pitchFamily="34" charset="0"/>
                <a:ea typeface="Segoe UI Black" panose="020B0A02040204020203" pitchFamily="34" charset="0"/>
              </a:rPr>
              <a:t> </a:t>
            </a:r>
            <a:r>
              <a:rPr lang="vi-VN" sz="5200" dirty="0">
                <a:solidFill>
                  <a:schemeClr val="bg1"/>
                </a:solidFill>
                <a:latin typeface="Segoe UI Black" panose="020B0A02040204020203" pitchFamily="34" charset="0"/>
                <a:ea typeface="Segoe UI Black" panose="020B0A02040204020203" pitchFamily="34" charset="0"/>
              </a:rPr>
              <a:t>Chúa chúng ta, soi mắt tâm hồn chúng ta, cho chúng ta nhận rõ, đâu là niềm hy vọng mà ơn Ngài kêu gọi mang lại cho chúng </a:t>
            </a:r>
            <a:r>
              <a:rPr lang="en-US" sz="5200" dirty="0">
                <a:solidFill>
                  <a:schemeClr val="bg1"/>
                </a:solidFill>
                <a:latin typeface="Segoe UI Black" panose="020B0A02040204020203" pitchFamily="34" charset="0"/>
                <a:ea typeface="Segoe UI Black" panose="020B0A02040204020203" pitchFamily="34" charset="0"/>
              </a:rPr>
              <a:t>ta.</a:t>
            </a:r>
            <a:r>
              <a:rPr lang="en-US" sz="4400" dirty="0">
                <a:solidFill>
                  <a:schemeClr val="bg1"/>
                </a:solidFill>
                <a:latin typeface="Segoe UI Black" panose="020B0A02040204020203" pitchFamily="34" charset="0"/>
                <a:ea typeface="Segoe UI Black" panose="020B0A02040204020203" pitchFamily="34" charset="0"/>
              </a:rPr>
              <a:t>		</a:t>
            </a:r>
            <a:r>
              <a:rPr lang="en-US" sz="6600" dirty="0">
                <a:solidFill>
                  <a:srgbClr val="FFFF00"/>
                </a:solidFill>
                <a:latin typeface="Segoe UI Black" panose="020B0A02040204020203" pitchFamily="34" charset="0"/>
                <a:ea typeface="Segoe UI Black" panose="020B0A02040204020203" pitchFamily="34" charset="0"/>
              </a:rPr>
              <a:t>											</a:t>
            </a:r>
            <a:r>
              <a:rPr lang="en-US" sz="6600" u="sng" dirty="0" err="1">
                <a:solidFill>
                  <a:srgbClr val="FFFF00"/>
                </a:solidFill>
                <a:latin typeface="Segoe UI Black" panose="020B0A02040204020203" pitchFamily="34" charset="0"/>
                <a:ea typeface="Segoe UI Black" panose="020B0A02040204020203" pitchFamily="34" charset="0"/>
              </a:rPr>
              <a:t>Allêluia</a:t>
            </a:r>
            <a:r>
              <a:rPr lang="en-US" sz="6600" dirty="0">
                <a:solidFill>
                  <a:schemeClr val="bg1"/>
                </a:solidFill>
                <a:latin typeface="Segoe UI Black" panose="020B0A02040204020203" pitchFamily="34" charset="0"/>
                <a:ea typeface="Segoe UI Black" panose="020B0A02040204020203" pitchFamily="34" charset="0"/>
              </a:rPr>
              <a:t>							</a:t>
            </a:r>
            <a:endParaRPr lang="en-US" sz="6600" u="sng"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8409597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B320AF-1296-4AB7-9945-2386BEA5DA4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272188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82C276-33DE-4D6D-8F6D-B385E4547B0C}"/>
              </a:ext>
            </a:extLst>
          </p:cNvPr>
          <p:cNvSpPr txBox="1"/>
          <p:nvPr/>
        </p:nvSpPr>
        <p:spPr>
          <a:xfrm>
            <a:off x="1280160" y="1603717"/>
            <a:ext cx="9861452" cy="1323439"/>
          </a:xfrm>
          <a:prstGeom prst="rect">
            <a:avLst/>
          </a:prstGeom>
          <a:noFill/>
        </p:spPr>
        <p:txBody>
          <a:bodyPr wrap="square" rtlCol="0">
            <a:spAutoFit/>
          </a:bodyPr>
          <a:lstStyle/>
          <a:p>
            <a:pPr algn="ctr"/>
            <a:r>
              <a:rPr lang="en-US" sz="8000" dirty="0">
                <a:solidFill>
                  <a:srgbClr val="FFFF00"/>
                </a:solidFill>
                <a:latin typeface="Segoe UI Black" panose="020B0A02040204020203" pitchFamily="34" charset="0"/>
                <a:ea typeface="Segoe UI Black" panose="020B0A02040204020203" pitchFamily="34" charset="0"/>
              </a:rPr>
              <a:t>KINH TIN KÍNH</a:t>
            </a:r>
            <a:endParaRPr lang="en-US" sz="138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3435837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6247864"/>
          </a:xfrm>
          <a:prstGeom prst="rect">
            <a:avLst/>
          </a:prstGeom>
        </p:spPr>
        <p:txBody>
          <a:bodyPr wrap="square">
            <a:spAutoFit/>
          </a:bodyPr>
          <a:lstStyle/>
          <a:p>
            <a:pPr algn="just">
              <a:spcBef>
                <a:spcPts val="0"/>
              </a:spcBef>
            </a:pPr>
            <a:r>
              <a:rPr lang="vi-VN" sz="8000" dirty="0">
                <a:solidFill>
                  <a:schemeClr val="bg1"/>
                </a:solidFill>
                <a:latin typeface="Segoe UI Black" panose="020B0A02040204020203" pitchFamily="34" charset="0"/>
                <a:ea typeface="Segoe UI Black" panose="020B0A02040204020203" pitchFamily="34" charset="0"/>
                <a:cs typeface="Times New Roman" pitchFamily="18" charset="0"/>
              </a:rPr>
              <a:t>Tôi tin kính một Thiên Chúa là Cha toàn năng, Đấng tạo thành trời đất, muôn vật hữu hình và vô hình. </a:t>
            </a:r>
            <a:endParaRPr lang="vi-VN" sz="72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2616382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6247864"/>
          </a:xfrm>
          <a:prstGeom prst="rect">
            <a:avLst/>
          </a:prstGeom>
        </p:spPr>
        <p:txBody>
          <a:bodyPr wrap="square">
            <a:spAutoFit/>
          </a:bodyPr>
          <a:lstStyle/>
          <a:p>
            <a:pPr algn="just">
              <a:spcBef>
                <a:spcPts val="0"/>
              </a:spcBef>
            </a:pP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Tôi</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tin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kính</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một</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Chúa</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Giêsu</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Kitô</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Con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Một</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Thiên</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Chúa</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vi-VN" sz="8000" dirty="0">
                <a:solidFill>
                  <a:schemeClr val="bg1"/>
                </a:solidFill>
                <a:latin typeface="Segoe UI Black" panose="020B0A02040204020203" pitchFamily="34" charset="0"/>
                <a:ea typeface="Segoe UI Black" panose="020B0A02040204020203" pitchFamily="34" charset="0"/>
                <a:cs typeface="Times New Roman" pitchFamily="18" charset="0"/>
              </a:rPr>
              <a:t>Sinh bởi Đức Chúa Cha từ trước muôn đời. </a:t>
            </a:r>
            <a:endParaRPr lang="vi-VN" sz="72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0861857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98474" y="618978"/>
            <a:ext cx="12093526" cy="6261932"/>
          </a:xfrm>
          <a:prstGeom prst="rect">
            <a:avLst/>
          </a:prstGeom>
        </p:spPr>
        <p:txBody>
          <a:bodyPr wrap="square">
            <a:spAutoFit/>
          </a:bodyPr>
          <a:lstStyle/>
          <a:p>
            <a:pPr algn="just">
              <a:spcBef>
                <a:spcPts val="0"/>
              </a:spcBef>
            </a:pPr>
            <a:r>
              <a:rPr lang="vi-VN" sz="8000" dirty="0">
                <a:solidFill>
                  <a:schemeClr val="bg1"/>
                </a:solidFill>
                <a:latin typeface="Segoe UI Black" panose="020B0A02040204020203" pitchFamily="34" charset="0"/>
                <a:ea typeface="Segoe UI Black" panose="020B0A02040204020203" pitchFamily="34" charset="0"/>
                <a:cs typeface="Times New Roman" pitchFamily="18" charset="0"/>
              </a:rPr>
              <a:t>Người là Thiên Chúa bởi Thiên Chúa, Ánh Sáng bởi Ánh Sáng,</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Thiên</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Chúa</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thật</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bởi</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Thiên</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Chúa</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en-US" sz="8000" dirty="0" err="1">
                <a:solidFill>
                  <a:schemeClr val="bg1"/>
                </a:solidFill>
                <a:latin typeface="Segoe UI Black" panose="020B0A02040204020203" pitchFamily="34" charset="0"/>
                <a:ea typeface="Segoe UI Black" panose="020B0A02040204020203" pitchFamily="34" charset="0"/>
                <a:cs typeface="Times New Roman" pitchFamily="18" charset="0"/>
              </a:rPr>
              <a:t>thật</a:t>
            </a:r>
            <a:r>
              <a:rPr lang="en-US" sz="8000" dirty="0">
                <a:solidFill>
                  <a:schemeClr val="bg1"/>
                </a:solidFill>
                <a:latin typeface="Segoe UI Black" panose="020B0A02040204020203" pitchFamily="34" charset="0"/>
                <a:ea typeface="Segoe UI Black" panose="020B0A02040204020203" pitchFamily="34" charset="0"/>
                <a:cs typeface="Times New Roman" pitchFamily="18" charset="0"/>
              </a:rPr>
              <a:t>,</a:t>
            </a:r>
            <a:endParaRPr lang="vi-VN" sz="72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8255828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506437"/>
            <a:ext cx="12192000" cy="5758064"/>
          </a:xfrm>
          <a:prstGeom prst="rect">
            <a:avLst/>
          </a:prstGeom>
        </p:spPr>
        <p:txBody>
          <a:bodyPr wrap="square">
            <a:spAutoFit/>
          </a:bodyPr>
          <a:lstStyle/>
          <a:p>
            <a:pPr algn="just">
              <a:spcBef>
                <a:spcPts val="0"/>
              </a:spcBef>
            </a:pPr>
            <a:r>
              <a:rPr lang="vi-VN" sz="7400" dirty="0">
                <a:solidFill>
                  <a:schemeClr val="bg1"/>
                </a:solidFill>
                <a:latin typeface="Segoe UI Black" panose="020B0A02040204020203" pitchFamily="34" charset="0"/>
                <a:ea typeface="Segoe UI Black" panose="020B0A02040204020203" pitchFamily="34" charset="0"/>
              </a:rPr>
              <a:t>được sinh ra mà không phải được tạo thành, đồng bản thể với Đức Chúa Cha: nhờ Người mà muôn vật được tạo thành. </a:t>
            </a:r>
          </a:p>
        </p:txBody>
      </p:sp>
    </p:spTree>
    <p:extLst>
      <p:ext uri="{BB962C8B-B14F-4D97-AF65-F5344CB8AC3E}">
        <p14:creationId xmlns:p14="http://schemas.microsoft.com/office/powerpoint/2010/main" val="21656278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6001643"/>
          </a:xfrm>
          <a:prstGeom prst="rect">
            <a:avLst/>
          </a:prstGeom>
        </p:spPr>
        <p:txBody>
          <a:bodyPr wrap="square">
            <a:spAutoFit/>
          </a:bodyPr>
          <a:lstStyle/>
          <a:p>
            <a:pPr algn="just">
              <a:spcBef>
                <a:spcPts val="0"/>
              </a:spcBef>
            </a:pPr>
            <a:r>
              <a:rPr lang="vi-VN" sz="9600" dirty="0">
                <a:solidFill>
                  <a:schemeClr val="bg1"/>
                </a:solidFill>
                <a:latin typeface="Segoe UI Black" panose="020B0A02040204020203" pitchFamily="34" charset="0"/>
                <a:ea typeface="Segoe UI Black" panose="020B0A02040204020203" pitchFamily="34" charset="0"/>
              </a:rPr>
              <a:t>Vì loài người chúng ta và để cứu độ chúng ta,</a:t>
            </a:r>
            <a:r>
              <a:rPr lang="en-US" sz="9600" dirty="0">
                <a:solidFill>
                  <a:schemeClr val="bg1"/>
                </a:solidFill>
                <a:latin typeface="Segoe UI Black" panose="020B0A02040204020203" pitchFamily="34" charset="0"/>
                <a:ea typeface="Segoe UI Black" panose="020B0A02040204020203" pitchFamily="34" charset="0"/>
              </a:rPr>
              <a:t> </a:t>
            </a:r>
            <a:r>
              <a:rPr lang="vi-VN" sz="9600" dirty="0">
                <a:solidFill>
                  <a:schemeClr val="bg1"/>
                </a:solidFill>
                <a:latin typeface="Segoe UI Black" panose="020B0A02040204020203" pitchFamily="34" charset="0"/>
                <a:ea typeface="Segoe UI Black" panose="020B0A02040204020203" pitchFamily="34" charset="0"/>
                <a:cs typeface="Times New Roman" pitchFamily="18" charset="0"/>
              </a:rPr>
              <a:t>Người đã từ trời xuống thế. </a:t>
            </a:r>
            <a:endParaRPr lang="vi-VN" sz="88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8967151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6401753"/>
          </a:xfrm>
          <a:prstGeom prst="rect">
            <a:avLst/>
          </a:prstGeom>
        </p:spPr>
        <p:txBody>
          <a:bodyPr wrap="square">
            <a:spAutoFit/>
          </a:bodyPr>
          <a:lstStyle/>
          <a:p>
            <a:pPr algn="just">
              <a:spcBef>
                <a:spcPts val="0"/>
              </a:spcBef>
            </a:pPr>
            <a:r>
              <a:rPr lang="vi-VN" sz="8200" dirty="0">
                <a:solidFill>
                  <a:srgbClr val="FFFF00"/>
                </a:solidFill>
                <a:latin typeface="Segoe UI Black" panose="020B0A02040204020203" pitchFamily="34" charset="0"/>
                <a:ea typeface="Segoe UI Black" panose="020B0A02040204020203" pitchFamily="34" charset="0"/>
                <a:cs typeface="Times New Roman" pitchFamily="18" charset="0"/>
              </a:rPr>
              <a:t>Bởi phép Đức Chúa Thánh Thần, Người đã nhập thể trong lòng Trinh Nữ Maria, và đã làm người.</a:t>
            </a:r>
            <a:endParaRPr lang="vi-VN" sz="82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0955151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07963"/>
            <a:ext cx="12192000" cy="6186309"/>
          </a:xfrm>
          <a:prstGeom prst="rect">
            <a:avLst/>
          </a:prstGeom>
        </p:spPr>
        <p:txBody>
          <a:bodyPr wrap="square">
            <a:spAutoFit/>
          </a:bodyPr>
          <a:lstStyle/>
          <a:p>
            <a:pPr algn="just">
              <a:spcBef>
                <a:spcPts val="0"/>
              </a:spcBef>
            </a:pPr>
            <a:r>
              <a:rPr lang="vi-VN" sz="6600" dirty="0">
                <a:solidFill>
                  <a:schemeClr val="bg1"/>
                </a:solidFill>
                <a:latin typeface="Segoe UI Black" panose="020B0A02040204020203" pitchFamily="34" charset="0"/>
                <a:ea typeface="Segoe UI Black" panose="020B0A02040204020203" pitchFamily="34" charset="0"/>
                <a:cs typeface="Times New Roman" pitchFamily="18" charset="0"/>
              </a:rPr>
              <a:t>Người chịu đóng đinh vào thập giá vì chúng ta, thời quan Phongxiô Philatô; Người chịu khổ hình và mai táng, ngày thứ ba Người sống lại như lời Thánh Kinh.</a:t>
            </a:r>
            <a:endParaRPr lang="vi-VN" sz="66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7104827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78302"/>
            <a:ext cx="12192000" cy="6441313"/>
          </a:xfrm>
          <a:prstGeom prst="rect">
            <a:avLst/>
          </a:prstGeom>
        </p:spPr>
        <p:txBody>
          <a:bodyPr wrap="square">
            <a:spAutoFit/>
          </a:bodyPr>
          <a:lstStyle/>
          <a:p>
            <a:pPr algn="just">
              <a:spcBef>
                <a:spcPts val="0"/>
              </a:spcBef>
            </a:pPr>
            <a:r>
              <a:rPr lang="vi-VN" sz="6800" dirty="0">
                <a:solidFill>
                  <a:schemeClr val="bg1"/>
                </a:solidFill>
                <a:latin typeface="Segoe UI Black" panose="020B0A02040204020203" pitchFamily="34" charset="0"/>
                <a:ea typeface="Segoe UI Black" panose="020B0A02040204020203" pitchFamily="34" charset="0"/>
              </a:rPr>
              <a:t>Người lên trời, ngự bên hữu Đức Chúa Cha, và Người sẽ lại đến trong vinh quang để phán xét kẻ sống và kẻ chết, Nước Người sẽ không bao giờ cùng.</a:t>
            </a:r>
          </a:p>
        </p:txBody>
      </p:sp>
    </p:spTree>
    <p:extLst>
      <p:ext uri="{BB962C8B-B14F-4D97-AF65-F5344CB8AC3E}">
        <p14:creationId xmlns:p14="http://schemas.microsoft.com/office/powerpoint/2010/main" val="15884027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464234"/>
            <a:ext cx="12192000" cy="5646379"/>
          </a:xfrm>
          <a:prstGeom prst="rect">
            <a:avLst/>
          </a:prstGeom>
        </p:spPr>
        <p:txBody>
          <a:bodyPr wrap="square">
            <a:spAutoFit/>
          </a:bodyPr>
          <a:lstStyle/>
          <a:p>
            <a:pPr algn="just">
              <a:spcBef>
                <a:spcPts val="0"/>
              </a:spcBef>
            </a:pPr>
            <a:r>
              <a:rPr lang="vi-VN" sz="7200" dirty="0">
                <a:solidFill>
                  <a:schemeClr val="bg1"/>
                </a:solidFill>
                <a:latin typeface="Segoe UI Black" panose="020B0A02040204020203" pitchFamily="34" charset="0"/>
                <a:ea typeface="Segoe UI Black" panose="020B0A02040204020203" pitchFamily="34" charset="0"/>
                <a:cs typeface="Times New Roman" pitchFamily="18" charset="0"/>
              </a:rPr>
              <a:t>Tôi tin kính Đức Chúa Thánh Thần là Thiên Chúa và là Đấng ban sự sống, Người bởi Đức Chúa Cha và Đức Chúa Con mà ra,</a:t>
            </a:r>
            <a:endParaRPr lang="vi-VN" sz="72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6051151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5940088"/>
          </a:xfrm>
          <a:prstGeom prst="rect">
            <a:avLst/>
          </a:prstGeom>
        </p:spPr>
        <p:txBody>
          <a:bodyPr wrap="square">
            <a:spAutoFit/>
          </a:bodyPr>
          <a:lstStyle/>
          <a:p>
            <a:pPr algn="just">
              <a:spcBef>
                <a:spcPts val="0"/>
              </a:spcBef>
            </a:pPr>
            <a:r>
              <a:rPr lang="vi-VN" sz="7600" dirty="0">
                <a:solidFill>
                  <a:schemeClr val="bg1"/>
                </a:solidFill>
                <a:latin typeface="Segoe UI Black" panose="020B0A02040204020203" pitchFamily="34" charset="0"/>
                <a:ea typeface="Segoe UI Black" panose="020B0A02040204020203" pitchFamily="34" charset="0"/>
              </a:rPr>
              <a:t>Người được phụng thờ và tôn vinh cùng với Đức Chúa Cha và Đức Chúa Con: Người đã dùng các tiên tri mà phán dạy. </a:t>
            </a:r>
          </a:p>
        </p:txBody>
      </p:sp>
    </p:spTree>
    <p:extLst>
      <p:ext uri="{BB962C8B-B14F-4D97-AF65-F5344CB8AC3E}">
        <p14:creationId xmlns:p14="http://schemas.microsoft.com/office/powerpoint/2010/main" val="12652881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5940088"/>
          </a:xfrm>
          <a:prstGeom prst="rect">
            <a:avLst/>
          </a:prstGeom>
        </p:spPr>
        <p:txBody>
          <a:bodyPr wrap="square">
            <a:spAutoFit/>
          </a:bodyPr>
          <a:lstStyle/>
          <a:p>
            <a:pPr algn="just">
              <a:spcBef>
                <a:spcPts val="0"/>
              </a:spcBef>
            </a:pPr>
            <a:r>
              <a:rPr lang="vi-VN" sz="7600" dirty="0">
                <a:solidFill>
                  <a:schemeClr val="bg1"/>
                </a:solidFill>
                <a:latin typeface="Segoe UI Black" panose="020B0A02040204020203" pitchFamily="34" charset="0"/>
                <a:ea typeface="Segoe UI Black" panose="020B0A02040204020203" pitchFamily="34" charset="0"/>
              </a:rPr>
              <a:t>Người được phụng thờ và tôn vinh cùng với Đức Chúa Cha và Đức Chúa Con: Người đã dùng các tiên tri mà phán dạy. </a:t>
            </a:r>
          </a:p>
        </p:txBody>
      </p:sp>
    </p:spTree>
    <p:extLst>
      <p:ext uri="{BB962C8B-B14F-4D97-AF65-F5344CB8AC3E}">
        <p14:creationId xmlns:p14="http://schemas.microsoft.com/office/powerpoint/2010/main" val="31939695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6001643"/>
          </a:xfrm>
          <a:prstGeom prst="rect">
            <a:avLst/>
          </a:prstGeom>
        </p:spPr>
        <p:txBody>
          <a:bodyPr wrap="square">
            <a:spAutoFit/>
          </a:bodyPr>
          <a:lstStyle/>
          <a:p>
            <a:pPr algn="just">
              <a:spcBef>
                <a:spcPts val="0"/>
              </a:spcBef>
            </a:pPr>
            <a:r>
              <a:rPr lang="vi-VN" sz="9600" dirty="0">
                <a:solidFill>
                  <a:schemeClr val="bg1"/>
                </a:solidFill>
                <a:latin typeface="Segoe UI Black" panose="020B0A02040204020203" pitchFamily="34" charset="0"/>
                <a:ea typeface="Segoe UI Black" panose="020B0A02040204020203" pitchFamily="34" charset="0"/>
              </a:rPr>
              <a:t>Tôi tin Hội Thánh duy nhất thánh thiện công giáo và tông truyền.</a:t>
            </a:r>
            <a:endParaRPr lang="vi-VN" sz="76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9527310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6863417"/>
          </a:xfrm>
          <a:prstGeom prst="rect">
            <a:avLst/>
          </a:prstGeom>
        </p:spPr>
        <p:txBody>
          <a:bodyPr wrap="square">
            <a:spAutoFit/>
          </a:bodyPr>
          <a:lstStyle/>
          <a:p>
            <a:pPr algn="just"/>
            <a:r>
              <a:rPr lang="vi-VN" sz="8800" dirty="0">
                <a:solidFill>
                  <a:schemeClr val="bg1"/>
                </a:solidFill>
                <a:latin typeface="Segoe UI Black" panose="020B0A02040204020203" pitchFamily="34" charset="0"/>
                <a:ea typeface="Segoe UI Black" panose="020B0A02040204020203" pitchFamily="34" charset="0"/>
                <a:cs typeface="Times New Roman" pitchFamily="18" charset="0"/>
              </a:rPr>
              <a:t>Tôi tuyên xưng có một Phép Rửa để tha tội. Tôi trông đợi kẻ chết sống lại và sự</a:t>
            </a:r>
            <a:r>
              <a:rPr lang="en-US" sz="8800" dirty="0">
                <a:solidFill>
                  <a:schemeClr val="bg1"/>
                </a:solidFill>
                <a:latin typeface="Segoe UI Black" panose="020B0A02040204020203" pitchFamily="34" charset="0"/>
                <a:ea typeface="Segoe UI Black" panose="020B0A02040204020203" pitchFamily="34" charset="0"/>
                <a:cs typeface="Times New Roman" pitchFamily="18" charset="0"/>
              </a:rPr>
              <a:t> </a:t>
            </a:r>
            <a:r>
              <a:rPr lang="vi-VN" sz="8800" dirty="0">
                <a:solidFill>
                  <a:schemeClr val="bg1"/>
                </a:solidFill>
                <a:latin typeface="Segoe UI Black" panose="020B0A02040204020203" pitchFamily="34" charset="0"/>
                <a:ea typeface="Segoe UI Black" panose="020B0A02040204020203" pitchFamily="34" charset="0"/>
                <a:cs typeface="Times New Roman" pitchFamily="18" charset="0"/>
              </a:rPr>
              <a:t>sống đời sau. </a:t>
            </a:r>
            <a:r>
              <a:rPr lang="vi-VN" sz="8800" u="sng" dirty="0">
                <a:solidFill>
                  <a:srgbClr val="FFFF00"/>
                </a:solidFill>
                <a:latin typeface="Segoe UI Black" panose="020B0A02040204020203" pitchFamily="34" charset="0"/>
                <a:ea typeface="Segoe UI Black" panose="020B0A02040204020203" pitchFamily="34" charset="0"/>
                <a:cs typeface="Times New Roman" pitchFamily="18" charset="0"/>
              </a:rPr>
              <a:t>Amen.</a:t>
            </a:r>
            <a:endParaRPr lang="en-US" sz="8800" dirty="0"/>
          </a:p>
        </p:txBody>
      </p:sp>
    </p:spTree>
    <p:extLst>
      <p:ext uri="{BB962C8B-B14F-4D97-AF65-F5344CB8AC3E}">
        <p14:creationId xmlns:p14="http://schemas.microsoft.com/office/powerpoint/2010/main" val="579077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05BFE9-D183-4515-9028-CAA33DA5CC9C}"/>
              </a:ext>
            </a:extLst>
          </p:cNvPr>
          <p:cNvPicPr>
            <a:picLocks noChangeAspect="1"/>
          </p:cNvPicPr>
          <p:nvPr/>
        </p:nvPicPr>
        <p:blipFill>
          <a:blip r:embed="rId2"/>
          <a:stretch>
            <a:fillRect/>
          </a:stretch>
        </p:blipFill>
        <p:spPr>
          <a:xfrm>
            <a:off x="0" y="4762"/>
            <a:ext cx="12192000" cy="6848475"/>
          </a:xfrm>
          <a:prstGeom prst="rect">
            <a:avLst/>
          </a:prstGeom>
        </p:spPr>
      </p:pic>
    </p:spTree>
    <p:extLst>
      <p:ext uri="{BB962C8B-B14F-4D97-AF65-F5344CB8AC3E}">
        <p14:creationId xmlns:p14="http://schemas.microsoft.com/office/powerpoint/2010/main" val="41595298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12192000" cy="5724644"/>
          </a:xfrm>
          <a:prstGeom prst="rect">
            <a:avLst/>
          </a:prstGeom>
        </p:spPr>
        <p:txBody>
          <a:bodyPr wrap="square">
            <a:spAutoFit/>
          </a:bodyPr>
          <a:lstStyle/>
          <a:p>
            <a:pPr algn="just">
              <a:spcBef>
                <a:spcPts val="0"/>
              </a:spcBef>
            </a:pPr>
            <a:endParaRPr lang="en-US" sz="1200" u="sng" dirty="0">
              <a:solidFill>
                <a:srgbClr val="FFFF00"/>
              </a:solidFill>
              <a:latin typeface="Segoe UI Black" panose="020B0A02040204020203" pitchFamily="34" charset="0"/>
              <a:ea typeface="Segoe UI Black" panose="020B0A02040204020203" pitchFamily="34" charset="0"/>
            </a:endParaRPr>
          </a:p>
          <a:p>
            <a:pPr algn="ctr">
              <a:spcBef>
                <a:spcPts val="0"/>
              </a:spcBef>
            </a:pPr>
            <a:endParaRPr lang="en-US" sz="7200" u="sng" dirty="0">
              <a:solidFill>
                <a:srgbClr val="FFFF00"/>
              </a:solidFill>
              <a:latin typeface="Segoe UI Black" panose="020B0A02040204020203" pitchFamily="34" charset="0"/>
              <a:ea typeface="Segoe UI Black" panose="020B0A02040204020203" pitchFamily="34" charset="0"/>
            </a:endParaRPr>
          </a:p>
          <a:p>
            <a:pPr algn="ctr">
              <a:spcBef>
                <a:spcPts val="0"/>
              </a:spcBef>
            </a:pPr>
            <a:r>
              <a:rPr lang="en-US" sz="7200" dirty="0">
                <a:solidFill>
                  <a:srgbClr val="FFFF00"/>
                </a:solidFill>
                <a:latin typeface="Segoe UI Black" panose="020B0A02040204020203" pitchFamily="34" charset="0"/>
                <a:ea typeface="Segoe UI Black" panose="020B0A02040204020203" pitchFamily="34" charset="0"/>
              </a:rPr>
              <a:t>Ca </a:t>
            </a:r>
            <a:r>
              <a:rPr lang="en-US" sz="7200" dirty="0" err="1">
                <a:solidFill>
                  <a:srgbClr val="FFFF00"/>
                </a:solidFill>
                <a:latin typeface="Segoe UI Black" panose="020B0A02040204020203" pitchFamily="34" charset="0"/>
                <a:ea typeface="Segoe UI Black" panose="020B0A02040204020203" pitchFamily="34" charset="0"/>
              </a:rPr>
              <a:t>Dâng</a:t>
            </a:r>
            <a:r>
              <a:rPr lang="en-US" sz="7200" dirty="0">
                <a:solidFill>
                  <a:srgbClr val="FFFF00"/>
                </a:solidFill>
                <a:latin typeface="Segoe UI Black" panose="020B0A02040204020203" pitchFamily="34" charset="0"/>
                <a:ea typeface="Segoe UI Black" panose="020B0A02040204020203" pitchFamily="34" charset="0"/>
              </a:rPr>
              <a:t> </a:t>
            </a:r>
            <a:r>
              <a:rPr lang="en-US" sz="7200" dirty="0" err="1">
                <a:solidFill>
                  <a:srgbClr val="FFFF00"/>
                </a:solidFill>
                <a:latin typeface="Segoe UI Black" panose="020B0A02040204020203" pitchFamily="34" charset="0"/>
                <a:ea typeface="Segoe UI Black" panose="020B0A02040204020203" pitchFamily="34" charset="0"/>
              </a:rPr>
              <a:t>Lễ</a:t>
            </a:r>
            <a:br>
              <a:rPr lang="en-US" sz="8800" dirty="0">
                <a:solidFill>
                  <a:srgbClr val="FFFF00"/>
                </a:solidFill>
                <a:cs typeface="Times New Roman" pitchFamily="18" charset="0"/>
              </a:rPr>
            </a:br>
            <a:r>
              <a:rPr lang="en-US" sz="7200" b="1" dirty="0">
                <a:solidFill>
                  <a:srgbClr val="FFFF00"/>
                </a:solidFill>
                <a:latin typeface="Segoe UI Black" panose="020B0A02040204020203" pitchFamily="34" charset="0"/>
                <a:ea typeface="Segoe UI Black" panose="020B0A02040204020203" pitchFamily="34" charset="0"/>
                <a:cs typeface="Times New Roman" pitchFamily="18" charset="0"/>
              </a:rPr>
              <a:t>XIN DÂNG CỦA LỄ </a:t>
            </a:r>
            <a:br>
              <a:rPr lang="en-US" sz="7200" b="1" dirty="0">
                <a:solidFill>
                  <a:srgbClr val="FFFF00"/>
                </a:solidFill>
                <a:latin typeface="Segoe UI Black" panose="020B0A02040204020203" pitchFamily="34" charset="0"/>
                <a:ea typeface="Segoe UI Black" panose="020B0A02040204020203" pitchFamily="34" charset="0"/>
                <a:cs typeface="Times New Roman" pitchFamily="18" charset="0"/>
              </a:rPr>
            </a:br>
            <a:r>
              <a:rPr lang="en-US" sz="7200" b="1" dirty="0">
                <a:solidFill>
                  <a:srgbClr val="FFFF00"/>
                </a:solidFill>
                <a:latin typeface="Segoe UI Black" panose="020B0A02040204020203" pitchFamily="34" charset="0"/>
                <a:ea typeface="Segoe UI Black" panose="020B0A02040204020203" pitchFamily="34" charset="0"/>
                <a:cs typeface="Times New Roman" pitchFamily="18" charset="0"/>
              </a:rPr>
              <a:t>CHÂN THÀNH</a:t>
            </a:r>
            <a:br>
              <a:rPr lang="en-US" sz="9600" dirty="0">
                <a:solidFill>
                  <a:srgbClr val="FFFF00"/>
                </a:solidFill>
                <a:latin typeface="Segoe UI Black" panose="020B0A02040204020203" pitchFamily="34" charset="0"/>
                <a:ea typeface="Segoe UI Black" panose="020B0A02040204020203" pitchFamily="34" charset="0"/>
                <a:cs typeface="Times New Roman" pitchFamily="18" charset="0"/>
              </a:rPr>
            </a:br>
            <a:r>
              <a:rPr lang="en-US" sz="6000" i="1" dirty="0">
                <a:solidFill>
                  <a:schemeClr val="bg1"/>
                </a:solidFill>
                <a:latin typeface="Segoe UI Black" panose="020B0A02040204020203" pitchFamily="34" charset="0"/>
                <a:ea typeface="Segoe UI Black" panose="020B0A02040204020203" pitchFamily="34" charset="0"/>
                <a:cs typeface="Times New Roman" pitchFamily="18" charset="0"/>
              </a:rPr>
              <a:t>JB. An </a:t>
            </a:r>
            <a:r>
              <a:rPr lang="en-US" sz="6000" i="1" dirty="0" err="1">
                <a:solidFill>
                  <a:schemeClr val="bg1"/>
                </a:solidFill>
                <a:latin typeface="Segoe UI Black" panose="020B0A02040204020203" pitchFamily="34" charset="0"/>
                <a:ea typeface="Segoe UI Black" panose="020B0A02040204020203" pitchFamily="34" charset="0"/>
                <a:cs typeface="Times New Roman" pitchFamily="18" charset="0"/>
              </a:rPr>
              <a:t>Ninh</a:t>
            </a:r>
            <a:endParaRPr lang="vi-VN" sz="7200" dirty="0">
              <a:solidFill>
                <a:schemeClr val="bg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7969226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5928"/>
            <a:ext cx="12192000" cy="6986528"/>
          </a:xfrm>
          <a:prstGeom prst="rect">
            <a:avLst/>
          </a:prstGeom>
        </p:spPr>
        <p:txBody>
          <a:bodyPr wrap="square">
            <a:spAutoFit/>
          </a:bodyPr>
          <a:lstStyle/>
          <a:p>
            <a:pPr algn="just"/>
            <a:r>
              <a:rPr lang="en-US" sz="6200" b="1" u="sng" dirty="0">
                <a:solidFill>
                  <a:srgbClr val="FFFF00"/>
                </a:solidFill>
                <a:latin typeface="Segoe UI Black" panose="020B0A02040204020203" pitchFamily="34" charset="0"/>
                <a:ea typeface="Segoe UI Black" panose="020B0A02040204020203" pitchFamily="34" charset="0"/>
              </a:rPr>
              <a:t>Tk1:</a:t>
            </a:r>
            <a:r>
              <a:rPr lang="en-US" sz="6200" b="1" dirty="0">
                <a:solidFill>
                  <a:schemeClr val="bg1"/>
                </a:solidFill>
                <a:latin typeface="Segoe UI Black" panose="020B0A02040204020203" pitchFamily="34" charset="0"/>
                <a:ea typeface="Segoe UI Black" panose="020B0A02040204020203" pitchFamily="34" charset="0"/>
              </a:rPr>
              <a:t> </a:t>
            </a:r>
            <a:r>
              <a:rPr lang="vi-VN" sz="6200" b="1" i="0" dirty="0">
                <a:solidFill>
                  <a:schemeClr val="bg1"/>
                </a:solidFill>
                <a:effectLst/>
                <a:latin typeface="Segoe UI Black" panose="020B0A02040204020203" pitchFamily="34" charset="0"/>
                <a:ea typeface="Segoe UI Black" panose="020B0A02040204020203" pitchFamily="34" charset="0"/>
              </a:rPr>
              <a:t>Nguyện dâng lên Chúa bánh thơm mĩ miều, là bao công khó nắng mưa sớm chiều. Và đây bao nhiêu dấu yêu, bao khát vọng trong đời, xin Chúa chúc phúc ban ơn đổi mới</a:t>
            </a:r>
            <a:r>
              <a:rPr lang="en-US" sz="6200" b="1" i="0" dirty="0">
                <a:solidFill>
                  <a:schemeClr val="bg1"/>
                </a:solidFill>
                <a:effectLst/>
                <a:latin typeface="Segoe UI Black" panose="020B0A02040204020203" pitchFamily="34" charset="0"/>
                <a:ea typeface="Segoe UI Black" panose="020B0A02040204020203" pitchFamily="34" charset="0"/>
              </a:rPr>
              <a:t>…</a:t>
            </a:r>
          </a:p>
        </p:txBody>
      </p:sp>
    </p:spTree>
    <p:extLst>
      <p:ext uri="{BB962C8B-B14F-4D97-AF65-F5344CB8AC3E}">
        <p14:creationId xmlns:p14="http://schemas.microsoft.com/office/powerpoint/2010/main" val="724201657"/>
      </p:ext>
    </p:extLst>
  </p:cSld>
  <p:clrMapOvr>
    <a:masterClrMapping/>
  </p:clrMapOvr>
  <p:transition spd="slow" advClick="0"/>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5928"/>
            <a:ext cx="12192000" cy="5816977"/>
          </a:xfrm>
          <a:prstGeom prst="rect">
            <a:avLst/>
          </a:prstGeom>
        </p:spPr>
        <p:txBody>
          <a:bodyPr wrap="square">
            <a:spAutoFit/>
          </a:bodyPr>
          <a:lstStyle/>
          <a:p>
            <a:pPr algn="just"/>
            <a:r>
              <a:rPr lang="en-US" sz="6200" b="1" dirty="0">
                <a:solidFill>
                  <a:prstClr val="white"/>
                </a:solidFill>
                <a:latin typeface="Segoe UI Black" panose="020B0A02040204020203" pitchFamily="34" charset="0"/>
                <a:ea typeface="Segoe UI Black" panose="020B0A02040204020203" pitchFamily="34" charset="0"/>
              </a:rPr>
              <a:t>…</a:t>
            </a:r>
            <a:r>
              <a:rPr lang="vi-VN" sz="6200" b="1" dirty="0">
                <a:solidFill>
                  <a:prstClr val="white"/>
                </a:solidFill>
                <a:latin typeface="Segoe UI Black" panose="020B0A02040204020203" pitchFamily="34" charset="0"/>
                <a:ea typeface="Segoe UI Black" panose="020B0A02040204020203" pitchFamily="34" charset="0"/>
              </a:rPr>
              <a:t> Nguyện dâng lên Chúa chén rượu thắm nồng, dầm mưa dãi nắng khó công cấy trồng. Này đây yêu thương thiết tha chân thành con dâng lên. Xin Chúa đoái nhận của lễ tiến dâng.</a:t>
            </a:r>
            <a:endParaRPr lang="en-US" sz="6200" b="1" dirty="0">
              <a:solidFill>
                <a:prstClr val="white"/>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4030862028"/>
      </p:ext>
    </p:extLst>
  </p:cSld>
  <p:clrMapOvr>
    <a:masterClrMapping/>
  </p:clrMapOvr>
  <p:transition spd="slow" advClick="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1214"/>
            <a:ext cx="12192000" cy="6771084"/>
          </a:xfrm>
          <a:prstGeom prst="rect">
            <a:avLst/>
          </a:prstGeom>
        </p:spPr>
        <p:txBody>
          <a:bodyPr wrap="square">
            <a:spAutoFit/>
          </a:bodyPr>
          <a:lstStyle/>
          <a:p>
            <a:pPr algn="just"/>
            <a:r>
              <a:rPr lang="vi-VN" sz="6200" b="1" u="sng" dirty="0">
                <a:solidFill>
                  <a:srgbClr val="FFFF00"/>
                </a:solidFill>
                <a:latin typeface="Segoe UI Black" panose="020B0A02040204020203" pitchFamily="34" charset="0"/>
                <a:ea typeface="Segoe UI Black" panose="020B0A02040204020203" pitchFamily="34" charset="0"/>
              </a:rPr>
              <a:t>Đ</a:t>
            </a:r>
            <a:r>
              <a:rPr lang="en-US" sz="6200" b="1" u="sng" dirty="0">
                <a:solidFill>
                  <a:srgbClr val="FFFF00"/>
                </a:solidFill>
                <a:latin typeface="Segoe UI Black" panose="020B0A02040204020203" pitchFamily="34" charset="0"/>
                <a:ea typeface="Segoe UI Black" panose="020B0A02040204020203" pitchFamily="34" charset="0"/>
              </a:rPr>
              <a:t>k</a:t>
            </a:r>
            <a:r>
              <a:rPr lang="vi-VN" sz="6200" b="1" u="sng" dirty="0">
                <a:solidFill>
                  <a:srgbClr val="FFFF00"/>
                </a:solidFill>
                <a:latin typeface="Segoe UI Black" panose="020B0A02040204020203" pitchFamily="34" charset="0"/>
                <a:ea typeface="Segoe UI Black" panose="020B0A02040204020203" pitchFamily="34" charset="0"/>
              </a:rPr>
              <a:t>:</a:t>
            </a:r>
            <a:r>
              <a:rPr lang="vi-VN" sz="6200" b="1" dirty="0">
                <a:solidFill>
                  <a:prstClr val="white"/>
                </a:solidFill>
                <a:latin typeface="Segoe UI Black" panose="020B0A02040204020203" pitchFamily="34" charset="0"/>
                <a:ea typeface="Segoe UI Black" panose="020B0A02040204020203" pitchFamily="34" charset="0"/>
              </a:rPr>
              <a:t> Nguyện dâng lên Chúa đây trót tương lai đời con. Này tấm linh hồn và cả ước mơ chưa tròn. Xin Ngài thương thánh hóa nên của lễ mới, xin đón nhận tấm chân thành Chúa ơi!</a:t>
            </a:r>
            <a:endParaRPr lang="en-US" sz="6200" b="1" dirty="0">
              <a:solidFill>
                <a:prstClr val="white"/>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4079003152"/>
      </p:ext>
    </p:extLst>
  </p:cSld>
  <p:clrMapOvr>
    <a:masterClrMapping/>
  </p:clrMapOvr>
  <p:transition spd="slow" advClick="0"/>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23571"/>
            <a:ext cx="12192000" cy="6771084"/>
          </a:xfrm>
          <a:prstGeom prst="rect">
            <a:avLst/>
          </a:prstGeom>
        </p:spPr>
        <p:txBody>
          <a:bodyPr wrap="square">
            <a:spAutoFit/>
          </a:bodyPr>
          <a:lstStyle/>
          <a:p>
            <a:pPr algn="just"/>
            <a:r>
              <a:rPr lang="en-US" sz="6200" b="1" u="sng" dirty="0">
                <a:solidFill>
                  <a:srgbClr val="FFFF00"/>
                </a:solidFill>
                <a:latin typeface="Segoe UI Black" panose="020B0A02040204020203" pitchFamily="34" charset="0"/>
                <a:ea typeface="Segoe UI Black" panose="020B0A02040204020203" pitchFamily="34" charset="0"/>
              </a:rPr>
              <a:t>Tk2:</a:t>
            </a:r>
            <a:r>
              <a:rPr lang="vi-VN" sz="6200" b="1" dirty="0">
                <a:solidFill>
                  <a:prstClr val="white"/>
                </a:solidFill>
                <a:latin typeface="Segoe UI Black" panose="020B0A02040204020203" pitchFamily="34" charset="0"/>
                <a:ea typeface="Segoe UI Black" panose="020B0A02040204020203" pitchFamily="34" charset="0"/>
              </a:rPr>
              <a:t> Nguyện dâng hoa trái chín thơm trĩu cành, nguyện dâng lên với ước mơ thắm tình. Này đây chồi non tốt xinh như lễ dâng đơn thành, xin Chúa chúc phúc mãi tươi màu xanh</a:t>
            </a:r>
            <a:r>
              <a:rPr lang="en-US" sz="6200" b="1" dirty="0">
                <a:solidFill>
                  <a:prstClr val="white"/>
                </a:solidFill>
                <a:latin typeface="Segoe UI Black" panose="020B0A02040204020203" pitchFamily="34" charset="0"/>
                <a:ea typeface="Segoe UI Black" panose="020B0A02040204020203" pitchFamily="34" charset="0"/>
              </a:rPr>
              <a:t>…</a:t>
            </a:r>
          </a:p>
        </p:txBody>
      </p:sp>
    </p:spTree>
    <p:extLst>
      <p:ext uri="{BB962C8B-B14F-4D97-AF65-F5344CB8AC3E}">
        <p14:creationId xmlns:p14="http://schemas.microsoft.com/office/powerpoint/2010/main" val="725350444"/>
      </p:ext>
    </p:extLst>
  </p:cSld>
  <p:clrMapOvr>
    <a:masterClrMapping/>
  </p:clrMapOvr>
  <p:transition spd="slow" advClick="0"/>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6500"/>
            <a:ext cx="12192000" cy="5816977"/>
          </a:xfrm>
          <a:prstGeom prst="rect">
            <a:avLst/>
          </a:prstGeom>
        </p:spPr>
        <p:txBody>
          <a:bodyPr wrap="square">
            <a:spAutoFit/>
          </a:bodyPr>
          <a:lstStyle/>
          <a:p>
            <a:pPr algn="just"/>
            <a:r>
              <a:rPr lang="en-US" sz="6200" b="1" dirty="0">
                <a:solidFill>
                  <a:prstClr val="white"/>
                </a:solidFill>
                <a:latin typeface="Segoe UI Black" panose="020B0A02040204020203" pitchFamily="34" charset="0"/>
                <a:ea typeface="Segoe UI Black" panose="020B0A02040204020203" pitchFamily="34" charset="0"/>
              </a:rPr>
              <a:t>…</a:t>
            </a:r>
            <a:r>
              <a:rPr lang="vi-VN" sz="6200" b="1" dirty="0">
                <a:solidFill>
                  <a:prstClr val="white"/>
                </a:solidFill>
                <a:latin typeface="Segoe UI Black" panose="020B0A02040204020203" pitchFamily="34" charset="0"/>
                <a:ea typeface="Segoe UI Black" panose="020B0A02040204020203" pitchFamily="34" charset="0"/>
              </a:rPr>
              <a:t> Này con dâng Chúa trái tim thắm hồng, cùng bao thao thức bước đường lữ hành</a:t>
            </a:r>
            <a:r>
              <a:rPr lang="en-US" sz="6200" b="1" dirty="0">
                <a:solidFill>
                  <a:prstClr val="white"/>
                </a:solidFill>
                <a:latin typeface="Segoe UI Black" panose="020B0A02040204020203" pitchFamily="34" charset="0"/>
                <a:ea typeface="Segoe UI Black" panose="020B0A02040204020203" pitchFamily="34" charset="0"/>
              </a:rPr>
              <a:t>, q</a:t>
            </a:r>
            <a:r>
              <a:rPr lang="vi-VN" sz="6200" b="1" dirty="0">
                <a:solidFill>
                  <a:prstClr val="white"/>
                </a:solidFill>
                <a:latin typeface="Segoe UI Black" panose="020B0A02040204020203" pitchFamily="34" charset="0"/>
                <a:ea typeface="Segoe UI Black" panose="020B0A02040204020203" pitchFamily="34" charset="0"/>
              </a:rPr>
              <a:t>uyện theo hương thơm thiết tha, chan hòa cùng lời ca. Xin Chúa chúc lành của lễ thiết tha.</a:t>
            </a:r>
            <a:endParaRPr lang="en-US" sz="6200" b="1" dirty="0">
              <a:solidFill>
                <a:prstClr val="white"/>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414910116"/>
      </p:ext>
    </p:extLst>
  </p:cSld>
  <p:clrMapOvr>
    <a:masterClrMapping/>
  </p:clrMapOvr>
  <p:transition spd="slow" advClick="0"/>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1214"/>
            <a:ext cx="12192000" cy="6771084"/>
          </a:xfrm>
          <a:prstGeom prst="rect">
            <a:avLst/>
          </a:prstGeom>
        </p:spPr>
        <p:txBody>
          <a:bodyPr wrap="square">
            <a:spAutoFit/>
          </a:bodyPr>
          <a:lstStyle/>
          <a:p>
            <a:pPr algn="just"/>
            <a:r>
              <a:rPr lang="vi-VN" sz="6200" b="1" u="sng" dirty="0">
                <a:solidFill>
                  <a:srgbClr val="FFFF00"/>
                </a:solidFill>
                <a:latin typeface="Segoe UI Black" panose="020B0A02040204020203" pitchFamily="34" charset="0"/>
                <a:ea typeface="Segoe UI Black" panose="020B0A02040204020203" pitchFamily="34" charset="0"/>
              </a:rPr>
              <a:t>Đ</a:t>
            </a:r>
            <a:r>
              <a:rPr lang="en-US" sz="6200" b="1" u="sng" dirty="0">
                <a:solidFill>
                  <a:srgbClr val="FFFF00"/>
                </a:solidFill>
                <a:latin typeface="Segoe UI Black" panose="020B0A02040204020203" pitchFamily="34" charset="0"/>
                <a:ea typeface="Segoe UI Black" panose="020B0A02040204020203" pitchFamily="34" charset="0"/>
              </a:rPr>
              <a:t>k</a:t>
            </a:r>
            <a:r>
              <a:rPr lang="vi-VN" sz="6200" b="1" u="sng" dirty="0">
                <a:solidFill>
                  <a:srgbClr val="FFFF00"/>
                </a:solidFill>
                <a:latin typeface="Segoe UI Black" panose="020B0A02040204020203" pitchFamily="34" charset="0"/>
                <a:ea typeface="Segoe UI Black" panose="020B0A02040204020203" pitchFamily="34" charset="0"/>
              </a:rPr>
              <a:t>:</a:t>
            </a:r>
            <a:r>
              <a:rPr lang="vi-VN" sz="6200" b="1" dirty="0">
                <a:solidFill>
                  <a:prstClr val="white"/>
                </a:solidFill>
                <a:latin typeface="Segoe UI Black" panose="020B0A02040204020203" pitchFamily="34" charset="0"/>
                <a:ea typeface="Segoe UI Black" panose="020B0A02040204020203" pitchFamily="34" charset="0"/>
              </a:rPr>
              <a:t> Nguyện dâng lên Chúa đây trót tương lai đời con. Này tấm linh hồn và cả ước mơ chưa tròn. Xin Ngài thương thánh hóa nên của lễ mới, xin đón nhận tấm chân thành Chúa ơi!</a:t>
            </a:r>
            <a:endParaRPr lang="en-US" sz="6200" b="1" dirty="0">
              <a:solidFill>
                <a:prstClr val="white"/>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384855630"/>
      </p:ext>
    </p:extLst>
  </p:cSld>
  <p:clrMapOvr>
    <a:masterClrMapping/>
  </p:clrMapOvr>
  <p:transition spd="slow" advClick="0"/>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8995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A770F6-81C6-471B-A075-B8BA23B09D4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685999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rmAutofit/>
          </a:bodyPr>
          <a:lstStyle/>
          <a:p>
            <a:r>
              <a:rPr lang="en-US" sz="7200" dirty="0">
                <a:solidFill>
                  <a:srgbClr val="FFFF00"/>
                </a:solidFill>
                <a:latin typeface="+mj-lt"/>
                <a:ea typeface="Segoe UI Black" panose="020B0A02040204020203" pitchFamily="34" charset="0"/>
                <a:cs typeface="Times New Roman" pitchFamily="18" charset="0"/>
              </a:rPr>
              <a:t>Ca </a:t>
            </a:r>
            <a:r>
              <a:rPr lang="en-US" sz="7200" dirty="0" err="1">
                <a:solidFill>
                  <a:srgbClr val="FFFF00"/>
                </a:solidFill>
                <a:latin typeface="+mj-lt"/>
                <a:ea typeface="Segoe UI Black" panose="020B0A02040204020203" pitchFamily="34" charset="0"/>
                <a:cs typeface="Times New Roman" pitchFamily="18" charset="0"/>
              </a:rPr>
              <a:t>Nguyện</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Hiệp</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Lễ</a:t>
            </a:r>
            <a:br>
              <a:rPr lang="en-US" sz="7200" dirty="0">
                <a:solidFill>
                  <a:srgbClr val="FFFF00"/>
                </a:solidFill>
                <a:latin typeface="+mj-lt"/>
                <a:ea typeface="Segoe UI Black" panose="020B0A02040204020203" pitchFamily="34" charset="0"/>
                <a:cs typeface="Times New Roman" pitchFamily="18" charset="0"/>
              </a:rPr>
            </a:br>
            <a:r>
              <a:rPr lang="en-US" sz="7200" dirty="0" err="1">
                <a:solidFill>
                  <a:srgbClr val="FFFF00"/>
                </a:solidFill>
                <a:latin typeface="+mj-lt"/>
                <a:ea typeface="Segoe UI Black" panose="020B0A02040204020203" pitchFamily="34" charset="0"/>
                <a:cs typeface="Times New Roman" pitchFamily="18" charset="0"/>
              </a:rPr>
              <a:t>Mãi</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Mãi</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Chúa</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Yêu</a:t>
            </a:r>
            <a:r>
              <a:rPr lang="en-US" sz="7200" dirty="0">
                <a:solidFill>
                  <a:srgbClr val="FFFF00"/>
                </a:solidFill>
                <a:latin typeface="+mj-lt"/>
                <a:ea typeface="Segoe UI Black" panose="020B0A02040204020203" pitchFamily="34" charset="0"/>
                <a:cs typeface="Times New Roman" pitchFamily="18" charset="0"/>
              </a:rPr>
              <a:t> Con</a:t>
            </a:r>
            <a:br>
              <a:rPr lang="en-US" sz="7200" dirty="0">
                <a:solidFill>
                  <a:srgbClr val="FFFF00"/>
                </a:solidFill>
                <a:latin typeface="+mj-lt"/>
                <a:ea typeface="Segoe UI Black" panose="020B0A02040204020203" pitchFamily="34" charset="0"/>
                <a:cs typeface="Times New Roman" pitchFamily="18" charset="0"/>
              </a:rPr>
            </a:br>
            <a:r>
              <a:rPr lang="en-US" sz="4800" i="1" dirty="0" err="1">
                <a:solidFill>
                  <a:schemeClr val="bg1"/>
                </a:solidFill>
                <a:latin typeface="+mj-lt"/>
                <a:ea typeface="Segoe UI Black" panose="020B0A02040204020203" pitchFamily="34" charset="0"/>
                <a:cs typeface="Times New Roman" pitchFamily="18" charset="0"/>
              </a:rPr>
              <a:t>Nguyễn</a:t>
            </a:r>
            <a:r>
              <a:rPr lang="en-US" sz="4800" i="1" dirty="0">
                <a:solidFill>
                  <a:schemeClr val="bg1"/>
                </a:solidFill>
                <a:latin typeface="+mj-lt"/>
                <a:ea typeface="Segoe UI Black" panose="020B0A02040204020203" pitchFamily="34" charset="0"/>
                <a:cs typeface="Times New Roman" pitchFamily="18" charset="0"/>
              </a:rPr>
              <a:t> </a:t>
            </a:r>
            <a:r>
              <a:rPr lang="en-US" sz="4800" i="1" dirty="0" err="1">
                <a:solidFill>
                  <a:schemeClr val="bg1"/>
                </a:solidFill>
                <a:latin typeface="+mj-lt"/>
                <a:ea typeface="Segoe UI Black" panose="020B0A02040204020203" pitchFamily="34" charset="0"/>
                <a:cs typeface="Times New Roman" pitchFamily="18" charset="0"/>
              </a:rPr>
              <a:t>Hèn</a:t>
            </a:r>
            <a:r>
              <a:rPr lang="en-US" sz="4800" i="1" dirty="0">
                <a:solidFill>
                  <a:schemeClr val="bg1"/>
                </a:solidFill>
                <a:latin typeface="+mj-lt"/>
                <a:ea typeface="Segoe UI Black" panose="020B0A02040204020203" pitchFamily="34" charset="0"/>
                <a:cs typeface="Times New Roman" pitchFamily="18" charset="0"/>
              </a:rPr>
              <a:t> </a:t>
            </a:r>
            <a:r>
              <a:rPr lang="en-US" sz="4800" i="1" dirty="0" err="1">
                <a:solidFill>
                  <a:schemeClr val="bg1"/>
                </a:solidFill>
                <a:latin typeface="+mj-lt"/>
                <a:ea typeface="Segoe UI Black" panose="020B0A02040204020203" pitchFamily="34" charset="0"/>
                <a:cs typeface="Times New Roman" pitchFamily="18" charset="0"/>
              </a:rPr>
              <a:t>Mọn</a:t>
            </a:r>
            <a:r>
              <a:rPr lang="en-US" sz="4800" i="1" dirty="0">
                <a:solidFill>
                  <a:schemeClr val="bg1"/>
                </a:solidFill>
                <a:latin typeface="+mj-lt"/>
                <a:ea typeface="Segoe UI Black" panose="020B0A02040204020203" pitchFamily="34" charset="0"/>
                <a:cs typeface="Times New Roman" pitchFamily="18" charset="0"/>
              </a:rPr>
              <a:t>, CMF</a:t>
            </a:r>
            <a:endParaRPr lang="en-US" sz="7200" i="1" dirty="0">
              <a:solidFill>
                <a:schemeClr val="bg1"/>
              </a:solidFill>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1901978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6000" u="sng" dirty="0">
                <a:solidFill>
                  <a:srgbClr val="F3F30D"/>
                </a:solidFill>
                <a:latin typeface="+mj-lt"/>
                <a:ea typeface="Segoe UI Black" panose="020B0A02040204020203" pitchFamily="34" charset="0"/>
                <a:cs typeface="Times New Roman" panose="02020603050405020304" pitchFamily="18" charset="0"/>
              </a:rPr>
              <a:t>Tk1:</a:t>
            </a:r>
            <a:r>
              <a:rPr lang="en-US" altLang="en-US" sz="6000" dirty="0">
                <a:solidFill>
                  <a:schemeClr val="bg1"/>
                </a:solidFill>
                <a:latin typeface="+mj-lt"/>
                <a:ea typeface="Segoe UI Black" panose="020B0A02040204020203" pitchFamily="34" charset="0"/>
                <a:cs typeface="Times New Roman" panose="02020603050405020304" pitchFamily="18" charset="0"/>
              </a:rPr>
              <a:t> </a:t>
            </a:r>
            <a:r>
              <a:rPr lang="en-US" sz="6000" dirty="0" err="1">
                <a:solidFill>
                  <a:schemeClr val="bg1"/>
                </a:solidFill>
                <a:latin typeface="+mj-lt"/>
                <a:ea typeface="Segoe UI Black" panose="020B0A02040204020203" pitchFamily="34" charset="0"/>
                <a:cs typeface="Times New Roman" pitchFamily="18" charset="0"/>
              </a:rPr>
              <a:t>Tình</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yêu</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Thiên</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Chúa</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ấm</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êm</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nh</a:t>
            </a:r>
            <a:r>
              <a:rPr lang="vi-VN" sz="6000" dirty="0">
                <a:solidFill>
                  <a:schemeClr val="bg1"/>
                </a:solidFill>
                <a:latin typeface="+mj-lt"/>
                <a:ea typeface="Segoe UI Black" panose="020B0A02040204020203" pitchFamily="34" charset="0"/>
                <a:cs typeface="Times New Roman" pitchFamily="18" charset="0"/>
              </a:rPr>
              <a:t>ư</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lòng</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mẹ</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tình</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yêu</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Thiên</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Chúa</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đầy</a:t>
            </a:r>
            <a:r>
              <a:rPr lang="en-US" sz="6000" dirty="0">
                <a:solidFill>
                  <a:schemeClr val="bg1"/>
                </a:solidFill>
                <a:latin typeface="+mj-lt"/>
                <a:ea typeface="Segoe UI Black" panose="020B0A02040204020203" pitchFamily="34" charset="0"/>
                <a:cs typeface="Times New Roman" pitchFamily="18" charset="0"/>
              </a:rPr>
              <a:t> bao dung </a:t>
            </a:r>
            <a:r>
              <a:rPr lang="en-US" sz="6000" dirty="0" err="1">
                <a:solidFill>
                  <a:schemeClr val="bg1"/>
                </a:solidFill>
                <a:latin typeface="+mj-lt"/>
                <a:ea typeface="Segoe UI Black" panose="020B0A02040204020203" pitchFamily="34" charset="0"/>
                <a:cs typeface="Times New Roman" pitchFamily="18" charset="0"/>
              </a:rPr>
              <a:t>nh</a:t>
            </a:r>
            <a:r>
              <a:rPr lang="vi-VN" sz="6000" dirty="0">
                <a:solidFill>
                  <a:schemeClr val="bg1"/>
                </a:solidFill>
                <a:latin typeface="+mj-lt"/>
                <a:ea typeface="Segoe UI Black" panose="020B0A02040204020203" pitchFamily="34" charset="0"/>
                <a:cs typeface="Times New Roman" pitchFamily="18" charset="0"/>
              </a:rPr>
              <a:t>ư</a:t>
            </a:r>
            <a:r>
              <a:rPr lang="en-US" sz="6000" dirty="0">
                <a:solidFill>
                  <a:schemeClr val="bg1"/>
                </a:solidFill>
                <a:latin typeface="+mj-lt"/>
                <a:ea typeface="Segoe UI Black" panose="020B0A02040204020203" pitchFamily="34" charset="0"/>
                <a:cs typeface="Times New Roman" pitchFamily="18" charset="0"/>
              </a:rPr>
              <a:t> ng</a:t>
            </a:r>
            <a:r>
              <a:rPr lang="vi-VN" sz="6000" dirty="0">
                <a:solidFill>
                  <a:schemeClr val="bg1"/>
                </a:solidFill>
                <a:latin typeface="+mj-lt"/>
                <a:ea typeface="Segoe UI Black" panose="020B0A02040204020203" pitchFamily="34" charset="0"/>
                <a:cs typeface="Times New Roman" pitchFamily="18" charset="0"/>
              </a:rPr>
              <a:t>ư</a:t>
            </a:r>
            <a:r>
              <a:rPr lang="en-US" sz="6000" dirty="0" err="1">
                <a:solidFill>
                  <a:schemeClr val="bg1"/>
                </a:solidFill>
                <a:latin typeface="+mj-lt"/>
                <a:ea typeface="Segoe UI Black" panose="020B0A02040204020203" pitchFamily="34" charset="0"/>
                <a:cs typeface="Times New Roman" pitchFamily="18" charset="0"/>
              </a:rPr>
              <a:t>ời</a:t>
            </a:r>
            <a:r>
              <a:rPr lang="en-US" sz="6000" dirty="0">
                <a:solidFill>
                  <a:schemeClr val="bg1"/>
                </a:solidFill>
                <a:latin typeface="+mj-lt"/>
                <a:ea typeface="Segoe UI Black" panose="020B0A02040204020203" pitchFamily="34" charset="0"/>
                <a:cs typeface="Times New Roman" pitchFamily="18" charset="0"/>
              </a:rPr>
              <a:t> Cha. </a:t>
            </a:r>
            <a:r>
              <a:rPr lang="en-US" sz="6000" dirty="0" err="1">
                <a:solidFill>
                  <a:schemeClr val="bg1"/>
                </a:solidFill>
                <a:latin typeface="+mj-lt"/>
                <a:ea typeface="Segoe UI Black" panose="020B0A02040204020203" pitchFamily="34" charset="0"/>
                <a:cs typeface="Times New Roman" pitchFamily="18" charset="0"/>
              </a:rPr>
              <a:t>Dù</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có</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cuồng</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phong</a:t>
            </a:r>
            <a:r>
              <a:rPr lang="en-US" sz="6000" dirty="0">
                <a:solidFill>
                  <a:schemeClr val="bg1"/>
                </a:solidFill>
                <a:latin typeface="+mj-lt"/>
                <a:ea typeface="Segoe UI Black" panose="020B0A02040204020203" pitchFamily="34" charset="0"/>
                <a:cs typeface="Times New Roman" pitchFamily="18" charset="0"/>
              </a:rPr>
              <a:t>, ở </a:t>
            </a:r>
            <a:r>
              <a:rPr lang="en-US" sz="6000" dirty="0" err="1">
                <a:solidFill>
                  <a:schemeClr val="bg1"/>
                </a:solidFill>
                <a:latin typeface="+mj-lt"/>
                <a:ea typeface="Segoe UI Black" panose="020B0A02040204020203" pitchFamily="34" charset="0"/>
                <a:cs typeface="Times New Roman" pitchFamily="18" charset="0"/>
              </a:rPr>
              <a:t>bên</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Chúa</a:t>
            </a:r>
            <a:r>
              <a:rPr lang="en-US" sz="6000" dirty="0">
                <a:solidFill>
                  <a:schemeClr val="bg1"/>
                </a:solidFill>
                <a:latin typeface="+mj-lt"/>
                <a:ea typeface="Segoe UI Black" panose="020B0A02040204020203" pitchFamily="34" charset="0"/>
                <a:cs typeface="Times New Roman" pitchFamily="18" charset="0"/>
              </a:rPr>
              <a:t>  con </a:t>
            </a:r>
            <a:r>
              <a:rPr lang="en-US" sz="6000" dirty="0" err="1">
                <a:solidFill>
                  <a:schemeClr val="bg1"/>
                </a:solidFill>
                <a:latin typeface="+mj-lt"/>
                <a:ea typeface="Segoe UI Black" panose="020B0A02040204020203" pitchFamily="34" charset="0"/>
                <a:cs typeface="Times New Roman" pitchFamily="18" charset="0"/>
              </a:rPr>
              <a:t>luôn</a:t>
            </a:r>
            <a:r>
              <a:rPr lang="en-US" sz="6000" dirty="0">
                <a:solidFill>
                  <a:schemeClr val="bg1"/>
                </a:solidFill>
                <a:latin typeface="+mj-lt"/>
                <a:ea typeface="Segoe UI Black" panose="020B0A02040204020203" pitchFamily="34" charset="0"/>
                <a:cs typeface="Times New Roman" pitchFamily="18" charset="0"/>
              </a:rPr>
              <a:t> an </a:t>
            </a:r>
            <a:r>
              <a:rPr lang="en-US" sz="6000" dirty="0" err="1">
                <a:solidFill>
                  <a:schemeClr val="bg1"/>
                </a:solidFill>
                <a:latin typeface="+mj-lt"/>
                <a:ea typeface="Segoe UI Black" panose="020B0A02040204020203" pitchFamily="34" charset="0"/>
                <a:cs typeface="Times New Roman" pitchFamily="18" charset="0"/>
              </a:rPr>
              <a:t>bình</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Tình</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th</a:t>
            </a:r>
            <a:r>
              <a:rPr lang="vi-VN" sz="6000" dirty="0">
                <a:solidFill>
                  <a:schemeClr val="bg1"/>
                </a:solidFill>
                <a:latin typeface="+mj-lt"/>
                <a:ea typeface="Segoe UI Black" panose="020B0A02040204020203" pitchFamily="34" charset="0"/>
                <a:cs typeface="Times New Roman" pitchFamily="18" charset="0"/>
              </a:rPr>
              <a:t>ư</a:t>
            </a:r>
            <a:r>
              <a:rPr lang="en-US" sz="6000" dirty="0" err="1">
                <a:solidFill>
                  <a:schemeClr val="bg1"/>
                </a:solidFill>
                <a:latin typeface="+mj-lt"/>
                <a:ea typeface="Segoe UI Black" panose="020B0A02040204020203" pitchFamily="34" charset="0"/>
                <a:cs typeface="Times New Roman" pitchFamily="18" charset="0"/>
              </a:rPr>
              <a:t>ơng</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Chúa</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là</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khúc</a:t>
            </a:r>
            <a:r>
              <a:rPr lang="en-US" sz="6000" dirty="0">
                <a:solidFill>
                  <a:schemeClr val="bg1"/>
                </a:solidFill>
                <a:latin typeface="+mj-lt"/>
                <a:ea typeface="Segoe UI Black" panose="020B0A02040204020203" pitchFamily="34" charset="0"/>
                <a:cs typeface="Times New Roman" pitchFamily="18" charset="0"/>
              </a:rPr>
              <a:t> ca </a:t>
            </a:r>
            <a:r>
              <a:rPr lang="en-US" sz="6000" dirty="0" err="1">
                <a:solidFill>
                  <a:schemeClr val="bg1"/>
                </a:solidFill>
                <a:latin typeface="+mj-lt"/>
                <a:ea typeface="Segoe UI Black" panose="020B0A02040204020203" pitchFamily="34" charset="0"/>
                <a:cs typeface="Times New Roman" pitchFamily="18" charset="0"/>
              </a:rPr>
              <a:t>ru</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hồn</a:t>
            </a:r>
            <a:r>
              <a:rPr lang="en-US" sz="6000" dirty="0">
                <a:solidFill>
                  <a:schemeClr val="bg1"/>
                </a:solidFill>
                <a:latin typeface="+mj-lt"/>
                <a:ea typeface="Segoe UI Black" panose="020B0A02040204020203" pitchFamily="34" charset="0"/>
                <a:cs typeface="Times New Roman" pitchFamily="18" charset="0"/>
              </a:rPr>
              <a:t> con. </a:t>
            </a:r>
          </a:p>
        </p:txBody>
      </p:sp>
    </p:spTree>
    <p:extLst>
      <p:ext uri="{BB962C8B-B14F-4D97-AF65-F5344CB8AC3E}">
        <p14:creationId xmlns:p14="http://schemas.microsoft.com/office/powerpoint/2010/main" val="92274223"/>
      </p:ext>
    </p:extLst>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5400" u="sng" dirty="0" err="1">
                <a:solidFill>
                  <a:srgbClr val="F3F30D"/>
                </a:solidFill>
                <a:latin typeface="+mj-lt"/>
                <a:ea typeface="Segoe UI Black" panose="020B0A02040204020203" pitchFamily="34" charset="0"/>
                <a:cs typeface="Times New Roman" panose="02020603050405020304" pitchFamily="18" charset="0"/>
              </a:rPr>
              <a:t>Đk</a:t>
            </a:r>
            <a:r>
              <a:rPr lang="en-US" altLang="en-US" sz="5400" u="sng" dirty="0">
                <a:solidFill>
                  <a:srgbClr val="F3F30D"/>
                </a:solidFill>
                <a:latin typeface="+mj-lt"/>
                <a:ea typeface="Segoe UI Black" panose="020B0A02040204020203" pitchFamily="34" charset="0"/>
                <a:cs typeface="Times New Roman" panose="02020603050405020304" pitchFamily="18" charset="0"/>
              </a:rPr>
              <a:t>:</a:t>
            </a:r>
            <a:r>
              <a:rPr lang="en-US" altLang="en-US" sz="5400" dirty="0">
                <a:solidFill>
                  <a:schemeClr val="bg1"/>
                </a:solidFill>
                <a:latin typeface="+mj-lt"/>
                <a:ea typeface="Segoe UI Black" panose="020B0A02040204020203" pitchFamily="34" charset="0"/>
                <a:cs typeface="Times New Roman" panose="02020603050405020304"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Nguyện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xin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dẫn</a:t>
            </a:r>
            <a:r>
              <a:rPr lang="en-US" altLang="en-US" sz="5400" dirty="0">
                <a:solidFill>
                  <a:schemeClr val="bg1"/>
                </a:solidFill>
                <a:latin typeface="+mj-lt"/>
                <a:ea typeface="Segoe UI Black" panose="020B0A02040204020203" pitchFamily="34" charset="0"/>
                <a:cs typeface="Times New Roman" pitchFamily="18" charset="0"/>
              </a:rPr>
              <a:t> đ</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a:solidFill>
                  <a:schemeClr val="bg1"/>
                </a:solidFill>
                <a:latin typeface="+mj-lt"/>
                <a:ea typeface="Segoe UI Black" panose="020B0A02040204020203" pitchFamily="34" charset="0"/>
                <a:cs typeface="Times New Roman" pitchFamily="18" charset="0"/>
              </a:rPr>
              <a:t>a con </a:t>
            </a:r>
            <a:r>
              <a:rPr lang="en-US" altLang="en-US" sz="5400" dirty="0" err="1">
                <a:solidFill>
                  <a:schemeClr val="bg1"/>
                </a:solidFill>
                <a:latin typeface="+mj-lt"/>
                <a:ea typeface="Segoe UI Black" panose="020B0A02040204020203" pitchFamily="34" charset="0"/>
                <a:cs typeface="Times New Roman" pitchFamily="18" charset="0"/>
              </a:rPr>
              <a:t>trong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cuộc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đời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bể</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dâu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Tình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err="1">
                <a:solidFill>
                  <a:schemeClr val="bg1"/>
                </a:solidFill>
                <a:latin typeface="+mj-lt"/>
                <a:ea typeface="Segoe UI Black" panose="020B0A02040204020203" pitchFamily="34" charset="0"/>
                <a:cs typeface="Times New Roman" pitchFamily="18" charset="0"/>
              </a:rPr>
              <a:t>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mãi</a:t>
            </a:r>
            <a:r>
              <a:rPr lang="en-US" altLang="en-US" sz="5400" dirty="0">
                <a:solidFill>
                  <a:schemeClr val="bg1"/>
                </a:solidFill>
                <a:latin typeface="+mj-lt"/>
                <a:ea typeface="Segoe UI Black" panose="020B0A02040204020203" pitchFamily="34" charset="0"/>
                <a:cs typeface="Times New Roman" pitchFamily="18" charset="0"/>
              </a:rPr>
              <a:t> bao la </a:t>
            </a:r>
            <a:r>
              <a:rPr lang="en-US" altLang="en-US" sz="5400" dirty="0" err="1">
                <a:solidFill>
                  <a:schemeClr val="bg1"/>
                </a:solidFill>
                <a:latin typeface="+mj-lt"/>
                <a:ea typeface="Segoe UI Black" panose="020B0A02040204020203" pitchFamily="34" charset="0"/>
                <a:cs typeface="Times New Roman" pitchFamily="18" charset="0"/>
              </a:rPr>
              <a:t>che</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chở</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tháng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năm</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Chỉ</a:t>
            </a:r>
            <a:r>
              <a:rPr lang="en-US" altLang="en-US" sz="5400" dirty="0">
                <a:solidFill>
                  <a:schemeClr val="bg1"/>
                </a:solidFill>
                <a:latin typeface="+mj-lt"/>
                <a:ea typeface="Segoe UI Black" panose="020B0A02040204020203" pitchFamily="34" charset="0"/>
                <a:cs typeface="Times New Roman" pitchFamily="18" charset="0"/>
              </a:rPr>
              <a:t> ở </a:t>
            </a:r>
            <a:r>
              <a:rPr lang="en-US" altLang="en-US" sz="5400" dirty="0" err="1">
                <a:solidFill>
                  <a:schemeClr val="bg1"/>
                </a:solidFill>
                <a:latin typeface="+mj-lt"/>
                <a:ea typeface="Segoe UI Black" panose="020B0A02040204020203" pitchFamily="34" charset="0"/>
                <a:cs typeface="Times New Roman" pitchFamily="18" charset="0"/>
              </a:rPr>
              <a:t>trog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Thiên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hạnh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phúc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không</a:t>
            </a:r>
            <a:r>
              <a:rPr lang="en-US" altLang="en-US" sz="5400" dirty="0">
                <a:solidFill>
                  <a:schemeClr val="bg1"/>
                </a:solidFill>
                <a:latin typeface="+mj-lt"/>
                <a:ea typeface="Segoe UI Black" panose="020B0A02040204020203" pitchFamily="34" charset="0"/>
                <a:cs typeface="Times New Roman" pitchFamily="18" charset="0"/>
              </a:rPr>
              <a:t> can v</a:t>
            </a:r>
            <a:r>
              <a:rPr lang="vi-VN" altLang="en-US" sz="5400" dirty="0">
                <a:solidFill>
                  <a:schemeClr val="bg1"/>
                </a:solidFill>
                <a:latin typeface="+mj-lt"/>
                <a:ea typeface="Segoe UI Black" panose="020B0A02040204020203" pitchFamily="34" charset="0"/>
                <a:cs typeface="Times New Roman" pitchFamily="18" charset="0"/>
              </a:rPr>
              <a:t>ơ</a:t>
            </a:r>
            <a:r>
              <a:rPr lang="en-US" altLang="en-US" sz="5400" dirty="0" err="1">
                <a:solidFill>
                  <a:schemeClr val="bg1"/>
                </a:solidFill>
                <a:latin typeface="+mj-lt"/>
                <a:ea typeface="Segoe UI Black" panose="020B0A02040204020203" pitchFamily="34" charset="0"/>
                <a:cs typeface="Times New Roman" pitchFamily="18" charset="0"/>
              </a:rPr>
              <a:t>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đắm</a:t>
            </a:r>
            <a:r>
              <a:rPr lang="en-US" altLang="en-US" sz="5400" dirty="0">
                <a:solidFill>
                  <a:schemeClr val="bg1"/>
                </a:solidFill>
                <a:latin typeface="+mj-lt"/>
                <a:ea typeface="Segoe UI Black" panose="020B0A02040204020203" pitchFamily="34" charset="0"/>
                <a:cs typeface="Times New Roman" pitchFamily="18" charset="0"/>
              </a:rPr>
              <a:t> say, </a:t>
            </a:r>
            <a:r>
              <a:rPr lang="en-US" altLang="en-US" sz="5400" dirty="0" err="1">
                <a:solidFill>
                  <a:schemeClr val="bg1"/>
                </a:solidFill>
                <a:latin typeface="+mj-lt"/>
                <a:ea typeface="Segoe UI Black" panose="020B0A02040204020203" pitchFamily="34" charset="0"/>
                <a:cs typeface="Times New Roman" pitchFamily="18" charset="0"/>
              </a:rPr>
              <a:t>dẫu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biết</a:t>
            </a:r>
            <a:r>
              <a:rPr lang="en-US" altLang="en-US" sz="5400" dirty="0">
                <a:solidFill>
                  <a:schemeClr val="bg1"/>
                </a:solidFill>
                <a:latin typeface="+mj-lt"/>
                <a:ea typeface="Segoe UI Black" panose="020B0A02040204020203" pitchFamily="34" charset="0"/>
                <a:cs typeface="Times New Roman" pitchFamily="18" charset="0"/>
              </a:rPr>
              <a:t> con hay </a:t>
            </a:r>
            <a:r>
              <a:rPr lang="en-US" altLang="en-US" sz="5400" dirty="0" err="1">
                <a:solidFill>
                  <a:schemeClr val="bg1"/>
                </a:solidFill>
                <a:latin typeface="+mj-lt"/>
                <a:ea typeface="Segoe UI Black" panose="020B0A02040204020203" pitchFamily="34" charset="0"/>
                <a:cs typeface="Times New Roman" pitchFamily="18" charset="0"/>
              </a:rPr>
              <a:t>đổi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thay</a:t>
            </a:r>
            <a:r>
              <a:rPr lang="en-US" altLang="en-US" sz="5400" dirty="0">
                <a:solidFill>
                  <a:schemeClr val="bg1"/>
                </a:solidFill>
                <a:latin typeface="+mj-lt"/>
                <a:ea typeface="Segoe UI Black" panose="020B0A02040204020203" pitchFamily="34" charset="0"/>
                <a:cs typeface="Times New Roman" pitchFamily="18" charset="0"/>
              </a:rPr>
              <a:t>. </a:t>
            </a:r>
            <a:endParaRPr lang="en-US" sz="5400" dirty="0">
              <a:solidFill>
                <a:schemeClr val="bg1"/>
              </a:solidFill>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609384014"/>
      </p:ext>
    </p:extLst>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6000" u="sng" dirty="0">
                <a:solidFill>
                  <a:srgbClr val="F3F30D"/>
                </a:solidFill>
                <a:latin typeface="+mj-lt"/>
                <a:ea typeface="Segoe UI Black" panose="020B0A02040204020203" pitchFamily="34" charset="0"/>
                <a:cs typeface="Times New Roman" panose="02020603050405020304" pitchFamily="18" charset="0"/>
              </a:rPr>
              <a:t>Tk2:</a:t>
            </a:r>
            <a:r>
              <a:rPr lang="en-US" altLang="en-US" sz="6000" dirty="0">
                <a:solidFill>
                  <a:schemeClr val="bg1"/>
                </a:solidFill>
                <a:latin typeface="+mj-lt"/>
                <a:ea typeface="Segoe UI Black" panose="020B0A02040204020203" pitchFamily="34" charset="0"/>
                <a:cs typeface="Times New Roman" panose="02020603050405020304" pitchFamily="18" charset="0"/>
              </a:rPr>
              <a:t> </a:t>
            </a:r>
            <a:r>
              <a:rPr lang="en-US" sz="6000" dirty="0" err="1">
                <a:solidFill>
                  <a:schemeClr val="bg1"/>
                </a:solidFill>
                <a:latin typeface="+mj-lt"/>
                <a:ea typeface="Segoe UI Black" panose="020B0A02040204020203" pitchFamily="34" charset="0"/>
              </a:rPr>
              <a:t>Dù</a:t>
            </a:r>
            <a:r>
              <a:rPr lang="en-US" sz="6000" dirty="0">
                <a:solidFill>
                  <a:schemeClr val="bg1"/>
                </a:solidFill>
                <a:latin typeface="+mj-lt"/>
                <a:ea typeface="Segoe UI Black" panose="020B0A02040204020203" pitchFamily="34" charset="0"/>
              </a:rPr>
              <a:t> con </a:t>
            </a:r>
            <a:r>
              <a:rPr lang="en-US" sz="6000" dirty="0" err="1">
                <a:solidFill>
                  <a:schemeClr val="bg1"/>
                </a:solidFill>
                <a:latin typeface="+mj-lt"/>
                <a:ea typeface="Segoe UI Black" panose="020B0A02040204020203" pitchFamily="34" charset="0"/>
              </a:rPr>
              <a:t>vấp</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ngã</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Chúa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nâng</a:t>
            </a:r>
            <a:r>
              <a:rPr lang="en-US" sz="6000" dirty="0">
                <a:solidFill>
                  <a:schemeClr val="bg1"/>
                </a:solidFill>
                <a:latin typeface="+mj-lt"/>
                <a:ea typeface="Segoe UI Black" panose="020B0A02040204020203" pitchFamily="34" charset="0"/>
              </a:rPr>
              <a:t> con v</a:t>
            </a:r>
            <a:r>
              <a:rPr lang="vi-VN" sz="6000" dirty="0">
                <a:solidFill>
                  <a:schemeClr val="bg1"/>
                </a:solidFill>
                <a:latin typeface="+mj-lt"/>
                <a:ea typeface="Segoe UI Black" panose="020B0A02040204020203" pitchFamily="34" charset="0"/>
              </a:rPr>
              <a:t>ư</a:t>
            </a:r>
            <a:r>
              <a:rPr lang="en-US" sz="6000" dirty="0" err="1">
                <a:solidFill>
                  <a:schemeClr val="bg1"/>
                </a:solidFill>
                <a:latin typeface="+mj-lt"/>
                <a:ea typeface="Segoe UI Black" panose="020B0A02040204020203" pitchFamily="34" charset="0"/>
              </a:rPr>
              <a:t>ơn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dậy</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dù</a:t>
            </a:r>
            <a:r>
              <a:rPr lang="en-US" sz="6000" dirty="0">
                <a:solidFill>
                  <a:schemeClr val="bg1"/>
                </a:solidFill>
                <a:latin typeface="+mj-lt"/>
                <a:ea typeface="Segoe UI Black" panose="020B0A02040204020203" pitchFamily="34" charset="0"/>
              </a:rPr>
              <a:t> con </a:t>
            </a:r>
            <a:r>
              <a:rPr lang="en-US" sz="6000" dirty="0" err="1">
                <a:solidFill>
                  <a:schemeClr val="bg1"/>
                </a:solidFill>
                <a:latin typeface="+mj-lt"/>
                <a:ea typeface="Segoe UI Black" panose="020B0A02040204020203" pitchFamily="34" charset="0"/>
              </a:rPr>
              <a:t>xa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Chúa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Ngài</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hằng</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luôn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kiếm</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tìm</a:t>
            </a:r>
            <a:r>
              <a:rPr lang="en-US" sz="6000" dirty="0">
                <a:solidFill>
                  <a:schemeClr val="bg1"/>
                </a:solidFill>
                <a:latin typeface="+mj-lt"/>
                <a:ea typeface="Segoe UI Black" panose="020B0A02040204020203" pitchFamily="34" charset="0"/>
              </a:rPr>
              <a:t> con. </a:t>
            </a:r>
            <a:r>
              <a:rPr lang="en-US" sz="6000" dirty="0" err="1">
                <a:solidFill>
                  <a:schemeClr val="bg1"/>
                </a:solidFill>
                <a:latin typeface="+mj-lt"/>
                <a:ea typeface="Segoe UI Black" panose="020B0A02040204020203" pitchFamily="34" charset="0"/>
              </a:rPr>
              <a:t>Trần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thế</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phù</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vân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làm</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thân</a:t>
            </a:r>
            <a:r>
              <a:rPr lang="en-US" sz="6000" dirty="0">
                <a:solidFill>
                  <a:schemeClr val="bg1"/>
                </a:solidFill>
                <a:latin typeface="+mj-lt"/>
                <a:ea typeface="Segoe UI Black" panose="020B0A02040204020203" pitchFamily="34" charset="0"/>
              </a:rPr>
              <a:t> con </a:t>
            </a:r>
            <a:r>
              <a:rPr lang="en-US" sz="6000" dirty="0" err="1">
                <a:solidFill>
                  <a:schemeClr val="bg1"/>
                </a:solidFill>
                <a:latin typeface="+mj-lt"/>
                <a:ea typeface="Segoe UI Black" panose="020B0A02040204020203" pitchFamily="34" charset="0"/>
              </a:rPr>
              <a:t>vấn</a:t>
            </a:r>
            <a:r>
              <a:rPr lang="en-US" sz="6000" dirty="0">
                <a:solidFill>
                  <a:schemeClr val="bg1"/>
                </a:solidFill>
                <a:latin typeface="+mj-lt"/>
                <a:ea typeface="Segoe UI Black" panose="020B0A02040204020203" pitchFamily="34" charset="0"/>
              </a:rPr>
              <a:t> v</a:t>
            </a:r>
            <a:r>
              <a:rPr lang="vi-VN" sz="6000" dirty="0">
                <a:solidFill>
                  <a:schemeClr val="bg1"/>
                </a:solidFill>
                <a:latin typeface="+mj-lt"/>
                <a:ea typeface="Segoe UI Black" panose="020B0A02040204020203" pitchFamily="34" charset="0"/>
              </a:rPr>
              <a:t>ư</a:t>
            </a:r>
            <a:r>
              <a:rPr lang="en-US" sz="6000" dirty="0" err="1">
                <a:solidFill>
                  <a:schemeClr val="bg1"/>
                </a:solidFill>
                <a:latin typeface="+mj-lt"/>
                <a:ea typeface="Segoe UI Black" panose="020B0A02040204020203" pitchFamily="34" charset="0"/>
              </a:rPr>
              <a:t>ớng</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lỗi</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tội</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Tình</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a:t>
            </a:r>
            <a:r>
              <a:rPr lang="vi-VN" sz="6000" dirty="0">
                <a:solidFill>
                  <a:schemeClr val="bg1"/>
                </a:solidFill>
                <a:latin typeface="+mj-lt"/>
                <a:ea typeface="Segoe UI Black" panose="020B0A02040204020203" pitchFamily="34" charset="0"/>
              </a:rPr>
              <a:t>ư</a:t>
            </a:r>
            <a:r>
              <a:rPr lang="en-US" sz="6000" dirty="0" err="1">
                <a:solidFill>
                  <a:schemeClr val="bg1"/>
                </a:solidFill>
                <a:latin typeface="+mj-lt"/>
                <a:ea typeface="Segoe UI Black" panose="020B0A02040204020203" pitchFamily="34" charset="0"/>
              </a:rPr>
              <a:t>ơng</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Chúa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hằng</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thứ</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đón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nhận</a:t>
            </a:r>
            <a:r>
              <a:rPr lang="en-US" sz="6000" dirty="0">
                <a:solidFill>
                  <a:schemeClr val="bg1"/>
                </a:solidFill>
                <a:latin typeface="+mj-lt"/>
                <a:ea typeface="Segoe UI Black" panose="020B0A02040204020203" pitchFamily="34" charset="0"/>
              </a:rPr>
              <a:t> con. </a:t>
            </a:r>
            <a:endParaRPr lang="en-US" sz="6000"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4032728591"/>
      </p:ext>
    </p:extLst>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5400" u="sng" dirty="0" err="1">
                <a:solidFill>
                  <a:srgbClr val="F3F30D"/>
                </a:solidFill>
                <a:latin typeface="+mj-lt"/>
                <a:ea typeface="Segoe UI Black" panose="020B0A02040204020203" pitchFamily="34" charset="0"/>
                <a:cs typeface="Times New Roman" panose="02020603050405020304" pitchFamily="18" charset="0"/>
              </a:rPr>
              <a:t>Đk</a:t>
            </a:r>
            <a:r>
              <a:rPr lang="en-US" altLang="en-US" sz="5400" u="sng" dirty="0">
                <a:solidFill>
                  <a:srgbClr val="F3F30D"/>
                </a:solidFill>
                <a:latin typeface="+mj-lt"/>
                <a:ea typeface="Segoe UI Black" panose="020B0A02040204020203" pitchFamily="34" charset="0"/>
                <a:cs typeface="Times New Roman" panose="02020603050405020304" pitchFamily="18" charset="0"/>
              </a:rPr>
              <a:t>:</a:t>
            </a:r>
            <a:r>
              <a:rPr lang="en-US" altLang="en-US" sz="5400" dirty="0">
                <a:solidFill>
                  <a:schemeClr val="bg1"/>
                </a:solidFill>
                <a:latin typeface="+mj-lt"/>
                <a:ea typeface="Segoe UI Black" panose="020B0A02040204020203" pitchFamily="34" charset="0"/>
                <a:cs typeface="Times New Roman" panose="02020603050405020304"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Nguyện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xin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dẫn</a:t>
            </a:r>
            <a:r>
              <a:rPr lang="en-US" altLang="en-US" sz="5400" dirty="0">
                <a:solidFill>
                  <a:schemeClr val="bg1"/>
                </a:solidFill>
                <a:latin typeface="+mj-lt"/>
                <a:ea typeface="Segoe UI Black" panose="020B0A02040204020203" pitchFamily="34" charset="0"/>
                <a:cs typeface="Times New Roman" pitchFamily="18" charset="0"/>
              </a:rPr>
              <a:t> đ</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a:solidFill>
                  <a:schemeClr val="bg1"/>
                </a:solidFill>
                <a:latin typeface="+mj-lt"/>
                <a:ea typeface="Segoe UI Black" panose="020B0A02040204020203" pitchFamily="34" charset="0"/>
                <a:cs typeface="Times New Roman" pitchFamily="18" charset="0"/>
              </a:rPr>
              <a:t>a con </a:t>
            </a:r>
            <a:r>
              <a:rPr lang="en-US" altLang="en-US" sz="5400" dirty="0" err="1">
                <a:solidFill>
                  <a:schemeClr val="bg1"/>
                </a:solidFill>
                <a:latin typeface="+mj-lt"/>
                <a:ea typeface="Segoe UI Black" panose="020B0A02040204020203" pitchFamily="34" charset="0"/>
                <a:cs typeface="Times New Roman" pitchFamily="18" charset="0"/>
              </a:rPr>
              <a:t>trong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cuộc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đời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bể</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dâu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Tình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err="1">
                <a:solidFill>
                  <a:schemeClr val="bg1"/>
                </a:solidFill>
                <a:latin typeface="+mj-lt"/>
                <a:ea typeface="Segoe UI Black" panose="020B0A02040204020203" pitchFamily="34" charset="0"/>
                <a:cs typeface="Times New Roman" pitchFamily="18" charset="0"/>
              </a:rPr>
              <a:t>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mãi</a:t>
            </a:r>
            <a:r>
              <a:rPr lang="en-US" altLang="en-US" sz="5400" dirty="0">
                <a:solidFill>
                  <a:schemeClr val="bg1"/>
                </a:solidFill>
                <a:latin typeface="+mj-lt"/>
                <a:ea typeface="Segoe UI Black" panose="020B0A02040204020203" pitchFamily="34" charset="0"/>
                <a:cs typeface="Times New Roman" pitchFamily="18" charset="0"/>
              </a:rPr>
              <a:t> bao la </a:t>
            </a:r>
            <a:r>
              <a:rPr lang="en-US" altLang="en-US" sz="5400" dirty="0" err="1">
                <a:solidFill>
                  <a:schemeClr val="bg1"/>
                </a:solidFill>
                <a:latin typeface="+mj-lt"/>
                <a:ea typeface="Segoe UI Black" panose="020B0A02040204020203" pitchFamily="34" charset="0"/>
                <a:cs typeface="Times New Roman" pitchFamily="18" charset="0"/>
              </a:rPr>
              <a:t>che</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chở</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tháng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năm</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Chỉ</a:t>
            </a:r>
            <a:r>
              <a:rPr lang="en-US" altLang="en-US" sz="5400" dirty="0">
                <a:solidFill>
                  <a:schemeClr val="bg1"/>
                </a:solidFill>
                <a:latin typeface="+mj-lt"/>
                <a:ea typeface="Segoe UI Black" panose="020B0A02040204020203" pitchFamily="34" charset="0"/>
                <a:cs typeface="Times New Roman" pitchFamily="18" charset="0"/>
              </a:rPr>
              <a:t> ở </a:t>
            </a:r>
            <a:r>
              <a:rPr lang="en-US" altLang="en-US" sz="5400" dirty="0" err="1">
                <a:solidFill>
                  <a:schemeClr val="bg1"/>
                </a:solidFill>
                <a:latin typeface="+mj-lt"/>
                <a:ea typeface="Segoe UI Black" panose="020B0A02040204020203" pitchFamily="34" charset="0"/>
                <a:cs typeface="Times New Roman" pitchFamily="18" charset="0"/>
              </a:rPr>
              <a:t>trog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Thiên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hạnh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phúc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không</a:t>
            </a:r>
            <a:r>
              <a:rPr lang="en-US" altLang="en-US" sz="5400" dirty="0">
                <a:solidFill>
                  <a:schemeClr val="bg1"/>
                </a:solidFill>
                <a:latin typeface="+mj-lt"/>
                <a:ea typeface="Segoe UI Black" panose="020B0A02040204020203" pitchFamily="34" charset="0"/>
                <a:cs typeface="Times New Roman" pitchFamily="18" charset="0"/>
              </a:rPr>
              <a:t> can v</a:t>
            </a:r>
            <a:r>
              <a:rPr lang="vi-VN" altLang="en-US" sz="5400" dirty="0">
                <a:solidFill>
                  <a:schemeClr val="bg1"/>
                </a:solidFill>
                <a:latin typeface="+mj-lt"/>
                <a:ea typeface="Segoe UI Black" panose="020B0A02040204020203" pitchFamily="34" charset="0"/>
                <a:cs typeface="Times New Roman" pitchFamily="18" charset="0"/>
              </a:rPr>
              <a:t>ơ</a:t>
            </a:r>
            <a:r>
              <a:rPr lang="en-US" altLang="en-US" sz="5400" dirty="0" err="1">
                <a:solidFill>
                  <a:schemeClr val="bg1"/>
                </a:solidFill>
                <a:latin typeface="+mj-lt"/>
                <a:ea typeface="Segoe UI Black" panose="020B0A02040204020203" pitchFamily="34" charset="0"/>
                <a:cs typeface="Times New Roman" pitchFamily="18" charset="0"/>
              </a:rPr>
              <a:t>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đắm</a:t>
            </a:r>
            <a:r>
              <a:rPr lang="en-US" altLang="en-US" sz="5400" dirty="0">
                <a:solidFill>
                  <a:schemeClr val="bg1"/>
                </a:solidFill>
                <a:latin typeface="+mj-lt"/>
                <a:ea typeface="Segoe UI Black" panose="020B0A02040204020203" pitchFamily="34" charset="0"/>
                <a:cs typeface="Times New Roman" pitchFamily="18" charset="0"/>
              </a:rPr>
              <a:t> say, </a:t>
            </a:r>
            <a:r>
              <a:rPr lang="en-US" altLang="en-US" sz="5400" dirty="0" err="1">
                <a:solidFill>
                  <a:schemeClr val="bg1"/>
                </a:solidFill>
                <a:latin typeface="+mj-lt"/>
                <a:ea typeface="Segoe UI Black" panose="020B0A02040204020203" pitchFamily="34" charset="0"/>
                <a:cs typeface="Times New Roman" pitchFamily="18" charset="0"/>
              </a:rPr>
              <a:t>dẫu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biết</a:t>
            </a:r>
            <a:r>
              <a:rPr lang="en-US" altLang="en-US" sz="5400" dirty="0">
                <a:solidFill>
                  <a:schemeClr val="bg1"/>
                </a:solidFill>
                <a:latin typeface="+mj-lt"/>
                <a:ea typeface="Segoe UI Black" panose="020B0A02040204020203" pitchFamily="34" charset="0"/>
                <a:cs typeface="Times New Roman" pitchFamily="18" charset="0"/>
              </a:rPr>
              <a:t> con hay </a:t>
            </a:r>
            <a:r>
              <a:rPr lang="en-US" altLang="en-US" sz="5400" dirty="0" err="1">
                <a:solidFill>
                  <a:schemeClr val="bg1"/>
                </a:solidFill>
                <a:latin typeface="+mj-lt"/>
                <a:ea typeface="Segoe UI Black" panose="020B0A02040204020203" pitchFamily="34" charset="0"/>
                <a:cs typeface="Times New Roman" pitchFamily="18" charset="0"/>
              </a:rPr>
              <a:t>đổi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thay</a:t>
            </a:r>
            <a:r>
              <a:rPr lang="en-US" altLang="en-US" sz="5400" dirty="0">
                <a:solidFill>
                  <a:schemeClr val="bg1"/>
                </a:solidFill>
                <a:latin typeface="+mj-lt"/>
                <a:ea typeface="Segoe UI Black" panose="020B0A02040204020203" pitchFamily="34" charset="0"/>
                <a:cs typeface="Times New Roman" pitchFamily="18" charset="0"/>
              </a:rPr>
              <a:t>. </a:t>
            </a:r>
            <a:endParaRPr lang="en-US" sz="5400" dirty="0">
              <a:solidFill>
                <a:schemeClr val="bg1"/>
              </a:solidFill>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13809273"/>
      </p:ext>
    </p:extLst>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rmAutofit/>
          </a:bodyPr>
          <a:lstStyle/>
          <a:p>
            <a:pPr algn="just"/>
            <a:r>
              <a:rPr lang="en-US" altLang="en-US" sz="6667" u="sng" dirty="0">
                <a:solidFill>
                  <a:srgbClr val="F3F30D"/>
                </a:solidFill>
                <a:latin typeface="+mj-lt"/>
                <a:ea typeface="Segoe UI Black" panose="020B0A02040204020203" pitchFamily="34" charset="0"/>
                <a:cs typeface="Times New Roman" panose="02020603050405020304" pitchFamily="18" charset="0"/>
              </a:rPr>
              <a:t>Tk3:</a:t>
            </a:r>
            <a:r>
              <a:rPr lang="en-US" altLang="en-US" sz="6667" dirty="0">
                <a:solidFill>
                  <a:schemeClr val="bg1"/>
                </a:solidFill>
                <a:latin typeface="+mj-lt"/>
                <a:ea typeface="Segoe UI Black" panose="020B0A02040204020203" pitchFamily="34" charset="0"/>
                <a:cs typeface="Times New Roman" panose="02020603050405020304" pitchFamily="18" charset="0"/>
              </a:rPr>
              <a:t> </a:t>
            </a:r>
            <a:r>
              <a:rPr lang="en-US" sz="6667" dirty="0" err="1">
                <a:solidFill>
                  <a:schemeClr val="bg1"/>
                </a:solidFill>
                <a:latin typeface="+mj-lt"/>
                <a:ea typeface="Segoe UI Black" panose="020B0A02040204020203" pitchFamily="34" charset="0"/>
                <a:cs typeface="Times New Roman" pitchFamily="18" charset="0"/>
              </a:rPr>
              <a:t>Tình</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yêu</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Thiên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Chúa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chứa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chan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như</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biển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rộng</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Tình</a:t>
            </a:r>
            <a:r>
              <a:rPr lang="en-US" sz="6667" dirty="0">
                <a:solidFill>
                  <a:schemeClr val="bg1"/>
                </a:solidFill>
                <a:latin typeface="+mj-lt"/>
                <a:ea typeface="Segoe UI Black" panose="020B0A02040204020203" pitchFamily="34" charset="0"/>
                <a:cs typeface="Times New Roman" pitchFamily="18" charset="0"/>
              </a:rPr>
              <a:t> con </a:t>
            </a:r>
            <a:r>
              <a:rPr lang="en-US" sz="6667" dirty="0" err="1">
                <a:solidFill>
                  <a:schemeClr val="bg1"/>
                </a:solidFill>
                <a:latin typeface="+mj-lt"/>
                <a:ea typeface="Segoe UI Black" panose="020B0A02040204020203" pitchFamily="34" charset="0"/>
                <a:cs typeface="Times New Roman" pitchFamily="18" charset="0"/>
              </a:rPr>
              <a:t>nhỏ</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bé</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tựa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hạt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cát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giữa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đại</a:t>
            </a:r>
            <a:r>
              <a:rPr lang="en-US" sz="6667" dirty="0">
                <a:solidFill>
                  <a:schemeClr val="bg1"/>
                </a:solidFill>
                <a:latin typeface="+mj-lt"/>
                <a:ea typeface="Segoe UI Black" panose="020B0A02040204020203" pitchFamily="34" charset="0"/>
                <a:cs typeface="Times New Roman" pitchFamily="18" charset="0"/>
              </a:rPr>
              <a:t> d</a:t>
            </a:r>
            <a:r>
              <a:rPr lang="vi-VN" sz="6667" dirty="0">
                <a:solidFill>
                  <a:schemeClr val="bg1"/>
                </a:solidFill>
                <a:latin typeface="+mj-lt"/>
                <a:ea typeface="Segoe UI Black" panose="020B0A02040204020203" pitchFamily="34" charset="0"/>
                <a:cs typeface="Times New Roman" pitchFamily="18" charset="0"/>
              </a:rPr>
              <a:t>ư</a:t>
            </a:r>
            <a:r>
              <a:rPr lang="en-US" sz="6667" dirty="0" err="1">
                <a:solidFill>
                  <a:schemeClr val="bg1"/>
                </a:solidFill>
                <a:latin typeface="+mj-lt"/>
                <a:ea typeface="Segoe UI Black" panose="020B0A02040204020203" pitchFamily="34" charset="0"/>
                <a:cs typeface="Times New Roman" pitchFamily="18" charset="0"/>
              </a:rPr>
              <a:t>ơng</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Hạt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cát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nhỏ</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nhoi</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đại</a:t>
            </a:r>
            <a:r>
              <a:rPr lang="en-US" sz="6667" dirty="0">
                <a:solidFill>
                  <a:schemeClr val="bg1"/>
                </a:solidFill>
                <a:latin typeface="+mj-lt"/>
                <a:ea typeface="Segoe UI Black" panose="020B0A02040204020203" pitchFamily="34" charset="0"/>
                <a:cs typeface="Times New Roman" pitchFamily="18" charset="0"/>
              </a:rPr>
              <a:t> d</a:t>
            </a:r>
            <a:r>
              <a:rPr lang="vi-VN" sz="6667" dirty="0">
                <a:solidFill>
                  <a:schemeClr val="bg1"/>
                </a:solidFill>
                <a:latin typeface="+mj-lt"/>
                <a:ea typeface="Segoe UI Black" panose="020B0A02040204020203" pitchFamily="34" charset="0"/>
                <a:cs typeface="Times New Roman" pitchFamily="18" charset="0"/>
              </a:rPr>
              <a:t>ư</a:t>
            </a:r>
            <a:r>
              <a:rPr lang="en-US" sz="6667" dirty="0" err="1">
                <a:solidFill>
                  <a:schemeClr val="bg1"/>
                </a:solidFill>
                <a:latin typeface="+mj-lt"/>
                <a:ea typeface="Segoe UI Black" panose="020B0A02040204020203" pitchFamily="34" charset="0"/>
                <a:cs typeface="Times New Roman" pitchFamily="18" charset="0"/>
              </a:rPr>
              <a:t>ơng</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vẫn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ấp</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ôm</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muôn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đời</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Tình</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th</a:t>
            </a:r>
            <a:r>
              <a:rPr lang="vi-VN" sz="6667" dirty="0">
                <a:solidFill>
                  <a:schemeClr val="bg1"/>
                </a:solidFill>
                <a:latin typeface="+mj-lt"/>
                <a:ea typeface="Segoe UI Black" panose="020B0A02040204020203" pitchFamily="34" charset="0"/>
                <a:cs typeface="Times New Roman" pitchFamily="18" charset="0"/>
              </a:rPr>
              <a:t>ư</a:t>
            </a:r>
            <a:r>
              <a:rPr lang="en-US" sz="6667" dirty="0" err="1">
                <a:solidFill>
                  <a:schemeClr val="bg1"/>
                </a:solidFill>
                <a:latin typeface="+mj-lt"/>
                <a:ea typeface="Segoe UI Black" panose="020B0A02040204020203" pitchFamily="34" charset="0"/>
                <a:cs typeface="Times New Roman" pitchFamily="18" charset="0"/>
              </a:rPr>
              <a:t>ơng</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Chúa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thật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lớn</a:t>
            </a:r>
            <a:r>
              <a:rPr lang="en-US" sz="6667" dirty="0">
                <a:solidFill>
                  <a:schemeClr val="bg1"/>
                </a:solidFill>
                <a:latin typeface="+mj-lt"/>
                <a:ea typeface="Segoe UI Black" panose="020B0A02040204020203" pitchFamily="34" charset="0"/>
                <a:cs typeface="Times New Roman" pitchFamily="18" charset="0"/>
              </a:rPr>
              <a:t> lao </a:t>
            </a:r>
            <a:r>
              <a:rPr lang="en-US" sz="6667" dirty="0" err="1">
                <a:solidFill>
                  <a:schemeClr val="bg1"/>
                </a:solidFill>
                <a:latin typeface="+mj-lt"/>
                <a:ea typeface="Segoe UI Black" panose="020B0A02040204020203" pitchFamily="34" charset="0"/>
                <a:cs typeface="Times New Roman" pitchFamily="18" charset="0"/>
              </a:rPr>
              <a:t>che</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phủ</a:t>
            </a:r>
            <a:r>
              <a:rPr lang="en-US" sz="6667" dirty="0">
                <a:solidFill>
                  <a:schemeClr val="bg1"/>
                </a:solidFill>
                <a:latin typeface="+mj-lt"/>
                <a:ea typeface="Segoe UI Black" panose="020B0A02040204020203" pitchFamily="34" charset="0"/>
                <a:cs typeface="Times New Roman" pitchFamily="18" charset="0"/>
              </a:rPr>
              <a:t> con. </a:t>
            </a:r>
          </a:p>
        </p:txBody>
      </p:sp>
    </p:spTree>
    <p:extLst>
      <p:ext uri="{BB962C8B-B14F-4D97-AF65-F5344CB8AC3E}">
        <p14:creationId xmlns:p14="http://schemas.microsoft.com/office/powerpoint/2010/main" val="634245508"/>
      </p:ext>
    </p:extLst>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5400" u="sng" dirty="0" err="1">
                <a:solidFill>
                  <a:srgbClr val="F3F30D"/>
                </a:solidFill>
                <a:latin typeface="+mj-lt"/>
                <a:ea typeface="Segoe UI Black" panose="020B0A02040204020203" pitchFamily="34" charset="0"/>
                <a:cs typeface="Times New Roman" panose="02020603050405020304" pitchFamily="18" charset="0"/>
              </a:rPr>
              <a:t>Đk</a:t>
            </a:r>
            <a:r>
              <a:rPr lang="en-US" altLang="en-US" sz="5400" u="sng" dirty="0">
                <a:solidFill>
                  <a:srgbClr val="F3F30D"/>
                </a:solidFill>
                <a:latin typeface="+mj-lt"/>
                <a:ea typeface="Segoe UI Black" panose="020B0A02040204020203" pitchFamily="34" charset="0"/>
                <a:cs typeface="Times New Roman" panose="02020603050405020304" pitchFamily="18" charset="0"/>
              </a:rPr>
              <a:t>:</a:t>
            </a:r>
            <a:r>
              <a:rPr lang="en-US" altLang="en-US" sz="5400" dirty="0">
                <a:solidFill>
                  <a:schemeClr val="bg1"/>
                </a:solidFill>
                <a:latin typeface="+mj-lt"/>
                <a:ea typeface="Segoe UI Black" panose="020B0A02040204020203" pitchFamily="34" charset="0"/>
                <a:cs typeface="Times New Roman" panose="02020603050405020304"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Nguyện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xin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dẫn</a:t>
            </a:r>
            <a:r>
              <a:rPr lang="en-US" altLang="en-US" sz="5400" dirty="0">
                <a:solidFill>
                  <a:schemeClr val="bg1"/>
                </a:solidFill>
                <a:latin typeface="+mj-lt"/>
                <a:ea typeface="Segoe UI Black" panose="020B0A02040204020203" pitchFamily="34" charset="0"/>
                <a:cs typeface="Times New Roman" pitchFamily="18" charset="0"/>
              </a:rPr>
              <a:t> đ</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a:solidFill>
                  <a:schemeClr val="bg1"/>
                </a:solidFill>
                <a:latin typeface="+mj-lt"/>
                <a:ea typeface="Segoe UI Black" panose="020B0A02040204020203" pitchFamily="34" charset="0"/>
                <a:cs typeface="Times New Roman" pitchFamily="18" charset="0"/>
              </a:rPr>
              <a:t>a con </a:t>
            </a:r>
            <a:r>
              <a:rPr lang="en-US" altLang="en-US" sz="5400" dirty="0" err="1">
                <a:solidFill>
                  <a:schemeClr val="bg1"/>
                </a:solidFill>
                <a:latin typeface="+mj-lt"/>
                <a:ea typeface="Segoe UI Black" panose="020B0A02040204020203" pitchFamily="34" charset="0"/>
                <a:cs typeface="Times New Roman" pitchFamily="18" charset="0"/>
              </a:rPr>
              <a:t>trong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cuộc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đời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bể</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dâu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Tình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err="1">
                <a:solidFill>
                  <a:schemeClr val="bg1"/>
                </a:solidFill>
                <a:latin typeface="+mj-lt"/>
                <a:ea typeface="Segoe UI Black" panose="020B0A02040204020203" pitchFamily="34" charset="0"/>
                <a:cs typeface="Times New Roman" pitchFamily="18" charset="0"/>
              </a:rPr>
              <a:t>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mãi</a:t>
            </a:r>
            <a:r>
              <a:rPr lang="en-US" altLang="en-US" sz="5400" dirty="0">
                <a:solidFill>
                  <a:schemeClr val="bg1"/>
                </a:solidFill>
                <a:latin typeface="+mj-lt"/>
                <a:ea typeface="Segoe UI Black" panose="020B0A02040204020203" pitchFamily="34" charset="0"/>
                <a:cs typeface="Times New Roman" pitchFamily="18" charset="0"/>
              </a:rPr>
              <a:t> bao la </a:t>
            </a:r>
            <a:r>
              <a:rPr lang="en-US" altLang="en-US" sz="5400" dirty="0" err="1">
                <a:solidFill>
                  <a:schemeClr val="bg1"/>
                </a:solidFill>
                <a:latin typeface="+mj-lt"/>
                <a:ea typeface="Segoe UI Black" panose="020B0A02040204020203" pitchFamily="34" charset="0"/>
                <a:cs typeface="Times New Roman" pitchFamily="18" charset="0"/>
              </a:rPr>
              <a:t>che</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chở</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tháng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năm</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Chỉ</a:t>
            </a:r>
            <a:r>
              <a:rPr lang="en-US" altLang="en-US" sz="5400" dirty="0">
                <a:solidFill>
                  <a:schemeClr val="bg1"/>
                </a:solidFill>
                <a:latin typeface="+mj-lt"/>
                <a:ea typeface="Segoe UI Black" panose="020B0A02040204020203" pitchFamily="34" charset="0"/>
                <a:cs typeface="Times New Roman" pitchFamily="18" charset="0"/>
              </a:rPr>
              <a:t> ở </a:t>
            </a:r>
            <a:r>
              <a:rPr lang="en-US" altLang="en-US" sz="5400" dirty="0" err="1">
                <a:solidFill>
                  <a:schemeClr val="bg1"/>
                </a:solidFill>
                <a:latin typeface="+mj-lt"/>
                <a:ea typeface="Segoe UI Black" panose="020B0A02040204020203" pitchFamily="34" charset="0"/>
                <a:cs typeface="Times New Roman" pitchFamily="18" charset="0"/>
              </a:rPr>
              <a:t>trog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Thiên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hạnh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phúc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không</a:t>
            </a:r>
            <a:r>
              <a:rPr lang="en-US" altLang="en-US" sz="5400" dirty="0">
                <a:solidFill>
                  <a:schemeClr val="bg1"/>
                </a:solidFill>
                <a:latin typeface="+mj-lt"/>
                <a:ea typeface="Segoe UI Black" panose="020B0A02040204020203" pitchFamily="34" charset="0"/>
                <a:cs typeface="Times New Roman" pitchFamily="18" charset="0"/>
              </a:rPr>
              <a:t> can v</a:t>
            </a:r>
            <a:r>
              <a:rPr lang="vi-VN" altLang="en-US" sz="5400" dirty="0">
                <a:solidFill>
                  <a:schemeClr val="bg1"/>
                </a:solidFill>
                <a:latin typeface="+mj-lt"/>
                <a:ea typeface="Segoe UI Black" panose="020B0A02040204020203" pitchFamily="34" charset="0"/>
                <a:cs typeface="Times New Roman" pitchFamily="18" charset="0"/>
              </a:rPr>
              <a:t>ơ</a:t>
            </a:r>
            <a:r>
              <a:rPr lang="en-US" altLang="en-US" sz="5400" dirty="0" err="1">
                <a:solidFill>
                  <a:schemeClr val="bg1"/>
                </a:solidFill>
                <a:latin typeface="+mj-lt"/>
                <a:ea typeface="Segoe UI Black" panose="020B0A02040204020203" pitchFamily="34" charset="0"/>
                <a:cs typeface="Times New Roman" pitchFamily="18" charset="0"/>
              </a:rPr>
              <a:t>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đắm</a:t>
            </a:r>
            <a:r>
              <a:rPr lang="en-US" altLang="en-US" sz="5400" dirty="0">
                <a:solidFill>
                  <a:schemeClr val="bg1"/>
                </a:solidFill>
                <a:latin typeface="+mj-lt"/>
                <a:ea typeface="Segoe UI Black" panose="020B0A02040204020203" pitchFamily="34" charset="0"/>
                <a:cs typeface="Times New Roman" pitchFamily="18" charset="0"/>
              </a:rPr>
              <a:t> say, </a:t>
            </a:r>
            <a:r>
              <a:rPr lang="en-US" altLang="en-US" sz="5400" dirty="0" err="1">
                <a:solidFill>
                  <a:schemeClr val="bg1"/>
                </a:solidFill>
                <a:latin typeface="+mj-lt"/>
                <a:ea typeface="Segoe UI Black" panose="020B0A02040204020203" pitchFamily="34" charset="0"/>
                <a:cs typeface="Times New Roman" pitchFamily="18" charset="0"/>
              </a:rPr>
              <a:t>dẫu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biết</a:t>
            </a:r>
            <a:r>
              <a:rPr lang="en-US" altLang="en-US" sz="5400" dirty="0">
                <a:solidFill>
                  <a:schemeClr val="bg1"/>
                </a:solidFill>
                <a:latin typeface="+mj-lt"/>
                <a:ea typeface="Segoe UI Black" panose="020B0A02040204020203" pitchFamily="34" charset="0"/>
                <a:cs typeface="Times New Roman" pitchFamily="18" charset="0"/>
              </a:rPr>
              <a:t> con hay </a:t>
            </a:r>
            <a:r>
              <a:rPr lang="en-US" altLang="en-US" sz="5400" dirty="0" err="1">
                <a:solidFill>
                  <a:schemeClr val="bg1"/>
                </a:solidFill>
                <a:latin typeface="+mj-lt"/>
                <a:ea typeface="Segoe UI Black" panose="020B0A02040204020203" pitchFamily="34" charset="0"/>
                <a:cs typeface="Times New Roman" pitchFamily="18" charset="0"/>
              </a:rPr>
              <a:t>đổi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thay</a:t>
            </a:r>
            <a:r>
              <a:rPr lang="en-US" altLang="en-US" sz="5400" dirty="0">
                <a:solidFill>
                  <a:schemeClr val="bg1"/>
                </a:solidFill>
                <a:latin typeface="+mj-lt"/>
                <a:ea typeface="Segoe UI Black" panose="020B0A02040204020203" pitchFamily="34" charset="0"/>
                <a:cs typeface="Times New Roman" pitchFamily="18" charset="0"/>
              </a:rPr>
              <a:t>. </a:t>
            </a:r>
            <a:endParaRPr lang="en-US" sz="5400" dirty="0">
              <a:solidFill>
                <a:schemeClr val="bg1"/>
              </a:solidFill>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352359015"/>
      </p:ext>
    </p:extLst>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A770F6-81C6-471B-A075-B8BA23B09D4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184117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rmAutofit/>
          </a:bodyPr>
          <a:lstStyle/>
          <a:p>
            <a:r>
              <a:rPr lang="en-US" sz="10666" dirty="0">
                <a:solidFill>
                  <a:srgbClr val="FFFF00"/>
                </a:solidFill>
                <a:latin typeface="+mj-lt"/>
                <a:ea typeface="Segoe UI Black" panose="020B0A02040204020203" pitchFamily="34" charset="0"/>
              </a:rPr>
              <a:t>Ca </a:t>
            </a:r>
            <a:r>
              <a:rPr lang="en-US" sz="10666" dirty="0" err="1">
                <a:solidFill>
                  <a:srgbClr val="FFFF00"/>
                </a:solidFill>
                <a:latin typeface="+mj-lt"/>
                <a:ea typeface="Segoe UI Black" panose="020B0A02040204020203" pitchFamily="34" charset="0"/>
              </a:rPr>
              <a:t>Kết</a:t>
            </a:r>
            <a:r>
              <a:rPr lang="en-US" sz="10666" dirty="0">
                <a:solidFill>
                  <a:srgbClr val="FFFF00"/>
                </a:solidFill>
                <a:latin typeface="+mj-lt"/>
                <a:ea typeface="Segoe UI Black" panose="020B0A02040204020203" pitchFamily="34" charset="0"/>
              </a:rPr>
              <a:t> </a:t>
            </a:r>
            <a:r>
              <a:rPr lang="en-US" sz="10666" dirty="0" err="1">
                <a:solidFill>
                  <a:srgbClr val="FFFF00"/>
                </a:solidFill>
                <a:latin typeface="+mj-lt"/>
                <a:ea typeface="Segoe UI Black" panose="020B0A02040204020203" pitchFamily="34" charset="0"/>
              </a:rPr>
              <a:t>Lễ</a:t>
            </a:r>
            <a:br>
              <a:rPr lang="en-US" sz="10666" dirty="0">
                <a:solidFill>
                  <a:srgbClr val="FFFF00"/>
                </a:solidFill>
                <a:latin typeface="+mj-lt"/>
                <a:ea typeface="Segoe UI Black" panose="020B0A02040204020203" pitchFamily="34" charset="0"/>
              </a:rPr>
            </a:br>
            <a:r>
              <a:rPr lang="en-US" sz="6000" b="1" dirty="0" err="1">
                <a:solidFill>
                  <a:srgbClr val="FFFF00"/>
                </a:solidFill>
                <a:latin typeface="+mj-lt"/>
              </a:rPr>
              <a:t>Lạy</a:t>
            </a:r>
            <a:r>
              <a:rPr lang="en-US" sz="6000" b="1" dirty="0">
                <a:solidFill>
                  <a:srgbClr val="FFFF00"/>
                </a:solidFill>
                <a:latin typeface="+mj-lt"/>
              </a:rPr>
              <a:t> </a:t>
            </a:r>
            <a:r>
              <a:rPr lang="en-US" sz="6000" b="1" dirty="0" err="1">
                <a:solidFill>
                  <a:srgbClr val="FFFF00"/>
                </a:solidFill>
                <a:latin typeface="+mj-lt"/>
              </a:rPr>
              <a:t>Mẹ</a:t>
            </a:r>
            <a:r>
              <a:rPr lang="en-US" sz="6000" b="1" dirty="0">
                <a:solidFill>
                  <a:srgbClr val="FFFF00"/>
                </a:solidFill>
                <a:latin typeface="+mj-lt"/>
              </a:rPr>
              <a:t> </a:t>
            </a:r>
            <a:r>
              <a:rPr lang="en-US" sz="6000" b="1" dirty="0" err="1">
                <a:solidFill>
                  <a:srgbClr val="FFFF00"/>
                </a:solidFill>
                <a:latin typeface="+mj-lt"/>
              </a:rPr>
              <a:t>Mến</a:t>
            </a:r>
            <a:r>
              <a:rPr lang="en-US" sz="6000" b="1" dirty="0">
                <a:solidFill>
                  <a:srgbClr val="FFFF00"/>
                </a:solidFill>
                <a:latin typeface="+mj-lt"/>
              </a:rPr>
              <a:t> </a:t>
            </a:r>
            <a:r>
              <a:rPr lang="en-US" sz="6000" b="1" dirty="0" err="1">
                <a:solidFill>
                  <a:srgbClr val="FFFF00"/>
                </a:solidFill>
                <a:latin typeface="+mj-lt"/>
              </a:rPr>
              <a:t>Yêu</a:t>
            </a:r>
            <a:br>
              <a:rPr lang="vi-VN" sz="8800" dirty="0">
                <a:solidFill>
                  <a:srgbClr val="FFFF00"/>
                </a:solidFill>
                <a:latin typeface="+mj-lt"/>
              </a:rPr>
            </a:br>
            <a:r>
              <a:rPr lang="vi-VN" dirty="0">
                <a:solidFill>
                  <a:schemeClr val="bg1"/>
                </a:solidFill>
                <a:latin typeface="+mj-lt"/>
              </a:rPr>
              <a:t>S</a:t>
            </a:r>
            <a:r>
              <a:rPr lang="en-US" dirty="0">
                <a:solidFill>
                  <a:schemeClr val="bg1"/>
                </a:solidFill>
                <a:latin typeface="+mj-lt"/>
              </a:rPr>
              <a:t>r. </a:t>
            </a:r>
            <a:r>
              <a:rPr lang="en-US" dirty="0" err="1">
                <a:solidFill>
                  <a:schemeClr val="bg1"/>
                </a:solidFill>
                <a:latin typeface="+mj-lt"/>
              </a:rPr>
              <a:t>Trầm</a:t>
            </a:r>
            <a:r>
              <a:rPr lang="en-US" dirty="0">
                <a:solidFill>
                  <a:schemeClr val="bg1"/>
                </a:solidFill>
                <a:latin typeface="+mj-lt"/>
              </a:rPr>
              <a:t> </a:t>
            </a:r>
            <a:r>
              <a:rPr lang="vi-VN" dirty="0">
                <a:solidFill>
                  <a:schemeClr val="bg1"/>
                </a:solidFill>
                <a:latin typeface="+mj-lt"/>
              </a:rPr>
              <a:t>Hương </a:t>
            </a:r>
            <a:r>
              <a:rPr lang="en-US" dirty="0">
                <a:solidFill>
                  <a:schemeClr val="bg1"/>
                </a:solidFill>
                <a:latin typeface="+mj-lt"/>
              </a:rPr>
              <a:t>FMSR</a:t>
            </a:r>
            <a:br>
              <a:rPr lang="en-US" b="1" dirty="0">
                <a:solidFill>
                  <a:schemeClr val="bg1"/>
                </a:solidFill>
                <a:latin typeface="+mj-lt"/>
              </a:rPr>
            </a:br>
            <a:br>
              <a:rPr lang="en-US" sz="8000" dirty="0">
                <a:solidFill>
                  <a:schemeClr val="bg1"/>
                </a:solidFill>
                <a:latin typeface="+mj-lt"/>
              </a:rPr>
            </a:br>
            <a:endParaRPr lang="en-US" sz="8000" i="1"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24262661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Autofit/>
          </a:bodyPr>
          <a:lstStyle/>
          <a:p>
            <a:pPr algn="just"/>
            <a:r>
              <a:rPr lang="en-US" sz="6000" u="sng" dirty="0" err="1">
                <a:solidFill>
                  <a:srgbClr val="FFFF00"/>
                </a:solidFill>
                <a:latin typeface="+mj-lt"/>
                <a:ea typeface="Segoe UI Black" panose="020B0A02040204020203" pitchFamily="34" charset="0"/>
              </a:rPr>
              <a:t>ĐkA</a:t>
            </a:r>
            <a:r>
              <a:rPr lang="en-US" sz="6000" u="sng" dirty="0">
                <a:solidFill>
                  <a:srgbClr val="FFFF00"/>
                </a:solidFill>
                <a:latin typeface="+mj-lt"/>
                <a:ea typeface="Segoe UI Black" panose="020B0A02040204020203" pitchFamily="34" charset="0"/>
              </a:rPr>
              <a:t>:</a:t>
            </a:r>
            <a:r>
              <a:rPr lang="en-US" sz="6000" dirty="0">
                <a:solidFill>
                  <a:schemeClr val="bg1"/>
                </a:solidFill>
                <a:latin typeface="+mj-lt"/>
                <a:ea typeface="Segoe UI Black" panose="020B0A02040204020203" pitchFamily="34" charset="0"/>
              </a:rPr>
              <a:t> </a:t>
            </a:r>
            <a:r>
              <a:rPr lang="vi-VN" sz="4800" dirty="0">
                <a:solidFill>
                  <a:schemeClr val="bg1"/>
                </a:solidFill>
                <a:latin typeface="+mj-lt"/>
              </a:rPr>
              <a:t>Lạy Mẹ mến yêu, mến yêu của con. Mẹ như Ánh Sao soi đường dẫn lối. Về với Giê-su Đấng con trông đợi. Về với Giê-su Đấng con tôn thờ. </a:t>
            </a:r>
            <a:br>
              <a:rPr lang="en-US" sz="4800" dirty="0">
                <a:solidFill>
                  <a:schemeClr val="bg1"/>
                </a:solidFill>
                <a:latin typeface="+mj-lt"/>
              </a:rPr>
            </a:br>
            <a:r>
              <a:rPr lang="vi-VN" sz="4800" u="sng" dirty="0">
                <a:solidFill>
                  <a:srgbClr val="FFFF00"/>
                </a:solidFill>
                <a:latin typeface="+mj-lt"/>
              </a:rPr>
              <a:t>ĐKB:</a:t>
            </a:r>
            <a:r>
              <a:rPr lang="vi-VN" sz="4800" dirty="0">
                <a:solidFill>
                  <a:srgbClr val="FFFF00"/>
                </a:solidFill>
                <a:latin typeface="+mj-lt"/>
              </a:rPr>
              <a:t> </a:t>
            </a:r>
            <a:r>
              <a:rPr lang="vi-VN" sz="4800" dirty="0">
                <a:solidFill>
                  <a:schemeClr val="bg1"/>
                </a:solidFill>
                <a:latin typeface="+mj-lt"/>
              </a:rPr>
              <a:t>Lạy Mẹ mến yêu, mến yêu của con. Mẹ như Ánh Sao soi đường dẫn lối. Về với Giê-su Đấng con trông đợi. Về với Giê-su Đấng con tôn thờ. </a:t>
            </a:r>
            <a:endParaRPr lang="en-US" sz="6000"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23167229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rmAutofit/>
          </a:bodyPr>
          <a:lstStyle/>
          <a:p>
            <a:pPr algn="just"/>
            <a:r>
              <a:rPr lang="en-US" sz="7200" u="sng" dirty="0">
                <a:solidFill>
                  <a:srgbClr val="FFFF00"/>
                </a:solidFill>
                <a:latin typeface="+mj-lt"/>
                <a:ea typeface="Segoe UI Black" panose="020B0A02040204020203" pitchFamily="34" charset="0"/>
              </a:rPr>
              <a:t>Tk1:</a:t>
            </a:r>
            <a:r>
              <a:rPr lang="en-US" sz="7200" dirty="0">
                <a:solidFill>
                  <a:schemeClr val="bg1"/>
                </a:solidFill>
                <a:latin typeface="+mj-lt"/>
                <a:ea typeface="Segoe UI Black" panose="020B0A02040204020203" pitchFamily="34" charset="0"/>
              </a:rPr>
              <a:t> </a:t>
            </a:r>
            <a:r>
              <a:rPr lang="vi-VN" sz="6600" dirty="0">
                <a:solidFill>
                  <a:schemeClr val="bg1"/>
                </a:solidFill>
                <a:latin typeface="+mj-lt"/>
              </a:rPr>
              <a:t>A-ve Ma-ri-a! Mẹ đoá hồng mầu nhiệm. Tràng châu trên đôi tay ngào ngạt hương thơm bay. Ma-ri-a Mân Côi! Kính dâng Mẹ lời chào. Tiếng yêu thật ngọt ngào tựa trái tim của trẻ thơ. </a:t>
            </a:r>
            <a:endParaRPr lang="en-US" sz="7200"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14587375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Autofit/>
          </a:bodyPr>
          <a:lstStyle/>
          <a:p>
            <a:pPr algn="just"/>
            <a:r>
              <a:rPr lang="vi-VN" sz="6600" u="sng" dirty="0">
                <a:solidFill>
                  <a:srgbClr val="FFFF00"/>
                </a:solidFill>
                <a:latin typeface="+mj-lt"/>
              </a:rPr>
              <a:t>ĐK:</a:t>
            </a:r>
            <a:r>
              <a:rPr lang="vi-VN" sz="6600" dirty="0">
                <a:solidFill>
                  <a:srgbClr val="FFFF00"/>
                </a:solidFill>
                <a:latin typeface="+mj-lt"/>
              </a:rPr>
              <a:t> </a:t>
            </a:r>
            <a:r>
              <a:rPr lang="vi-VN" sz="6600" dirty="0">
                <a:solidFill>
                  <a:schemeClr val="bg1"/>
                </a:solidFill>
                <a:latin typeface="+mj-lt"/>
              </a:rPr>
              <a:t>Lạy Mẹ mến yêu, mến yêu của con. Mẹ như Ánh Sao soi đường dẫn lối. Về với Giê-su Đấng con trông đợi. Về với Giê-su Đấng con tôn thờ. </a:t>
            </a:r>
            <a:endParaRPr lang="en-US" sz="8000"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897503446"/>
      </p:ext>
    </p:extLst>
  </p:cSld>
  <p:clrMapOvr>
    <a:masterClrMapping/>
  </p:clrMapOvr>
</p:sld>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679</TotalTime>
  <Words>2116</Words>
  <Application>Microsoft Office PowerPoint</Application>
  <PresentationFormat>Widescreen</PresentationFormat>
  <Paragraphs>115</Paragraphs>
  <Slides>75</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75</vt:i4>
      </vt:variant>
    </vt:vector>
  </HeadingPairs>
  <TitlesOfParts>
    <vt:vector size="83" baseType="lpstr">
      <vt:lpstr>Arial</vt:lpstr>
      <vt:lpstr>Calibri</vt:lpstr>
      <vt:lpstr>Segoe UI Black</vt:lpstr>
      <vt:lpstr>Times New Roman</vt:lpstr>
      <vt:lpstr>UTM American Sans</vt:lpstr>
      <vt:lpstr>Chủ đề Office</vt:lpstr>
      <vt:lpstr>Office Theme</vt:lpstr>
      <vt:lpstr>2_Office Theme</vt:lpstr>
      <vt:lpstr>PowerPoint Presentation</vt:lpstr>
      <vt:lpstr>PowerPoint Presentation</vt:lpstr>
      <vt:lpstr>PowerPoint Presentation</vt:lpstr>
      <vt:lpstr>PowerPoint Presentation</vt:lpstr>
      <vt:lpstr>PowerPoint Presentation</vt:lpstr>
      <vt:lpstr> </vt:lpstr>
      <vt:lpstr>PowerPoint Presentation</vt:lpstr>
      <vt:lpstr> </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Nguyện Hiệp Lễ Mãi Mãi Chúa Yêu Con Nguyễn Hèn Mọn, CMF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Kết Lễ Lạy Mẹ Mến Yêu Sr. Trầm Hương FMSR  </vt:lpstr>
      <vt:lpstr>ĐkA: Lạy Mẹ mến yêu, mến yêu của con. Mẹ như Ánh Sao soi đường dẫn lối. Về với Giê-su Đấng con trông đợi. Về với Giê-su Đấng con tôn thờ.  ĐKB: Lạy Mẹ mến yêu, mến yêu của con. Mẹ như Ánh Sao soi đường dẫn lối. Về với Giê-su Đấng con trông đợi. Về với Giê-su Đấng con tôn thờ. </vt:lpstr>
      <vt:lpstr>Tk1: A-ve Ma-ri-a! Mẹ đoá hồng mầu nhiệm. Tràng châu trên đôi tay ngào ngạt hương thơm bay. Ma-ri-a Mân Côi! Kính dâng Mẹ lời chào. Tiếng yêu thật ngọt ngào tựa trái tim của trẻ thơ. </vt:lpstr>
      <vt:lpstr>ĐK: Lạy Mẹ mến yêu, mến yêu của con. Mẹ như Ánh Sao soi đường dẫn lối. Về với Giê-su Đấng con trông đợi. Về với Giê-su Đấng con tôn thờ.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tnttvietnam@outlook.com</dc:creator>
  <cp:lastModifiedBy>Nam Hung</cp:lastModifiedBy>
  <cp:revision>127</cp:revision>
  <dcterms:created xsi:type="dcterms:W3CDTF">2026-07-07T02:26:41Z</dcterms:created>
  <dcterms:modified xsi:type="dcterms:W3CDTF">2026-10-06T05:55:22Z</dcterms:modified>
</cp:coreProperties>
</file>