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 id="2147483924" r:id="rId2"/>
    <p:sldMasterId id="2147483936" r:id="rId3"/>
    <p:sldMasterId id="2147483956" r:id="rId4"/>
    <p:sldMasterId id="2147483968" r:id="rId5"/>
    <p:sldMasterId id="2147484000" r:id="rId6"/>
    <p:sldMasterId id="2147484012" r:id="rId7"/>
    <p:sldMasterId id="2147484020" r:id="rId8"/>
    <p:sldMasterId id="2147484032" r:id="rId9"/>
    <p:sldMasterId id="2147484040" r:id="rId10"/>
  </p:sldMasterIdLst>
  <p:notesMasterIdLst>
    <p:notesMasterId r:id="rId87"/>
  </p:notesMasterIdLst>
  <p:sldIdLst>
    <p:sldId id="9787" r:id="rId11"/>
    <p:sldId id="353" r:id="rId12"/>
    <p:sldId id="354" r:id="rId13"/>
    <p:sldId id="355" r:id="rId14"/>
    <p:sldId id="427" r:id="rId15"/>
    <p:sldId id="357" r:id="rId16"/>
    <p:sldId id="358" r:id="rId17"/>
    <p:sldId id="359" r:id="rId18"/>
    <p:sldId id="360" r:id="rId19"/>
    <p:sldId id="9794" r:id="rId20"/>
    <p:sldId id="9786" r:id="rId21"/>
    <p:sldId id="9754" r:id="rId22"/>
    <p:sldId id="9755" r:id="rId23"/>
    <p:sldId id="9756" r:id="rId24"/>
    <p:sldId id="9757" r:id="rId25"/>
    <p:sldId id="9758" r:id="rId26"/>
    <p:sldId id="9759" r:id="rId27"/>
    <p:sldId id="9760" r:id="rId28"/>
    <p:sldId id="9761" r:id="rId29"/>
    <p:sldId id="9763" r:id="rId30"/>
    <p:sldId id="9764" r:id="rId31"/>
    <p:sldId id="9765" r:id="rId32"/>
    <p:sldId id="9766" r:id="rId33"/>
    <p:sldId id="9767" r:id="rId34"/>
    <p:sldId id="9768" r:id="rId35"/>
    <p:sldId id="9769" r:id="rId36"/>
    <p:sldId id="9770" r:id="rId37"/>
    <p:sldId id="371" r:id="rId38"/>
    <p:sldId id="372" r:id="rId39"/>
    <p:sldId id="373" r:id="rId40"/>
    <p:sldId id="374" r:id="rId41"/>
    <p:sldId id="375" r:id="rId42"/>
    <p:sldId id="9802" r:id="rId43"/>
    <p:sldId id="377" r:id="rId44"/>
    <p:sldId id="9803" r:id="rId45"/>
    <p:sldId id="379" r:id="rId46"/>
    <p:sldId id="9804" r:id="rId47"/>
    <p:sldId id="381" r:id="rId48"/>
    <p:sldId id="9791" r:id="rId49"/>
    <p:sldId id="383" r:id="rId50"/>
    <p:sldId id="9772" r:id="rId51"/>
    <p:sldId id="9773" r:id="rId52"/>
    <p:sldId id="9774" r:id="rId53"/>
    <p:sldId id="9775" r:id="rId54"/>
    <p:sldId id="9776" r:id="rId55"/>
    <p:sldId id="9777" r:id="rId56"/>
    <p:sldId id="9778" r:id="rId57"/>
    <p:sldId id="9779" r:id="rId58"/>
    <p:sldId id="9780" r:id="rId59"/>
    <p:sldId id="9781" r:id="rId60"/>
    <p:sldId id="9782" r:id="rId61"/>
    <p:sldId id="9783" r:id="rId62"/>
    <p:sldId id="9784" r:id="rId63"/>
    <p:sldId id="9785" r:id="rId64"/>
    <p:sldId id="400" r:id="rId65"/>
    <p:sldId id="401" r:id="rId66"/>
    <p:sldId id="402" r:id="rId67"/>
    <p:sldId id="9795" r:id="rId68"/>
    <p:sldId id="9796" r:id="rId69"/>
    <p:sldId id="407" r:id="rId70"/>
    <p:sldId id="408" r:id="rId71"/>
    <p:sldId id="409" r:id="rId72"/>
    <p:sldId id="410" r:id="rId73"/>
    <p:sldId id="411" r:id="rId74"/>
    <p:sldId id="9797" r:id="rId75"/>
    <p:sldId id="412" r:id="rId76"/>
    <p:sldId id="9798" r:id="rId77"/>
    <p:sldId id="413" r:id="rId78"/>
    <p:sldId id="9799" r:id="rId79"/>
    <p:sldId id="425" r:id="rId80"/>
    <p:sldId id="418" r:id="rId81"/>
    <p:sldId id="419" r:id="rId82"/>
    <p:sldId id="420" r:id="rId83"/>
    <p:sldId id="9800" r:id="rId84"/>
    <p:sldId id="9801" r:id="rId85"/>
    <p:sldId id="426" r:id="rId8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88" autoAdjust="0"/>
    <p:restoredTop sz="94654" autoAdjust="0"/>
  </p:normalViewPr>
  <p:slideViewPr>
    <p:cSldViewPr>
      <p:cViewPr varScale="1">
        <p:scale>
          <a:sx n="175" d="100"/>
          <a:sy n="175" d="100"/>
        </p:scale>
        <p:origin x="1452" y="138"/>
      </p:cViewPr>
      <p:guideLst>
        <p:guide orient="horz" pos="1620"/>
        <p:guide pos="2880"/>
      </p:guideLst>
    </p:cSldViewPr>
  </p:slideViewPr>
  <p:outlineViewPr>
    <p:cViewPr>
      <p:scale>
        <a:sx n="33" d="100"/>
        <a:sy n="33" d="100"/>
      </p:scale>
      <p:origin x="0" y="-347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viewProps" Target="viewProp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90" Type="http://schemas.openxmlformats.org/officeDocument/2006/relationships/theme" Target="theme/theme1.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notesMaster" Target="notesMasters/notesMaster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38C89-F931-4560-B77B-159F3F04B67B}" type="datetimeFigureOut">
              <a:rPr lang="en-US" smtClean="0"/>
              <a:t>10/29/2026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059CE-D7C8-4466-B733-144F9F9A2FE7}" type="slidenum">
              <a:rPr lang="en-US" smtClean="0"/>
              <a:t>‹#›</a:t>
            </a:fld>
            <a:endParaRPr lang="en-US"/>
          </a:p>
        </p:txBody>
      </p:sp>
    </p:spTree>
    <p:extLst>
      <p:ext uri="{BB962C8B-B14F-4D97-AF65-F5344CB8AC3E}">
        <p14:creationId xmlns:p14="http://schemas.microsoft.com/office/powerpoint/2010/main" val="2143483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45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55761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57</a:t>
            </a:fld>
            <a:endParaRPr lang="en-US">
              <a:solidFill>
                <a:prstClr val="black"/>
              </a:solidFill>
            </a:endParaRPr>
          </a:p>
        </p:txBody>
      </p:sp>
    </p:spTree>
    <p:extLst>
      <p:ext uri="{BB962C8B-B14F-4D97-AF65-F5344CB8AC3E}">
        <p14:creationId xmlns:p14="http://schemas.microsoft.com/office/powerpoint/2010/main" val="2357227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3899827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59</a:t>
            </a:fld>
            <a:endParaRPr lang="en-US">
              <a:solidFill>
                <a:prstClr val="black"/>
              </a:solidFill>
            </a:endParaRPr>
          </a:p>
        </p:txBody>
      </p:sp>
    </p:spTree>
    <p:extLst>
      <p:ext uri="{BB962C8B-B14F-4D97-AF65-F5344CB8AC3E}">
        <p14:creationId xmlns:p14="http://schemas.microsoft.com/office/powerpoint/2010/main" val="3895222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094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4909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176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792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4003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818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4184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54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01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5597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484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7271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5768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5912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941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229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4774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84179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8584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117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15280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959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6"/>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166" indent="0" algn="ctr">
              <a:buNone/>
              <a:defRPr/>
            </a:lvl2pPr>
            <a:lvl3pPr marL="914333" indent="0" algn="ctr">
              <a:buNone/>
              <a:defRPr/>
            </a:lvl3pPr>
            <a:lvl4pPr marL="1371498" indent="0" algn="ctr">
              <a:buNone/>
              <a:defRPr/>
            </a:lvl4pPr>
            <a:lvl5pPr marL="1828664" indent="0" algn="ctr">
              <a:buNone/>
              <a:defRPr/>
            </a:lvl5pPr>
            <a:lvl6pPr marL="2285829" indent="0" algn="ctr">
              <a:buNone/>
              <a:defRPr/>
            </a:lvl6pPr>
            <a:lvl7pPr marL="2742995" indent="0" algn="ctr">
              <a:buNone/>
              <a:defRPr/>
            </a:lvl7pPr>
            <a:lvl8pPr marL="3200160" indent="0" algn="ctr">
              <a:buNone/>
              <a:defRPr/>
            </a:lvl8pPr>
            <a:lvl9pPr marL="3657326"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4B09A444-334C-4452-9AAD-C7EDAC71C72F}" type="datetimeFigureOut">
              <a:rPr lang="vi-VN">
                <a:solidFill>
                  <a:srgbClr val="000000"/>
                </a:solidFill>
              </a:rPr>
              <a:pPr>
                <a:defRPr/>
              </a:pPr>
              <a:t>29/10/2026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49DCAE-94F5-4DDF-BD2F-7EDC49BDD8D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4685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B6207763-A082-4C29-8D2E-88FBBB84B202}" type="datetimeFigureOut">
              <a:rPr lang="vi-VN">
                <a:solidFill>
                  <a:srgbClr val="000000"/>
                </a:solidFill>
              </a:rPr>
              <a:pPr>
                <a:defRPr/>
              </a:pPr>
              <a:t>29/10/2026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A6C1AD-E2A5-439A-8E81-EB4DDC91F53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6747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40"/>
            <a:ext cx="7772400" cy="1125537"/>
          </a:xfrm>
        </p:spPr>
        <p:txBody>
          <a:bodyPr anchor="b"/>
          <a:lstStyle>
            <a:lvl1pPr marL="0" indent="0">
              <a:buNone/>
              <a:defRPr sz="2000"/>
            </a:lvl1pPr>
            <a:lvl2pPr marL="457166" indent="0">
              <a:buNone/>
              <a:defRPr sz="1800"/>
            </a:lvl2pPr>
            <a:lvl3pPr marL="914333" indent="0">
              <a:buNone/>
              <a:defRPr sz="1600"/>
            </a:lvl3pPr>
            <a:lvl4pPr marL="1371498" indent="0">
              <a:buNone/>
              <a:defRPr sz="1400"/>
            </a:lvl4pPr>
            <a:lvl5pPr marL="1828664" indent="0">
              <a:buNone/>
              <a:defRPr sz="1400"/>
            </a:lvl5pPr>
            <a:lvl6pPr marL="2285829" indent="0">
              <a:buNone/>
              <a:defRPr sz="1400"/>
            </a:lvl6pPr>
            <a:lvl7pPr marL="2742995" indent="0">
              <a:buNone/>
              <a:defRPr sz="1400"/>
            </a:lvl7pPr>
            <a:lvl8pPr marL="3200160" indent="0">
              <a:buNone/>
              <a:defRPr sz="1400"/>
            </a:lvl8pPr>
            <a:lvl9pPr marL="3657326"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03B8887-C394-4609-A534-7CDE6FF02564}" type="datetimeFigureOut">
              <a:rPr lang="vi-VN">
                <a:solidFill>
                  <a:srgbClr val="000000"/>
                </a:solidFill>
              </a:rPr>
              <a:pPr>
                <a:defRPr/>
              </a:pPr>
              <a:t>29/10/2026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F346CC-7132-44ED-9643-4688AF130C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0638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D9FEAFD9-8DAC-4353-85CF-452033268D44}" type="datetimeFigureOut">
              <a:rPr lang="vi-VN">
                <a:solidFill>
                  <a:srgbClr val="000000"/>
                </a:solidFill>
              </a:rPr>
              <a:pPr>
                <a:defRPr/>
              </a:pPr>
              <a:t>29/10/2026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86CBB1-1FAF-4946-B1EC-6A66FC3274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3565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1"/>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0938"/>
            <a:ext cx="4041775" cy="48101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951"/>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DC61D7CE-CCED-484C-B309-1BDD8CECA7EC}" type="datetimeFigureOut">
              <a:rPr lang="vi-VN">
                <a:solidFill>
                  <a:srgbClr val="000000"/>
                </a:solidFill>
              </a:rPr>
              <a:pPr>
                <a:defRPr/>
              </a:pPr>
              <a:t>29/10/2026</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05D1EF7-A5D8-4401-9D3B-97521E849DF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903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065374A9-7531-4034-B400-A83D85F7CD6E}" type="datetimeFigureOut">
              <a:rPr lang="vi-VN">
                <a:solidFill>
                  <a:srgbClr val="000000"/>
                </a:solidFill>
              </a:rPr>
              <a:pPr>
                <a:defRPr/>
              </a:pPr>
              <a:t>29/10/2026</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203132B-E927-48F2-A350-1F8E04C81AC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15751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4DEF05F-3961-4CA3-AF3C-B62D0C5AED38}" type="datetimeFigureOut">
              <a:rPr lang="vi-VN">
                <a:solidFill>
                  <a:srgbClr val="000000"/>
                </a:solidFill>
              </a:rPr>
              <a:pPr>
                <a:defRPr/>
              </a:pPr>
              <a:t>29/10/2026</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9FF2BDD-C936-470C-A57B-C25248B1A8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2472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91"/>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1"/>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5"/>
            <a:ext cx="3008313" cy="3517900"/>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E926FE6-6480-4148-ABCF-73781210E6F2}" type="datetimeFigureOut">
              <a:rPr lang="vi-VN">
                <a:solidFill>
                  <a:srgbClr val="000000"/>
                </a:solidFill>
              </a:rPr>
              <a:pPr>
                <a:defRPr/>
              </a:pPr>
              <a:t>29/10/2026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2B9B41-29F9-4DF1-B9E6-5B3BAF57014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0958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en-US" noProof="0"/>
          </a:p>
        </p:txBody>
      </p:sp>
      <p:sp>
        <p:nvSpPr>
          <p:cNvPr id="4" name="Text Placeholder 3"/>
          <p:cNvSpPr>
            <a:spLocks noGrp="1"/>
          </p:cNvSpPr>
          <p:nvPr>
            <p:ph type="body" sz="half" idx="2"/>
          </p:nvPr>
        </p:nvSpPr>
        <p:spPr>
          <a:xfrm>
            <a:off x="1792288" y="4025901"/>
            <a:ext cx="5486400" cy="603250"/>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63349A4-4F84-4AAC-AD86-8C201FC59129}" type="datetimeFigureOut">
              <a:rPr lang="vi-VN">
                <a:solidFill>
                  <a:srgbClr val="000000"/>
                </a:solidFill>
              </a:rPr>
              <a:pPr>
                <a:defRPr/>
              </a:pPr>
              <a:t>29/10/2026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E699F3-F8B8-4A94-85DF-493866B0AD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43357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95355E87-C689-422C-86AF-2FC61E8088AE}" type="datetimeFigureOut">
              <a:rPr lang="vi-VN">
                <a:solidFill>
                  <a:srgbClr val="000000"/>
                </a:solidFill>
              </a:rPr>
              <a:pPr>
                <a:defRPr/>
              </a:pPr>
              <a:t>29/10/2026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FFF619-C325-4884-A88C-C8830BB479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3882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7"/>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71AF5C49-DCC4-4E2A-8E1A-646E9EB7950E}" type="datetimeFigureOut">
              <a:rPr lang="vi-VN">
                <a:solidFill>
                  <a:srgbClr val="000000"/>
                </a:solidFill>
              </a:rPr>
              <a:pPr>
                <a:defRPr/>
              </a:pPr>
              <a:t>29/10/2026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69C893-1E56-4D89-8880-5020CE27478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5616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1BD8FE-D580-49BB-BE5E-1C6E3C2C333C}" type="slidenum">
              <a:rPr lang="en-US"/>
              <a:pPr>
                <a:defRPr/>
              </a:pPr>
              <a:t>‹#›</a:t>
            </a:fld>
            <a:endParaRPr lang="en-US"/>
          </a:p>
        </p:txBody>
      </p:sp>
    </p:spTree>
    <p:extLst>
      <p:ext uri="{BB962C8B-B14F-4D97-AF65-F5344CB8AC3E}">
        <p14:creationId xmlns:p14="http://schemas.microsoft.com/office/powerpoint/2010/main" val="16564950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DBD0E8-B34C-4DFF-B07D-39C7F361E796}" type="slidenum">
              <a:rPr lang="en-US"/>
              <a:pPr>
                <a:defRPr/>
              </a:pPr>
              <a:t>‹#›</a:t>
            </a:fld>
            <a:endParaRPr lang="en-US"/>
          </a:p>
        </p:txBody>
      </p:sp>
    </p:spTree>
    <p:extLst>
      <p:ext uri="{BB962C8B-B14F-4D97-AF65-F5344CB8AC3E}">
        <p14:creationId xmlns:p14="http://schemas.microsoft.com/office/powerpoint/2010/main" val="18996279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CE9C0C-DBEC-458B-B258-4FCA18AD186E}" type="slidenum">
              <a:rPr lang="en-US"/>
              <a:pPr>
                <a:defRPr/>
              </a:pPr>
              <a:t>‹#›</a:t>
            </a:fld>
            <a:endParaRPr lang="en-US"/>
          </a:p>
        </p:txBody>
      </p:sp>
    </p:spTree>
    <p:extLst>
      <p:ext uri="{BB962C8B-B14F-4D97-AF65-F5344CB8AC3E}">
        <p14:creationId xmlns:p14="http://schemas.microsoft.com/office/powerpoint/2010/main" val="8111195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5FE663-6966-4D89-B1EB-0727B8852452}" type="slidenum">
              <a:rPr lang="en-US"/>
              <a:pPr>
                <a:defRPr/>
              </a:pPr>
              <a:t>‹#›</a:t>
            </a:fld>
            <a:endParaRPr lang="en-US"/>
          </a:p>
        </p:txBody>
      </p:sp>
    </p:spTree>
    <p:extLst>
      <p:ext uri="{BB962C8B-B14F-4D97-AF65-F5344CB8AC3E}">
        <p14:creationId xmlns:p14="http://schemas.microsoft.com/office/powerpoint/2010/main" val="19709124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BEE0CD8-E939-431C-8394-7A45588949FC}" type="slidenum">
              <a:rPr lang="en-US"/>
              <a:pPr>
                <a:defRPr/>
              </a:pPr>
              <a:t>‹#›</a:t>
            </a:fld>
            <a:endParaRPr lang="en-US"/>
          </a:p>
        </p:txBody>
      </p:sp>
    </p:spTree>
    <p:extLst>
      <p:ext uri="{BB962C8B-B14F-4D97-AF65-F5344CB8AC3E}">
        <p14:creationId xmlns:p14="http://schemas.microsoft.com/office/powerpoint/2010/main" val="25011434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F214600-99AC-49A2-8D1E-F3ECE2C3F1AB}" type="slidenum">
              <a:rPr lang="en-US"/>
              <a:pPr>
                <a:defRPr/>
              </a:pPr>
              <a:t>‹#›</a:t>
            </a:fld>
            <a:endParaRPr lang="en-US"/>
          </a:p>
        </p:txBody>
      </p:sp>
    </p:spTree>
    <p:extLst>
      <p:ext uri="{BB962C8B-B14F-4D97-AF65-F5344CB8AC3E}">
        <p14:creationId xmlns:p14="http://schemas.microsoft.com/office/powerpoint/2010/main" val="932422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00456A2-2197-40F7-856F-802937D721FE}" type="slidenum">
              <a:rPr lang="en-US"/>
              <a:pPr>
                <a:defRPr/>
              </a:pPr>
              <a:t>‹#›</a:t>
            </a:fld>
            <a:endParaRPr lang="en-US"/>
          </a:p>
        </p:txBody>
      </p:sp>
    </p:spTree>
    <p:extLst>
      <p:ext uri="{BB962C8B-B14F-4D97-AF65-F5344CB8AC3E}">
        <p14:creationId xmlns:p14="http://schemas.microsoft.com/office/powerpoint/2010/main" val="27206668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0157D8-62AE-4715-A660-318CAA3BDE84}" type="slidenum">
              <a:rPr lang="en-US"/>
              <a:pPr>
                <a:defRPr/>
              </a:pPr>
              <a:t>‹#›</a:t>
            </a:fld>
            <a:endParaRPr lang="en-US"/>
          </a:p>
        </p:txBody>
      </p:sp>
    </p:spTree>
    <p:extLst>
      <p:ext uri="{BB962C8B-B14F-4D97-AF65-F5344CB8AC3E}">
        <p14:creationId xmlns:p14="http://schemas.microsoft.com/office/powerpoint/2010/main" val="12200904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251EFD-AB7E-4A2E-AA15-7CCE2E765B42}" type="slidenum">
              <a:rPr lang="en-US"/>
              <a:pPr>
                <a:defRPr/>
              </a:pPr>
              <a:t>‹#›</a:t>
            </a:fld>
            <a:endParaRPr lang="en-US"/>
          </a:p>
        </p:txBody>
      </p:sp>
    </p:spTree>
    <p:extLst>
      <p:ext uri="{BB962C8B-B14F-4D97-AF65-F5344CB8AC3E}">
        <p14:creationId xmlns:p14="http://schemas.microsoft.com/office/powerpoint/2010/main" val="10966485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F4EE93-D60D-4FE1-AD75-FE3D8C54FE65}" type="slidenum">
              <a:rPr lang="en-US"/>
              <a:pPr>
                <a:defRPr/>
              </a:pPr>
              <a:t>‹#›</a:t>
            </a:fld>
            <a:endParaRPr lang="en-US"/>
          </a:p>
        </p:txBody>
      </p:sp>
    </p:spTree>
    <p:extLst>
      <p:ext uri="{BB962C8B-B14F-4D97-AF65-F5344CB8AC3E}">
        <p14:creationId xmlns:p14="http://schemas.microsoft.com/office/powerpoint/2010/main" val="18068268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916756-2A26-46C0-B10D-FCAECED93992}" type="slidenum">
              <a:rPr lang="en-US"/>
              <a:pPr>
                <a:defRPr/>
              </a:pPr>
              <a:t>‹#›</a:t>
            </a:fld>
            <a:endParaRPr lang="en-US"/>
          </a:p>
        </p:txBody>
      </p:sp>
    </p:spTree>
    <p:extLst>
      <p:ext uri="{BB962C8B-B14F-4D97-AF65-F5344CB8AC3E}">
        <p14:creationId xmlns:p14="http://schemas.microsoft.com/office/powerpoint/2010/main" val="6547005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76106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91565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14161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80610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77522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91348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0728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44444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18919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27338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40914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20977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1576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3304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4378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87084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06561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40960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01305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6717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01847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63908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93775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806833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6137227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11151181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1489555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40888261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0857711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59185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78604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2323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6777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36802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148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9534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5664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85026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5297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39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0162368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251445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7180381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627051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26134515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405704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422994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803194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769403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6701658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02936889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072308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253541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434748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92146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252419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5308774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79402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1.jp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8.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 Id="rId9" Type="http://schemas.openxmlformats.org/officeDocument/2006/relationships/image" Target="../media/image1.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jp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038892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3096540"/>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6375"/>
            <a:ext cx="8229600" cy="857250"/>
          </a:xfrm>
          <a:prstGeom prst="rect">
            <a:avLst/>
          </a:prstGeom>
          <a:noFill/>
          <a:ln w="9525">
            <a:noFill/>
            <a:miter lim="800000"/>
            <a:headEnd/>
            <a:tailEnd/>
          </a:ln>
        </p:spPr>
        <p:txBody>
          <a:bodyPr vert="horz" wrap="square" lIns="91434" tIns="45717" rIns="91434" bIns="45717"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3"/>
            <a:ext cx="8229600" cy="3394075"/>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7700" name="Rectangle 4"/>
          <p:cNvSpPr>
            <a:spLocks noGrp="1" noChangeArrowheads="1"/>
          </p:cNvSpPr>
          <p:nvPr>
            <p:ph type="dt" sz="half" idx="2"/>
          </p:nvPr>
        </p:nvSpPr>
        <p:spPr bwMode="auto">
          <a:xfrm>
            <a:off x="457200" y="4684716"/>
            <a:ext cx="2133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defRPr sz="1400"/>
            </a:lvl1pPr>
          </a:lstStyle>
          <a:p>
            <a:pPr fontAlgn="base">
              <a:spcBef>
                <a:spcPct val="0"/>
              </a:spcBef>
              <a:spcAft>
                <a:spcPct val="0"/>
              </a:spcAft>
              <a:defRPr/>
            </a:pPr>
            <a:fld id="{E579EEF3-797F-46F4-87E3-835A1E345B2D}" type="datetimeFigureOut">
              <a:rPr lang="vi-VN">
                <a:solidFill>
                  <a:srgbClr val="000000"/>
                </a:solidFill>
                <a:latin typeface="Arial" charset="0"/>
                <a:cs typeface="Arial" charset="0"/>
              </a:rPr>
              <a:pPr fontAlgn="base">
                <a:spcBef>
                  <a:spcPct val="0"/>
                </a:spcBef>
                <a:spcAft>
                  <a:spcPct val="0"/>
                </a:spcAft>
                <a:defRPr/>
              </a:pPr>
              <a:t>29/10/2026</a:t>
            </a:fld>
            <a:endParaRPr lang="en-US">
              <a:solidFill>
                <a:srgbClr val="000000"/>
              </a:solidFill>
              <a:latin typeface="Arial" charset="0"/>
              <a:cs typeface="Arial" charset="0"/>
            </a:endParaRPr>
          </a:p>
        </p:txBody>
      </p:sp>
      <p:sp>
        <p:nvSpPr>
          <p:cNvPr id="157701" name="Rectangle 5"/>
          <p:cNvSpPr>
            <a:spLocks noGrp="1" noChangeArrowheads="1"/>
          </p:cNvSpPr>
          <p:nvPr>
            <p:ph type="ftr" sz="quarter" idx="3"/>
          </p:nvPr>
        </p:nvSpPr>
        <p:spPr bwMode="auto">
          <a:xfrm>
            <a:off x="3124200" y="4684716"/>
            <a:ext cx="2895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latin typeface="Arial" charset="0"/>
              <a:cs typeface="Arial" charset="0"/>
            </a:endParaRPr>
          </a:p>
        </p:txBody>
      </p:sp>
      <p:sp>
        <p:nvSpPr>
          <p:cNvPr id="157702" name="Rectangle 6"/>
          <p:cNvSpPr>
            <a:spLocks noGrp="1" noChangeArrowheads="1"/>
          </p:cNvSpPr>
          <p:nvPr>
            <p:ph type="sldNum" sz="quarter" idx="4"/>
          </p:nvPr>
        </p:nvSpPr>
        <p:spPr bwMode="auto">
          <a:xfrm>
            <a:off x="6553200" y="4684716"/>
            <a:ext cx="2133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a:defRPr sz="1400"/>
            </a:lvl1pPr>
          </a:lstStyle>
          <a:p>
            <a:pPr fontAlgn="base">
              <a:spcBef>
                <a:spcPct val="0"/>
              </a:spcBef>
              <a:spcAft>
                <a:spcPct val="0"/>
              </a:spcAft>
              <a:defRPr/>
            </a:pPr>
            <a:fld id="{BAB228AC-416C-4FDA-940B-068E6B70D2C5}" type="slidenum">
              <a:rPr lang="en-US">
                <a:solidFill>
                  <a:srgbClr val="000000"/>
                </a:solidFill>
                <a:latin typeface="Arial" charset="0"/>
                <a:cs typeface="Arial" charset="0"/>
              </a:rPr>
              <a:pPr fontAlgn="base">
                <a:spcBef>
                  <a:spcPct val="0"/>
                </a:spcBef>
                <a:spcAft>
                  <a:spcPct val="0"/>
                </a:spcAft>
                <a:defRPr/>
              </a:pPr>
              <a:t>‹#›</a:t>
            </a:fld>
            <a:endParaRPr lang="en-US">
              <a:solidFill>
                <a:srgbClr val="000000"/>
              </a:solidFill>
              <a:latin typeface="Arial" charset="0"/>
              <a:cs typeface="Arial" charset="0"/>
            </a:endParaRPr>
          </a:p>
        </p:txBody>
      </p:sp>
    </p:spTree>
    <p:extLst>
      <p:ext uri="{BB962C8B-B14F-4D97-AF65-F5344CB8AC3E}">
        <p14:creationId xmlns:p14="http://schemas.microsoft.com/office/powerpoint/2010/main" val="2275164005"/>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166" algn="ctr" rtl="0" fontAlgn="base">
        <a:spcBef>
          <a:spcPct val="0"/>
        </a:spcBef>
        <a:spcAft>
          <a:spcPct val="0"/>
        </a:spcAft>
        <a:defRPr sz="4400">
          <a:solidFill>
            <a:schemeClr val="tx2"/>
          </a:solidFill>
          <a:latin typeface="Arial" charset="0"/>
          <a:cs typeface="Arial" charset="0"/>
        </a:defRPr>
      </a:lvl6pPr>
      <a:lvl7pPr marL="914333" algn="ctr" rtl="0" fontAlgn="base">
        <a:spcBef>
          <a:spcPct val="0"/>
        </a:spcBef>
        <a:spcAft>
          <a:spcPct val="0"/>
        </a:spcAft>
        <a:defRPr sz="4400">
          <a:solidFill>
            <a:schemeClr val="tx2"/>
          </a:solidFill>
          <a:latin typeface="Arial" charset="0"/>
          <a:cs typeface="Arial" charset="0"/>
        </a:defRPr>
      </a:lvl7pPr>
      <a:lvl8pPr marL="1371498" algn="ctr" rtl="0" fontAlgn="base">
        <a:spcBef>
          <a:spcPct val="0"/>
        </a:spcBef>
        <a:spcAft>
          <a:spcPct val="0"/>
        </a:spcAft>
        <a:defRPr sz="4400">
          <a:solidFill>
            <a:schemeClr val="tx2"/>
          </a:solidFill>
          <a:latin typeface="Arial" charset="0"/>
          <a:cs typeface="Arial" charset="0"/>
        </a:defRPr>
      </a:lvl8pPr>
      <a:lvl9pPr marL="1828664" algn="ctr" rtl="0" fontAlgn="base">
        <a:spcBef>
          <a:spcPct val="0"/>
        </a:spcBef>
        <a:spcAft>
          <a:spcPct val="0"/>
        </a:spcAft>
        <a:defRPr sz="4400">
          <a:solidFill>
            <a:schemeClr val="tx2"/>
          </a:solidFill>
          <a:latin typeface="Arial" charset="0"/>
          <a:cs typeface="Arial" charset="0"/>
        </a:defRPr>
      </a:lvl9pPr>
    </p:titleStyle>
    <p:bodyStyle>
      <a:lvl1pPr marL="342875" indent="-342875" algn="l" rtl="0" eaLnBrk="0" fontAlgn="base" hangingPunct="0">
        <a:spcBef>
          <a:spcPct val="20000"/>
        </a:spcBef>
        <a:spcAft>
          <a:spcPct val="0"/>
        </a:spcAft>
        <a:buChar char="•"/>
        <a:defRPr sz="3200">
          <a:solidFill>
            <a:schemeClr val="tx1"/>
          </a:solidFill>
          <a:latin typeface="+mn-lt"/>
          <a:ea typeface="+mn-ea"/>
          <a:cs typeface="+mn-cs"/>
        </a:defRPr>
      </a:lvl1pPr>
      <a:lvl2pPr marL="742895" indent="-285729" algn="l" rtl="0" eaLnBrk="0" fontAlgn="base" hangingPunct="0">
        <a:spcBef>
          <a:spcPct val="20000"/>
        </a:spcBef>
        <a:spcAft>
          <a:spcPct val="0"/>
        </a:spcAft>
        <a:buChar char="–"/>
        <a:defRPr sz="2800">
          <a:solidFill>
            <a:schemeClr val="tx1"/>
          </a:solidFill>
          <a:latin typeface="+mn-lt"/>
          <a:cs typeface="+mn-cs"/>
        </a:defRPr>
      </a:lvl2pPr>
      <a:lvl3pPr marL="1142915" indent="-228582" algn="l" rtl="0" eaLnBrk="0" fontAlgn="base" hangingPunct="0">
        <a:spcBef>
          <a:spcPct val="20000"/>
        </a:spcBef>
        <a:spcAft>
          <a:spcPct val="0"/>
        </a:spcAft>
        <a:buChar char="•"/>
        <a:defRPr sz="2400">
          <a:solidFill>
            <a:schemeClr val="tx1"/>
          </a:solidFill>
          <a:latin typeface="+mn-lt"/>
          <a:cs typeface="+mn-cs"/>
        </a:defRPr>
      </a:lvl3pPr>
      <a:lvl4pPr marL="1600080" indent="-228582" algn="l" rtl="0" eaLnBrk="0" fontAlgn="base" hangingPunct="0">
        <a:spcBef>
          <a:spcPct val="20000"/>
        </a:spcBef>
        <a:spcAft>
          <a:spcPct val="0"/>
        </a:spcAft>
        <a:buChar char="–"/>
        <a:defRPr sz="2000">
          <a:solidFill>
            <a:schemeClr val="tx1"/>
          </a:solidFill>
          <a:latin typeface="+mn-lt"/>
          <a:cs typeface="+mn-cs"/>
        </a:defRPr>
      </a:lvl4pPr>
      <a:lvl5pPr marL="2057246" indent="-228582" algn="l" rtl="0" eaLnBrk="0" fontAlgn="base" hangingPunct="0">
        <a:spcBef>
          <a:spcPct val="20000"/>
        </a:spcBef>
        <a:spcAft>
          <a:spcPct val="0"/>
        </a:spcAft>
        <a:buChar char="»"/>
        <a:defRPr sz="2000">
          <a:solidFill>
            <a:schemeClr val="tx1"/>
          </a:solidFill>
          <a:latin typeface="+mn-lt"/>
          <a:cs typeface="+mn-cs"/>
        </a:defRPr>
      </a:lvl5pPr>
      <a:lvl6pPr marL="2514411" indent="-228582" algn="l" rtl="0" fontAlgn="base">
        <a:spcBef>
          <a:spcPct val="20000"/>
        </a:spcBef>
        <a:spcAft>
          <a:spcPct val="0"/>
        </a:spcAft>
        <a:buChar char="»"/>
        <a:defRPr sz="2000">
          <a:solidFill>
            <a:schemeClr val="tx1"/>
          </a:solidFill>
          <a:latin typeface="+mn-lt"/>
          <a:cs typeface="+mn-cs"/>
        </a:defRPr>
      </a:lvl6pPr>
      <a:lvl7pPr marL="2971578" indent="-228582" algn="l" rtl="0" fontAlgn="base">
        <a:spcBef>
          <a:spcPct val="20000"/>
        </a:spcBef>
        <a:spcAft>
          <a:spcPct val="0"/>
        </a:spcAft>
        <a:buChar char="»"/>
        <a:defRPr sz="2000">
          <a:solidFill>
            <a:schemeClr val="tx1"/>
          </a:solidFill>
          <a:latin typeface="+mn-lt"/>
          <a:cs typeface="+mn-cs"/>
        </a:defRPr>
      </a:lvl7pPr>
      <a:lvl8pPr marL="3428744" indent="-228582" algn="l" rtl="0" fontAlgn="base">
        <a:spcBef>
          <a:spcPct val="20000"/>
        </a:spcBef>
        <a:spcAft>
          <a:spcPct val="0"/>
        </a:spcAft>
        <a:buChar char="»"/>
        <a:defRPr sz="2000">
          <a:solidFill>
            <a:schemeClr val="tx1"/>
          </a:solidFill>
          <a:latin typeface="+mn-lt"/>
          <a:cs typeface="+mn-cs"/>
        </a:defRPr>
      </a:lvl8pPr>
      <a:lvl9pPr marL="3885909" indent="-228582"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4713"/>
            <a:ext cx="2133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4684713"/>
            <a:ext cx="2895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4684713"/>
            <a:ext cx="2133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fontAlgn="base">
              <a:spcBef>
                <a:spcPct val="0"/>
              </a:spcBef>
              <a:spcAft>
                <a:spcPct val="0"/>
              </a:spcAft>
              <a:defRPr/>
            </a:pPr>
            <a:fld id="{6920FF92-1B1F-48BE-9D4E-4C3E53628F42}"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04134632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7165216"/>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545483"/>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999498564"/>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10/29/2026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4841874"/>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796630046"/>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10/29/2026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2874410028"/>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5" name="Picture 4" descr="A close up of a painting&#10;&#10;Description automatically generated">
            <a:extLst>
              <a:ext uri="{FF2B5EF4-FFF2-40B4-BE49-F238E27FC236}">
                <a16:creationId xmlns:a16="http://schemas.microsoft.com/office/drawing/2014/main" id="{C2AB7848-B969-4522-B0C6-B38438F5DA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58341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fontAlgn="base"/>
            <a:r>
              <a:rPr lang="en-US" sz="6600" b="0"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Tập</a:t>
            </a:r>
            <a:r>
              <a:rPr lang="en-US" sz="6600" b="0" dirty="0">
                <a:solidFill>
                  <a:srgbClr val="002060"/>
                </a:solidFill>
                <a:effectLst/>
                <a:latin typeface="Segoe UI Black" panose="020B0A02040204020203" pitchFamily="34" charset="0"/>
                <a:ea typeface="Segoe UI Black" panose="020B0A02040204020203" pitchFamily="34" charset="0"/>
                <a:cs typeface="UTM American Sans" pitchFamily="18" charset="0"/>
              </a:rPr>
              <a:t> </a:t>
            </a:r>
            <a:r>
              <a:rPr lang="en-US" sz="6600" b="0"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Hát</a:t>
            </a:r>
            <a:r>
              <a:rPr lang="en-US" sz="6600" b="0" dirty="0">
                <a:solidFill>
                  <a:srgbClr val="002060"/>
                </a:solidFill>
                <a:effectLst/>
                <a:latin typeface="Segoe UI Black" panose="020B0A02040204020203" pitchFamily="34" charset="0"/>
                <a:ea typeface="Segoe UI Black" panose="020B0A02040204020203" pitchFamily="34" charset="0"/>
                <a:cs typeface="UTM American Sans" pitchFamily="18" charset="0"/>
              </a:rPr>
              <a:t> </a:t>
            </a:r>
            <a:r>
              <a:rPr lang="en-US" sz="6600" b="0"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Cộng</a:t>
            </a:r>
            <a:r>
              <a:rPr lang="en-US" sz="6600" b="0" dirty="0">
                <a:solidFill>
                  <a:srgbClr val="002060"/>
                </a:solidFill>
                <a:effectLst/>
                <a:latin typeface="Segoe UI Black" panose="020B0A02040204020203" pitchFamily="34" charset="0"/>
                <a:ea typeface="Segoe UI Black" panose="020B0A02040204020203" pitchFamily="34" charset="0"/>
                <a:cs typeface="UTM American Sans" pitchFamily="18" charset="0"/>
              </a:rPr>
              <a:t> </a:t>
            </a:r>
            <a:r>
              <a:rPr lang="en-US" sz="6600" b="0"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Đoàn</a:t>
            </a:r>
            <a:endParaRPr lang="en-US" sz="7200" b="0" dirty="0">
              <a:solidFill>
                <a:srgbClr val="00206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9027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3950"/>
            <a:ext cx="9144000" cy="4019550"/>
          </a:xfrm>
        </p:spPr>
        <p:txBody>
          <a:bodyPr>
            <a:normAutofit/>
          </a:bodyPr>
          <a:lstStyle/>
          <a:p>
            <a:pPr algn="just" fontAlgn="base"/>
            <a:r>
              <a:rPr lang="vi-VN" sz="4800" dirty="0">
                <a:solidFill>
                  <a:srgbClr val="800000"/>
                </a:solidFill>
                <a:latin typeface="Segoe UI Black" panose="020B0A02040204020203" pitchFamily="34" charset="0"/>
                <a:ea typeface="Segoe UI Black" panose="020B0A02040204020203" pitchFamily="34" charset="0"/>
                <a:cs typeface="UTM American Sans"/>
              </a:rPr>
              <a:t>Lạy Ngài xin thương xem dòng dõi những kẻ hằng kính tôn Ngài. Này là đoàn con cháu của những kẻ luôn tìm kiếm Nhan Ngài. </a:t>
            </a:r>
            <a:endParaRPr lang="en-US" sz="48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
        <p:nvSpPr>
          <p:cNvPr id="4" name="TextBox 3">
            <a:extLst>
              <a:ext uri="{FF2B5EF4-FFF2-40B4-BE49-F238E27FC236}">
                <a16:creationId xmlns:a16="http://schemas.microsoft.com/office/drawing/2014/main" id="{E2E3AD70-BD56-8C45-F155-46F9E5E3D82D}"/>
              </a:ext>
            </a:extLst>
          </p:cNvPr>
          <p:cNvSpPr txBox="1"/>
          <p:nvPr/>
        </p:nvSpPr>
        <p:spPr>
          <a:xfrm>
            <a:off x="10886" y="133350"/>
            <a:ext cx="9133114" cy="584775"/>
          </a:xfrm>
          <a:prstGeom prst="rect">
            <a:avLst/>
          </a:prstGeom>
          <a:noFill/>
        </p:spPr>
        <p:txBody>
          <a:bodyPr wrap="square">
            <a:spAutoFit/>
          </a:bodyPr>
          <a:lstStyle/>
          <a:p>
            <a:pPr algn="ctr"/>
            <a:r>
              <a:rPr lang="en-US" sz="32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Thánh </a:t>
            </a:r>
            <a:r>
              <a:rPr lang="en-US" sz="32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Vịnh</a:t>
            </a:r>
            <a:r>
              <a:rPr lang="en-US" sz="32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 23 – Thanh Lâm</a:t>
            </a:r>
            <a:endParaRPr lang="en-US" sz="3200" dirty="0">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061679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1598613"/>
            <a:ext cx="7772400" cy="1101725"/>
          </a:xfrm>
        </p:spPr>
        <p:txBody>
          <a:bodyPr>
            <a:normAutofit fontScale="90000"/>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16387" name="Rectangle 3"/>
          <p:cNvSpPr>
            <a:spLocks noGrp="1" noChangeArrowheads="1"/>
          </p:cNvSpPr>
          <p:nvPr>
            <p:ph type="subTitle" idx="1"/>
          </p:nvPr>
        </p:nvSpPr>
        <p:spPr>
          <a:xfrm>
            <a:off x="0" y="201613"/>
            <a:ext cx="9144000" cy="4924424"/>
          </a:xfrm>
        </p:spPr>
        <p:txBody>
          <a:bodyPr>
            <a:normAutofit/>
          </a:bodyPr>
          <a:lstStyle/>
          <a:p>
            <a:pPr algn="just" eaLnBrk="1" hangingPunct="1">
              <a:lnSpc>
                <a:spcPct val="105000"/>
              </a:lnSpc>
              <a:defRPr/>
            </a:pPr>
            <a:r>
              <a:rPr lang="en-US" sz="48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Alleluia-Alleluia:</a:t>
            </a:r>
            <a:r>
              <a:rPr lang="en-US" sz="4800" b="0" dirty="0">
                <a:solidFill>
                  <a:srgbClr val="002060"/>
                </a:solidFill>
                <a:effectLst/>
                <a:latin typeface="Segoe UI Black" panose="020B0A02040204020203" pitchFamily="34" charset="0"/>
                <a:ea typeface="Segoe UI Black" panose="020B0A02040204020203" pitchFamily="34" charset="0"/>
                <a:cs typeface="UTM American Sans" pitchFamily="18" charset="0"/>
              </a:rPr>
              <a:t> </a:t>
            </a:r>
          </a:p>
          <a:p>
            <a:pPr algn="just">
              <a:lnSpc>
                <a:spcPct val="105000"/>
              </a:lnSpc>
              <a:defRPr/>
            </a:pPr>
            <a:r>
              <a:rPr lang="vi-VN" sz="4800" b="0" dirty="0">
                <a:solidFill>
                  <a:schemeClr val="accent6">
                    <a:lumMod val="50000"/>
                  </a:schemeClr>
                </a:solidFill>
                <a:effectLst/>
                <a:latin typeface="Segoe UI Black" panose="020B0A02040204020203" pitchFamily="34" charset="0"/>
                <a:ea typeface="Segoe UI Black" panose="020B0A02040204020203" pitchFamily="34" charset="0"/>
                <a:cs typeface="UTM American Sans"/>
              </a:rPr>
              <a:t>Chúa nói: </a:t>
            </a:r>
            <a:r>
              <a:rPr lang="en-US" sz="4800" b="0" dirty="0">
                <a:solidFill>
                  <a:schemeClr val="accent6">
                    <a:lumMod val="50000"/>
                  </a:schemeClr>
                </a:solidFill>
                <a:effectLst/>
                <a:latin typeface="Segoe UI Black" panose="020B0A02040204020203" pitchFamily="34" charset="0"/>
                <a:ea typeface="Segoe UI Black" panose="020B0A02040204020203" pitchFamily="34" charset="0"/>
                <a:cs typeface="UTM American Sans"/>
              </a:rPr>
              <a:t>“</a:t>
            </a:r>
            <a:r>
              <a:rPr lang="vi-VN" sz="4800" b="0" dirty="0">
                <a:solidFill>
                  <a:schemeClr val="accent6">
                    <a:lumMod val="50000"/>
                  </a:schemeClr>
                </a:solidFill>
                <a:effectLst/>
                <a:latin typeface="Segoe UI Black" panose="020B0A02040204020203" pitchFamily="34" charset="0"/>
                <a:ea typeface="Segoe UI Black" panose="020B0A02040204020203" pitchFamily="34" charset="0"/>
                <a:cs typeface="UTM American Sans"/>
              </a:rPr>
              <a:t>Tất cả những ai đang vất vả mang gánh nặng nề.  Hãy đến cùng Tôi, Tôi sẽ cho dưỡng sức nghỉ ngơi</a:t>
            </a:r>
            <a:r>
              <a:rPr lang="en-US" sz="4800" b="0" dirty="0">
                <a:solidFill>
                  <a:schemeClr val="accent6">
                    <a:lumMod val="50000"/>
                  </a:schemeClr>
                </a:solidFill>
                <a:effectLst/>
                <a:latin typeface="Segoe UI Black" panose="020B0A02040204020203" pitchFamily="34" charset="0"/>
                <a:ea typeface="Segoe UI Black" panose="020B0A02040204020203" pitchFamily="34" charset="0"/>
                <a:cs typeface="UTM American Sans"/>
              </a:rPr>
              <a:t>”</a:t>
            </a:r>
            <a:r>
              <a:rPr lang="vi-VN" sz="4800" b="0" dirty="0">
                <a:solidFill>
                  <a:schemeClr val="accent6">
                    <a:lumMod val="50000"/>
                  </a:schemeClr>
                </a:solidFill>
                <a:effectLst/>
                <a:latin typeface="Segoe UI Black" panose="020B0A02040204020203" pitchFamily="34" charset="0"/>
                <a:ea typeface="Segoe UI Black" panose="020B0A02040204020203" pitchFamily="34" charset="0"/>
                <a:cs typeface="UTM American Sans"/>
              </a:rPr>
              <a:t>. </a:t>
            </a:r>
            <a:r>
              <a:rPr lang="en-US" sz="4800" b="0" dirty="0">
                <a:solidFill>
                  <a:schemeClr val="accent6">
                    <a:lumMod val="50000"/>
                  </a:schemeClr>
                </a:solidFill>
                <a:effectLst/>
                <a:latin typeface="Segoe UI Black" panose="020B0A02040204020203" pitchFamily="34" charset="0"/>
                <a:ea typeface="Segoe UI Black" panose="020B0A02040204020203" pitchFamily="34" charset="0"/>
                <a:cs typeface="UTM American Sans"/>
              </a:rPr>
              <a:t>		</a:t>
            </a:r>
            <a:r>
              <a:rPr lang="en-US" sz="4800" b="0" dirty="0">
                <a:solidFill>
                  <a:schemeClr val="accent6">
                    <a:lumMod val="50000"/>
                  </a:schemeClr>
                </a:solidFill>
                <a:effectLst/>
                <a:latin typeface="UTM American Sans" panose="020B0A02040204020203" pitchFamily="34" charset="0"/>
                <a:ea typeface="UTM American Sans" panose="020B0A02040204020203" pitchFamily="34" charset="0"/>
                <a:cs typeface="UTM American Sans"/>
              </a:rPr>
              <a:t>				</a:t>
            </a:r>
            <a:r>
              <a:rPr lang="en-US" sz="4800" u="sng" dirty="0">
                <a:solidFill>
                  <a:srgbClr val="002060"/>
                </a:solidFill>
                <a:latin typeface="Segoe UI Black" panose="020B0A02040204020203" pitchFamily="34" charset="0"/>
                <a:ea typeface="Segoe UI Black" panose="020B0A02040204020203" pitchFamily="34" charset="0"/>
                <a:cs typeface="UTM American Sans" pitchFamily="18" charset="0"/>
              </a:rPr>
              <a:t>Alleluia.</a:t>
            </a:r>
            <a:endParaRPr lang="en-US" sz="4800" b="0" dirty="0">
              <a:solidFill>
                <a:schemeClr val="accent6">
                  <a:lumMod val="50000"/>
                </a:schemeClr>
              </a:solidFill>
              <a:effectLst/>
              <a:latin typeface="Segoe UI Black" panose="020B0A02040204020203" pitchFamily="34" charset="0"/>
              <a:ea typeface="Segoe UI Black" panose="020B0A02040204020203" pitchFamily="34" charset="0"/>
            </a:endParaRPr>
          </a:p>
        </p:txBody>
      </p:sp>
      <p:sp>
        <p:nvSpPr>
          <p:cNvPr id="1843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3708922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f a person in blue robe with a crowd of people&#10;&#10;Description automatically generated">
            <a:extLst>
              <a:ext uri="{FF2B5EF4-FFF2-40B4-BE49-F238E27FC236}">
                <a16:creationId xmlns:a16="http://schemas.microsoft.com/office/drawing/2014/main" id="{EC1C57AC-746E-4F41-9CC9-6D8126A608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21295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nSpc>
                <a:spcPct val="90000"/>
              </a:lnSpc>
              <a:spcBef>
                <a:spcPts val="0"/>
              </a:spcBef>
            </a:pPr>
            <a:r>
              <a:rPr lang="en-US" sz="7400" b="0" spc="-150" dirty="0">
                <a:solidFill>
                  <a:srgbClr val="800000"/>
                </a:solidFill>
                <a:effectLst/>
                <a:latin typeface="UTM American Sans"/>
                <a:ea typeface="UTM American Sans"/>
                <a:cs typeface="UTM American Sans"/>
              </a:rPr>
              <a:t> </a:t>
            </a:r>
            <a:r>
              <a:rPr lang="en-US" sz="7400" b="0" spc="-150" dirty="0">
                <a:solidFill>
                  <a:srgbClr val="800000"/>
                </a:solidFill>
                <a:effectLst/>
                <a:latin typeface="Segoe UI Black" panose="020B0A02040204020203" pitchFamily="34" charset="0"/>
                <a:ea typeface="Segoe UI Black" panose="020B0A02040204020203" pitchFamily="34" charset="0"/>
                <a:cs typeface="UTM American Sans"/>
              </a:rPr>
              <a:t>Ca </a:t>
            </a:r>
            <a:r>
              <a:rPr lang="en-US" sz="7400" b="0" spc="-150" dirty="0" err="1">
                <a:solidFill>
                  <a:srgbClr val="800000"/>
                </a:solidFill>
                <a:effectLst/>
                <a:latin typeface="Segoe UI Black" panose="020B0A02040204020203" pitchFamily="34" charset="0"/>
                <a:ea typeface="Segoe UI Black" panose="020B0A02040204020203" pitchFamily="34" charset="0"/>
                <a:cs typeface="UTM American Sans"/>
              </a:rPr>
              <a:t>Nhập</a:t>
            </a:r>
            <a:r>
              <a:rPr lang="en-US" sz="7400" b="0" spc="-150" dirty="0">
                <a:solidFill>
                  <a:srgbClr val="800000"/>
                </a:solidFill>
                <a:effectLst/>
                <a:latin typeface="Segoe UI Black" panose="020B0A02040204020203" pitchFamily="34" charset="0"/>
                <a:ea typeface="Segoe UI Black" panose="020B0A02040204020203" pitchFamily="34" charset="0"/>
                <a:cs typeface="UTM American Sans"/>
              </a:rPr>
              <a:t> </a:t>
            </a:r>
            <a:r>
              <a:rPr lang="en-US" sz="7400" b="0" spc="-150" dirty="0" err="1">
                <a:solidFill>
                  <a:srgbClr val="800000"/>
                </a:solidFill>
                <a:effectLst/>
                <a:latin typeface="Segoe UI Black" panose="020B0A02040204020203" pitchFamily="34" charset="0"/>
                <a:ea typeface="Segoe UI Black" panose="020B0A02040204020203" pitchFamily="34" charset="0"/>
                <a:cs typeface="UTM American Sans"/>
              </a:rPr>
              <a:t>Lễ</a:t>
            </a:r>
            <a:endParaRPr lang="en-US" sz="7400" b="0" spc="-150" dirty="0">
              <a:solidFill>
                <a:srgbClr val="800000"/>
              </a:solidFill>
              <a:effectLst/>
              <a:latin typeface="Segoe UI Black" panose="020B0A02040204020203" pitchFamily="34" charset="0"/>
              <a:ea typeface="Segoe UI Black" panose="020B0A02040204020203" pitchFamily="34" charset="0"/>
            </a:endParaRPr>
          </a:p>
          <a:p>
            <a:pPr>
              <a:lnSpc>
                <a:spcPct val="90000"/>
              </a:lnSpc>
              <a:spcBef>
                <a:spcPts val="0"/>
              </a:spcBef>
            </a:pPr>
            <a:r>
              <a:rPr lang="en-US" sz="7400" b="0" spc="-150" dirty="0">
                <a:solidFill>
                  <a:srgbClr val="800000"/>
                </a:solidFill>
                <a:effectLst/>
                <a:latin typeface="Segoe UI Black" panose="020B0A02040204020203" pitchFamily="34" charset="0"/>
                <a:ea typeface="Segoe UI Black" panose="020B0A02040204020203" pitchFamily="34" charset="0"/>
                <a:cs typeface="UTM American Sans"/>
              </a:rPr>
              <a:t>Ca </a:t>
            </a:r>
            <a:r>
              <a:rPr lang="en-US" sz="7400" b="0" spc="-150" dirty="0" err="1">
                <a:solidFill>
                  <a:srgbClr val="800000"/>
                </a:solidFill>
                <a:effectLst/>
                <a:latin typeface="Segoe UI Black" panose="020B0A02040204020203" pitchFamily="34" charset="0"/>
                <a:ea typeface="Segoe UI Black" panose="020B0A02040204020203" pitchFamily="34" charset="0"/>
                <a:cs typeface="UTM American Sans"/>
              </a:rPr>
              <a:t>Mừng</a:t>
            </a:r>
            <a:r>
              <a:rPr lang="en-US" sz="7400" b="0" spc="-150" dirty="0">
                <a:solidFill>
                  <a:srgbClr val="800000"/>
                </a:solidFill>
                <a:effectLst/>
                <a:latin typeface="Segoe UI Black" panose="020B0A02040204020203" pitchFamily="34" charset="0"/>
                <a:ea typeface="Segoe UI Black" panose="020B0A02040204020203" pitchFamily="34" charset="0"/>
                <a:cs typeface="UTM American Sans"/>
              </a:rPr>
              <a:t> </a:t>
            </a:r>
            <a:r>
              <a:rPr lang="en-US" sz="7400" b="0" spc="-150" dirty="0" err="1">
                <a:solidFill>
                  <a:srgbClr val="800000"/>
                </a:solidFill>
                <a:effectLst/>
                <a:latin typeface="Segoe UI Black" panose="020B0A02040204020203" pitchFamily="34" charset="0"/>
                <a:ea typeface="Segoe UI Black" panose="020B0A02040204020203" pitchFamily="34" charset="0"/>
                <a:cs typeface="UTM American Sans"/>
              </a:rPr>
              <a:t>Các</a:t>
            </a:r>
            <a:r>
              <a:rPr lang="en-US" sz="7400" b="0" spc="-150" dirty="0">
                <a:solidFill>
                  <a:srgbClr val="800000"/>
                </a:solidFill>
                <a:effectLst/>
                <a:latin typeface="Segoe UI Black" panose="020B0A02040204020203" pitchFamily="34" charset="0"/>
                <a:ea typeface="Segoe UI Black" panose="020B0A02040204020203" pitchFamily="34" charset="0"/>
                <a:cs typeface="UTM American Sans"/>
              </a:rPr>
              <a:t> </a:t>
            </a:r>
            <a:r>
              <a:rPr lang="en-US" sz="7400" b="0" spc="-150" dirty="0" err="1">
                <a:solidFill>
                  <a:srgbClr val="800000"/>
                </a:solidFill>
                <a:effectLst/>
                <a:latin typeface="Segoe UI Black" panose="020B0A02040204020203" pitchFamily="34" charset="0"/>
                <a:ea typeface="Segoe UI Black" panose="020B0A02040204020203" pitchFamily="34" charset="0"/>
                <a:cs typeface="UTM American Sans"/>
              </a:rPr>
              <a:t>Thánh</a:t>
            </a:r>
            <a:endParaRPr lang="en-US" sz="7400" b="0" spc="-150" dirty="0">
              <a:solidFill>
                <a:srgbClr val="800000"/>
              </a:solidFill>
              <a:effectLst/>
              <a:latin typeface="Segoe UI Black" panose="020B0A02040204020203" pitchFamily="34" charset="0"/>
              <a:ea typeface="Segoe UI Black" panose="020B0A02040204020203" pitchFamily="34" charset="0"/>
            </a:endParaRPr>
          </a:p>
          <a:p>
            <a:pPr>
              <a:lnSpc>
                <a:spcPct val="90000"/>
              </a:lnSpc>
              <a:spcBef>
                <a:spcPts val="0"/>
              </a:spcBef>
            </a:pPr>
            <a:r>
              <a:rPr lang="en-US" sz="6600" b="0" i="1" spc="-150" dirty="0" err="1">
                <a:solidFill>
                  <a:srgbClr val="002060"/>
                </a:solidFill>
                <a:effectLst/>
                <a:latin typeface="Segoe UI Black" panose="020B0A02040204020203" pitchFamily="34" charset="0"/>
                <a:ea typeface="Segoe UI Black" panose="020B0A02040204020203" pitchFamily="34" charset="0"/>
                <a:cs typeface="UTM American Sans"/>
              </a:rPr>
              <a:t>Hoài</a:t>
            </a:r>
            <a:r>
              <a:rPr lang="en-US" sz="6600" b="0" i="1" spc="-150" dirty="0">
                <a:solidFill>
                  <a:srgbClr val="002060"/>
                </a:solidFill>
                <a:effectLst/>
                <a:latin typeface="Segoe UI Black" panose="020B0A02040204020203" pitchFamily="34" charset="0"/>
                <a:ea typeface="Segoe UI Black" panose="020B0A02040204020203" pitchFamily="34" charset="0"/>
                <a:cs typeface="UTM American Sans"/>
              </a:rPr>
              <a:t> </a:t>
            </a:r>
            <a:r>
              <a:rPr lang="en-US" sz="6600" b="0" i="1" spc="-150" dirty="0" err="1">
                <a:solidFill>
                  <a:srgbClr val="002060"/>
                </a:solidFill>
                <a:effectLst/>
                <a:latin typeface="Segoe UI Black" panose="020B0A02040204020203" pitchFamily="34" charset="0"/>
                <a:ea typeface="Segoe UI Black" panose="020B0A02040204020203" pitchFamily="34" charset="0"/>
                <a:cs typeface="UTM American Sans"/>
              </a:rPr>
              <a:t>Chiên</a:t>
            </a:r>
            <a:endParaRPr lang="en-US" sz="6600" b="0" i="1" dirty="0">
              <a:solidFill>
                <a:srgbClr val="002060"/>
              </a:solidFill>
              <a:effectLst/>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17839151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rmAutofit/>
          </a:bodyPr>
          <a:lstStyle/>
          <a:p>
            <a:pPr algn="just"/>
            <a:r>
              <a:rPr lang="en-US"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Tk1</a:t>
            </a:r>
            <a:r>
              <a:rPr lang="vi-VN"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vi-VN"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b="0" dirty="0">
                <a:solidFill>
                  <a:srgbClr val="800000"/>
                </a:solidFill>
                <a:effectLst/>
                <a:latin typeface="Segoe UI Black" panose="020B0A02040204020203" pitchFamily="34" charset="0"/>
                <a:ea typeface="Segoe UI Black" panose="020B0A02040204020203" pitchFamily="34" charset="0"/>
                <a:cs typeface="UTM American Sans"/>
              </a:rPr>
              <a:t>Đoàn con hiệp hoan dâng tiếng hát như áng hương. Trước dung nhan cực linh Cha từ bi ngự Thiên Đường. Nguyện Chúa dủ thương vì công ơn bao Thánh nhân. Giúp chúng con mau vượt biển hiểm nghèo trần gian.</a:t>
            </a:r>
            <a:endParaRPr lang="vi-VN"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957045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vi-VN" sz="46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vi-VN" sz="4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600" b="0" dirty="0">
                <a:solidFill>
                  <a:srgbClr val="800000"/>
                </a:solidFill>
                <a:effectLst/>
                <a:latin typeface="Segoe UI Black" panose="020B0A02040204020203" pitchFamily="34" charset="0"/>
                <a:ea typeface="Segoe UI Black" panose="020B0A02040204020203" pitchFamily="34" charset="0"/>
                <a:cs typeface="UTM American Sans"/>
              </a:rPr>
              <a:t>Ôi bao vị Thánh xưa đã hy sinh. Lòng mến Chúa yêu người từng nên gương ngời sáng. Rầy được Thiên Chúa ban phúc quang vinh. Nguyện thương đến nhân loại còn trên nơi thế trần.</a:t>
            </a:r>
            <a:endParaRPr lang="vi-VN" sz="46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646894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rmAutofit/>
          </a:bodyPr>
          <a:lstStyle/>
          <a:p>
            <a:pPr algn="just"/>
            <a:r>
              <a:rPr lang="en-US"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Tk2</a:t>
            </a:r>
            <a:r>
              <a:rPr lang="vi-VN"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vi-VN"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b="0" dirty="0">
                <a:solidFill>
                  <a:srgbClr val="800000"/>
                </a:solidFill>
                <a:effectLst/>
                <a:latin typeface="Segoe UI Black" panose="020B0A02040204020203" pitchFamily="34" charset="0"/>
                <a:ea typeface="Segoe UI Black" panose="020B0A02040204020203" pitchFamily="34" charset="0"/>
                <a:cs typeface="UTM American Sans"/>
              </a:rPr>
              <a:t>Đời sống trần ai vụt qua đi như giấc mơ Những thú vui trần ai mau tàn phai tựa sương mờ. Đoàn con ngày nay còn trầm luân trong bến mê. Cúi xin đưa con về chốn yên hàn trời quê.</a:t>
            </a:r>
            <a:endParaRPr lang="vi-VN"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526663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vi-VN" sz="46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vi-VN" sz="4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600" b="0" dirty="0">
                <a:solidFill>
                  <a:srgbClr val="800000"/>
                </a:solidFill>
                <a:effectLst/>
                <a:latin typeface="Segoe UI Black" panose="020B0A02040204020203" pitchFamily="34" charset="0"/>
                <a:ea typeface="Segoe UI Black" panose="020B0A02040204020203" pitchFamily="34" charset="0"/>
                <a:cs typeface="UTM American Sans"/>
              </a:rPr>
              <a:t>Ôi bao vị Thánh xưa đã hy sinh. Lòng mến Chúa yêu người từng nên gương ngời sáng. Rầy được Thiên Chúa ban phúc quang vinh. Nguyện thương đến nhân loại còn trên nơi thế trần.</a:t>
            </a:r>
            <a:endParaRPr lang="vi-VN" sz="46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33270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f a person in blue robe with a crowd of people&#10;&#10;Description automatically generated">
            <a:extLst>
              <a:ext uri="{FF2B5EF4-FFF2-40B4-BE49-F238E27FC236}">
                <a16:creationId xmlns:a16="http://schemas.microsoft.com/office/drawing/2014/main" id="{EC1C57AC-746E-4F41-9CC9-6D8126A608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461411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ormAutofit/>
          </a:bodyPr>
          <a:lstStyle/>
          <a:p>
            <a:pPr eaLnBrk="1" hangingPunct="1">
              <a:lnSpc>
                <a:spcPct val="150000"/>
              </a:lnSpc>
            </a:pPr>
            <a:endParaRPr lang="en-US" sz="3600" b="1" dirty="0">
              <a:solidFill>
                <a:srgbClr val="FF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eaLnBrk="1" hangingPunct="1"/>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KINH VINH DANH</a:t>
            </a:r>
          </a:p>
          <a:p>
            <a:pPr eaLnBrk="1" hangingPunct="1"/>
            <a:r>
              <a:rPr lang="en-US" sz="7200" i="1" dirty="0" err="1">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Ca</a:t>
            </a:r>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7200" i="1" dirty="0" err="1">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Lên</a:t>
            </a:r>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7200" i="1" dirty="0" err="1">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Đi</a:t>
            </a:r>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2</a:t>
            </a:r>
            <a:endParaRPr lang="vi-VN" sz="7200" i="1"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r>
              <a:rPr lang="vi-VN" sz="6000" i="1" u="sng"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Chủ tế:</a:t>
            </a:r>
            <a:r>
              <a:rPr lang="vi-VN" sz="60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Vinh danh Thiên Chúa trên các tầng trời. </a:t>
            </a:r>
            <a:endParaRPr lang="en-US" sz="6000" i="1"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endParaRPr lang="en-US" sz="4300" i="1"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r>
              <a:rPr lang="en-US" sz="6000" i="1" u="sng" dirty="0" err="1">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Cộng</a:t>
            </a:r>
            <a:r>
              <a:rPr lang="en-US" sz="6000" i="1" u="sng" dirty="0">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6000" i="1" u="sng" dirty="0" err="1">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đoàn</a:t>
            </a:r>
            <a:r>
              <a:rPr lang="en-US" sz="6000" i="1" u="sng" dirty="0">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en-US" sz="6000" dirty="0">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600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rgbClr val="9933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ca ngợi Chúa.</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52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chúc tụng Chúa.</a:t>
            </a:r>
            <a:endParaRPr lang="en-US" sz="52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thờ lạy Chúa.</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tôn vinh Chúa.</a:t>
            </a:r>
            <a:endParaRPr lang="vi-VN" sz="6000" dirty="0">
              <a:solidFill>
                <a:srgbClr val="9933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cảm tạ Chúa vì vinh quang cao cả Chúa.</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Vua trên trời, là Chúa Cha toàn năng. </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Lạy Con Một Thiên Chúa </a:t>
            </a:r>
            <a:r>
              <a:rPr lang="vi-VN" sz="6000" dirty="0">
                <a:solidFill>
                  <a:srgbClr val="C00000"/>
                </a:solidFill>
                <a:latin typeface="UTM American Sans" panose="020B0A02040204020203" pitchFamily="34" charset="0"/>
                <a:ea typeface="UTM American Sans" panose="020B0A02040204020203" pitchFamily="34" charset="0"/>
                <a:cs typeface="UTM American Sans" panose="02020603050405020304" pitchFamily="18" charset="0"/>
              </a:rPr>
              <a:t>Chúa Giê-su Ki-tô.</a:t>
            </a:r>
            <a:r>
              <a:rPr lang="vi-VN" sz="6000" dirty="0">
                <a:solidFill>
                  <a:schemeClr val="tx2">
                    <a:lumMod val="75000"/>
                  </a:schemeClr>
                </a:solidFill>
                <a:latin typeface="UTM American Sans" panose="020B0A02040204020203" pitchFamily="34" charset="0"/>
                <a:ea typeface="UTM American Sans" panose="020B0A02040204020203" pitchFamily="34" charset="0"/>
                <a:cs typeface="UTM American Sans" panose="02020603050405020304" pitchFamily="18" charset="0"/>
              </a:rPr>
              <a:t> </a:t>
            </a:r>
            <a:endParaRPr lang="en-US" sz="6000" dirty="0">
              <a:solidFill>
                <a:schemeClr val="tx2">
                  <a:lumMod val="75000"/>
                </a:schemeClr>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Chiên Thiên Chúa, là Con Đức Chúa Cha. </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Chúa xoá tội trần gian, xin thương, xin thương, xin thương xót chúng con.</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Chúa xoá tội trần gian, </a:t>
            </a:r>
            <a:r>
              <a:rPr lang="en-US"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x</a:t>
            </a:r>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in nhận lời chúng con cầu khẩn. </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6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Chúa ngự bên hữu Đức Chúa Cha, xin thương, xin thương, xin thương xót chúng con</a:t>
            </a:r>
            <a:r>
              <a:rPr lang="en-US" sz="66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rgbClr val="002060"/>
                </a:solidFill>
                <a:effectLst/>
                <a:latin typeface="+mj-lt"/>
              </a:rPr>
            </a:br>
            <a:endParaRPr lang="en-US" sz="4000" dirty="0">
              <a:solidFill>
                <a:srgbClr val="002060"/>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10000"/>
          </a:bodyPr>
          <a:lstStyle/>
          <a:p>
            <a:pPr marL="0" indent="0" algn="just">
              <a:lnSpc>
                <a:spcPct val="140000"/>
              </a:lnSpc>
              <a:buNone/>
            </a:pPr>
            <a:r>
              <a:rPr lang="vi-VN" sz="54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Vì lạy </a:t>
            </a:r>
            <a:r>
              <a:rPr lang="vi-VN" sz="5400" dirty="0">
                <a:solidFill>
                  <a:srgbClr val="C00000"/>
                </a:solidFill>
                <a:latin typeface="UTM American Sans" panose="020B0A02040204020203" pitchFamily="34" charset="0"/>
                <a:ea typeface="UTM American Sans" panose="020B0A02040204020203" pitchFamily="34" charset="0"/>
                <a:cs typeface="UTM American Sans" panose="02020603050405020304" pitchFamily="18" charset="0"/>
              </a:rPr>
              <a:t>Chúa Giê-su Ki-tô,</a:t>
            </a:r>
            <a:r>
              <a:rPr lang="vi-VN" sz="5400" dirty="0">
                <a:solidFill>
                  <a:schemeClr val="tx2">
                    <a:lumMod val="75000"/>
                  </a:schemeClr>
                </a:solidFill>
                <a:latin typeface="UTM American Sans" panose="020B0A02040204020203" pitchFamily="34" charset="0"/>
                <a:ea typeface="UTM American Sans" panose="020B0A02040204020203" pitchFamily="34" charset="0"/>
                <a:cs typeface="UTM American Sans" panose="02020603050405020304" pitchFamily="18" charset="0"/>
              </a:rPr>
              <a:t> </a:t>
            </a:r>
            <a:r>
              <a:rPr lang="vi-VN" sz="54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chỉ có Chúa là Đấng Thánh, chỉ có Chúa là Chúa, chỉ có Chúa là Đấng Tối Cao, cùng Đức Chúa Thánh Thần trong vinh quang Đức Chúa Cha.</a:t>
            </a:r>
            <a:r>
              <a:rPr lang="vi-VN" sz="5400" dirty="0">
                <a:solidFill>
                  <a:schemeClr val="tx2">
                    <a:lumMod val="75000"/>
                  </a:schemeClr>
                </a:solidFill>
                <a:latin typeface="UTM American Sans" panose="020B0A02040204020203" pitchFamily="34" charset="0"/>
                <a:ea typeface="UTM American Sans" panose="020B0A02040204020203" pitchFamily="34" charset="0"/>
                <a:cs typeface="UTM American Sans" panose="02020603050405020304" pitchFamily="18" charset="0"/>
              </a:rPr>
              <a:t> </a:t>
            </a:r>
            <a:r>
              <a:rPr lang="vi-VN" sz="5400" dirty="0">
                <a:solidFill>
                  <a:srgbClr val="C00000"/>
                </a:solidFill>
                <a:latin typeface="UTM American Sans" panose="020B0A02040204020203" pitchFamily="34" charset="0"/>
                <a:ea typeface="UTM American Sans" panose="020B0A02040204020203" pitchFamily="34" charset="0"/>
                <a:cs typeface="UTM American Sans" panose="02020603050405020304" pitchFamily="18" charset="0"/>
              </a:rPr>
              <a:t>A-men. A-men. </a:t>
            </a:r>
            <a:endParaRPr lang="vi-VN" sz="5400"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ormAutofit/>
          </a:bodyPr>
          <a:lstStyle/>
          <a:p>
            <a:pPr eaLnBrk="1" hangingPunct="1">
              <a:lnSpc>
                <a:spcPct val="150000"/>
              </a:lnSpc>
            </a:pPr>
            <a:endParaRPr lang="en-US" sz="3600" b="0" dirty="0">
              <a:solidFill>
                <a:srgbClr val="FF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eaLnBrk="1" hangingPunct="1">
              <a:lnSpc>
                <a:spcPct val="150000"/>
              </a:lnSpc>
            </a:pPr>
            <a:r>
              <a:rPr lang="en-US" sz="72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KINH VINH DANH</a:t>
            </a:r>
            <a:endParaRPr lang="vi-VN" sz="7200" b="0" dirty="0">
              <a:solidFill>
                <a:srgbClr val="FF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l" eaLnBrk="1" hangingPunct="1">
              <a:lnSpc>
                <a:spcPct val="150000"/>
              </a:lnSpc>
            </a:pPr>
            <a:r>
              <a:rPr lang="en-US" sz="5400" b="0" u="sng"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Chủ</a:t>
            </a:r>
            <a:r>
              <a:rPr lang="en-US" sz="5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u="sng"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tế</a:t>
            </a:r>
            <a:r>
              <a:rPr lang="en-US" sz="5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en-US" sz="54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Vinh</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danh</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Thiên</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trên</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các</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tầng</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trời</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br>
              <a:rPr lang="en-US" sz="5400" b="0" i="1" dirty="0">
                <a:solidFill>
                  <a:srgbClr val="FF0000"/>
                </a:solidFill>
                <a:effectLst/>
                <a:latin typeface="Segoe UI Black" panose="020B0A02040204020203" pitchFamily="34" charset="0"/>
                <a:ea typeface="Segoe UI Black" panose="020B0A02040204020203" pitchFamily="34" charset="0"/>
                <a:cs typeface="Times New Roman" panose="02020603050405020304" pitchFamily="18" charset="0"/>
              </a:rPr>
            </a:br>
            <a:r>
              <a:rPr lang="vi-VN" sz="54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A+B:</a:t>
            </a:r>
            <a:r>
              <a:rPr lang="vi-VN" sz="54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5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Và bình an dưới thế cho người thiện tâm</a:t>
            </a:r>
            <a:r>
              <a:rPr lang="en-US" sz="5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endParaRPr lang="vi-VN" sz="5400" b="0" dirty="0">
              <a:solidFill>
                <a:srgbClr val="9933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l" eaLnBrk="1" hangingPunct="1">
              <a:lnSpc>
                <a:spcPct val="140000"/>
              </a:lnSpc>
            </a:pPr>
            <a:r>
              <a:rPr lang="en-US" sz="5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ngợi</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algn="l" eaLnBrk="1" hangingPunct="1">
              <a:lnSpc>
                <a:spcPct val="140000"/>
              </a:lnSpc>
            </a:pPr>
            <a:r>
              <a:rPr lang="en-US" sz="5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chúc</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tụng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br>
              <a:rPr lang="en-US" sz="5000" b="0" dirty="0">
                <a:solidFill>
                  <a:srgbClr val="003399"/>
                </a:solidFill>
                <a:effectLst/>
                <a:latin typeface="Segoe UI Black" panose="020B0A02040204020203" pitchFamily="34" charset="0"/>
                <a:ea typeface="Segoe UI Black" panose="020B0A02040204020203" pitchFamily="34" charset="0"/>
                <a:cs typeface="Times New Roman" panose="02020603050405020304" pitchFamily="18" charset="0"/>
              </a:rPr>
            </a:br>
            <a:r>
              <a:rPr lang="en-US" sz="50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thờ</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p>
          <a:p>
            <a:pPr algn="l" eaLnBrk="1" hangingPunct="1">
              <a:lnSpc>
                <a:spcPct val="140000"/>
              </a:lnSpc>
            </a:pPr>
            <a:r>
              <a:rPr lang="en-US" sz="50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tôn</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vinh</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normAutofit/>
          </a:bodyPr>
          <a:lstStyle/>
          <a:p>
            <a:pPr marL="0" indent="0" algn="just" eaLnBrk="1" hangingPunct="1">
              <a:lnSpc>
                <a:spcPct val="140000"/>
              </a:lnSpc>
              <a:buFontTx/>
              <a:buNone/>
            </a:pPr>
            <a:r>
              <a:rPr lang="en-US" sz="48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cảm</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tạ</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vì</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vinh</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quang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cao</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cả</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marL="0" indent="0" algn="just" eaLnBrk="1" hangingPunct="1">
              <a:lnSpc>
                <a:spcPct val="140000"/>
              </a:lnSpc>
              <a:buFontTx/>
              <a:buNone/>
            </a:pPr>
            <a:r>
              <a:rPr lang="vi-VN" sz="48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4995"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lnSpc>
                <a:spcPct val="145000"/>
              </a:lnSpc>
              <a:buFontTx/>
              <a:buNone/>
            </a:pPr>
            <a:r>
              <a:rPr lang="en-US" sz="46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6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một</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Thiên</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en-US" sz="4600" b="0" dirty="0">
                <a:solidFill>
                  <a:srgbClr val="0066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Giêsu</a:t>
            </a:r>
            <a:r>
              <a:rPr lang="en-US"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Kitô</a:t>
            </a:r>
            <a:r>
              <a:rPr lang="en-US"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marL="0" indent="0" algn="just" eaLnBrk="1" hangingPunct="1">
              <a:lnSpc>
                <a:spcPct val="145000"/>
              </a:lnSpc>
              <a:buFontTx/>
              <a:buNone/>
            </a:pPr>
            <a:r>
              <a:rPr lang="vi-VN"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6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normAutofit/>
          </a:bodyPr>
          <a:lstStyle/>
          <a:p>
            <a:pPr marL="0" indent="0" algn="just" eaLnBrk="1" hangingPunct="1">
              <a:lnSpc>
                <a:spcPct val="145000"/>
              </a:lnSpc>
              <a:buFontTx/>
              <a:buNone/>
            </a:pPr>
            <a:r>
              <a:rPr lang="en-US" sz="48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tội</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trần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gian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xin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thương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xót</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a:t>
            </a:r>
          </a:p>
          <a:p>
            <a:pPr marL="0" indent="0" algn="just" eaLnBrk="1" hangingPunct="1">
              <a:lnSpc>
                <a:spcPct val="145000"/>
              </a:lnSpc>
              <a:buFontTx/>
              <a:buNone/>
            </a:pPr>
            <a:r>
              <a:rPr lang="en-US" sz="48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en-US"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tội</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trần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gian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xin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nhậm</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lời</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cầu</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khẩn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lnSpc>
                <a:spcPct val="150000"/>
              </a:lnSpc>
              <a:buFontTx/>
              <a:buNone/>
            </a:pPr>
            <a:r>
              <a:rPr lang="en-US" sz="4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4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ngự</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bên</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hữu</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Đức</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Cha,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xin</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thương</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xót</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a:t>
            </a:r>
          </a:p>
          <a:p>
            <a:pPr marL="0" indent="0" algn="just" eaLnBrk="1" hangingPunct="1">
              <a:lnSpc>
                <a:spcPct val="150000"/>
              </a:lnSpc>
              <a:buFontTx/>
              <a:buNone/>
            </a:pPr>
            <a:r>
              <a:rPr lang="vi-VN" sz="4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4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Vì lạy </a:t>
            </a:r>
            <a:r>
              <a:rPr lang="vi-VN" sz="44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 Giêsu Kitô, </a:t>
            </a:r>
            <a:r>
              <a:rPr lang="vi-VN"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lnSpc>
                <a:spcPct val="140000"/>
              </a:lnSpc>
              <a:buFontTx/>
              <a:buNone/>
            </a:pP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Chỉ</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có</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là</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chỉ</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có</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là</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đấng</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tối</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cao</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marL="0" indent="0" algn="just" eaLnBrk="1" hangingPunct="1">
              <a:lnSpc>
                <a:spcPct val="140000"/>
              </a:lnSpc>
              <a:buFontTx/>
              <a:buNone/>
            </a:pPr>
            <a:r>
              <a:rPr lang="vi-VN"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vi-VN" sz="4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Cùng Đức Chúa Thánh Thần trong vinh quang Đức Chúa Cha. </a:t>
            </a:r>
          </a:p>
          <a:p>
            <a:pPr marL="0" indent="0" algn="just" eaLnBrk="1" hangingPunct="1">
              <a:lnSpc>
                <a:spcPct val="140000"/>
              </a:lnSpc>
              <a:buFontTx/>
              <a:buNone/>
            </a:pPr>
            <a:r>
              <a:rPr lang="vi-VN"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5" name="Picture 4" descr="A close up of a painting&#10;&#10;Description automatically generated">
            <a:extLst>
              <a:ext uri="{FF2B5EF4-FFF2-40B4-BE49-F238E27FC236}">
                <a16:creationId xmlns:a16="http://schemas.microsoft.com/office/drawing/2014/main" id="{C2AB7848-B969-4522-B0C6-B38438F5DA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92221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7C7B-6D64-42F8-A7AF-7DB0562D3B4F}"/>
              </a:ext>
            </a:extLst>
          </p:cNvPr>
          <p:cNvSpPr>
            <a:spLocks noGrp="1"/>
          </p:cNvSpPr>
          <p:nvPr>
            <p:ph type="ctrTitle"/>
          </p:nvPr>
        </p:nvSpPr>
        <p:spPr/>
        <p:txBody>
          <a:bodyPr/>
          <a:lstStyle/>
          <a:p>
            <a:endParaRPr lang="en-US"/>
          </a:p>
        </p:txBody>
      </p:sp>
      <p:pic>
        <p:nvPicPr>
          <p:cNvPr id="4" name="Picture 3" descr="A group of people holding palm leaves&#10;&#10;Description automatically generated">
            <a:extLst>
              <a:ext uri="{FF2B5EF4-FFF2-40B4-BE49-F238E27FC236}">
                <a16:creationId xmlns:a16="http://schemas.microsoft.com/office/drawing/2014/main" id="{A728E215-2683-40A3-B764-1FD9B9BF3C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940659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98613"/>
            <a:ext cx="7772400" cy="1101725"/>
          </a:xfrm>
        </p:spPr>
        <p:txBody>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3075" name="Rectangle 3"/>
          <p:cNvSpPr>
            <a:spLocks noGrp="1" noChangeArrowheads="1"/>
          </p:cNvSpPr>
          <p:nvPr>
            <p:ph type="subTitle" idx="1"/>
          </p:nvPr>
        </p:nvSpPr>
        <p:spPr>
          <a:xfrm>
            <a:off x="0" y="17463"/>
            <a:ext cx="9144000" cy="5143500"/>
          </a:xfrm>
        </p:spPr>
        <p:txBody>
          <a:bodyPr>
            <a:normAutofit/>
          </a:bodyPr>
          <a:lstStyle/>
          <a:p>
            <a:pPr eaLnBrk="1" hangingPunct="1">
              <a:lnSpc>
                <a:spcPct val="105000"/>
              </a:lnSpc>
              <a:defRPr/>
            </a:pPr>
            <a:endParaRPr lang="en-US" sz="6000" b="0" dirty="0">
              <a:solidFill>
                <a:srgbClr val="800000"/>
              </a:solidFill>
              <a:effectLst/>
              <a:latin typeface="UTM American Sans"/>
              <a:cs typeface="Tahoma" pitchFamily="34" charset="0"/>
            </a:endParaRPr>
          </a:p>
          <a:p>
            <a:pPr eaLnBrk="1" hangingPunct="1">
              <a:defRPr/>
            </a:pPr>
            <a:r>
              <a:rPr lang="en-US" sz="6000" dirty="0">
                <a:solidFill>
                  <a:srgbClr val="800000"/>
                </a:solidFill>
                <a:latin typeface="Segoe UI Black" panose="020B0A02040204020203" pitchFamily="34" charset="0"/>
                <a:ea typeface="Segoe UI Black" panose="020B0A02040204020203" pitchFamily="34" charset="0"/>
                <a:cs typeface="UTM American Sans" pitchFamily="34" charset="0"/>
              </a:rPr>
              <a:t>THÁNH VỊNH 23 </a:t>
            </a:r>
          </a:p>
          <a:p>
            <a:pPr eaLnBrk="1" hangingPunct="1">
              <a:defRPr/>
            </a:pPr>
            <a:r>
              <a:rPr lang="en-US" sz="6000" dirty="0">
                <a:solidFill>
                  <a:srgbClr val="800000"/>
                </a:solidFill>
                <a:latin typeface="Segoe UI Black" panose="020B0A02040204020203" pitchFamily="34" charset="0"/>
                <a:ea typeface="Segoe UI Black" panose="020B0A02040204020203" pitchFamily="34" charset="0"/>
                <a:cs typeface="UTM American Sans" pitchFamily="34" charset="0"/>
              </a:rPr>
              <a:t> Thanh </a:t>
            </a:r>
            <a:r>
              <a:rPr lang="en-US" sz="6000" dirty="0" err="1">
                <a:solidFill>
                  <a:srgbClr val="800000"/>
                </a:solidFill>
                <a:latin typeface="Segoe UI Black" panose="020B0A02040204020203" pitchFamily="34" charset="0"/>
                <a:ea typeface="Segoe UI Black" panose="020B0A02040204020203" pitchFamily="34" charset="0"/>
                <a:cs typeface="UTM American Sans" pitchFamily="34" charset="0"/>
              </a:rPr>
              <a:t>Lâm</a:t>
            </a:r>
            <a:endParaRPr lang="en-US" sz="6000" dirty="0">
              <a:solidFill>
                <a:srgbClr val="800000"/>
              </a:solidFill>
              <a:latin typeface="Segoe UI Black" panose="020B0A02040204020203" pitchFamily="34" charset="0"/>
              <a:ea typeface="Segoe UI Black" panose="020B0A02040204020203" pitchFamily="34" charset="0"/>
              <a:cs typeface="Tahoma" pitchFamily="34" charset="0"/>
            </a:endParaRPr>
          </a:p>
          <a:p>
            <a:pPr eaLnBrk="1" hangingPunct="1">
              <a:defRPr/>
            </a:pPr>
            <a:r>
              <a:rPr lang="en-US" sz="6000" b="0" i="1" dirty="0">
                <a:solidFill>
                  <a:srgbClr val="002060"/>
                </a:solidFill>
                <a:effectLst/>
                <a:latin typeface="Segoe UI Black" panose="020B0A02040204020203" pitchFamily="34" charset="0"/>
                <a:ea typeface="Segoe UI Black" panose="020B0A02040204020203" pitchFamily="34" charset="0"/>
                <a:cs typeface="UTM American Sans" pitchFamily="34" charset="0"/>
              </a:rPr>
              <a:t>03 </a:t>
            </a:r>
            <a:r>
              <a:rPr lang="en-US" sz="6000" b="0" i="1" dirty="0" err="1">
                <a:solidFill>
                  <a:srgbClr val="002060"/>
                </a:solidFill>
                <a:effectLst/>
                <a:latin typeface="Segoe UI Black" panose="020B0A02040204020203" pitchFamily="34" charset="0"/>
                <a:ea typeface="Segoe UI Black" panose="020B0A02040204020203" pitchFamily="34" charset="0"/>
                <a:cs typeface="UTM American Sans" pitchFamily="34" charset="0"/>
              </a:rPr>
              <a:t>c</a:t>
            </a:r>
            <a:r>
              <a:rPr lang="en-US" sz="6000" i="1" dirty="0" err="1">
                <a:solidFill>
                  <a:srgbClr val="002060"/>
                </a:solidFill>
                <a:latin typeface="Segoe UI Black" panose="020B0A02040204020203" pitchFamily="34" charset="0"/>
                <a:ea typeface="Segoe UI Black" panose="020B0A02040204020203" pitchFamily="34" charset="0"/>
                <a:cs typeface="UTM American Sans" pitchFamily="34" charset="0"/>
              </a:rPr>
              <a:t>âu</a:t>
            </a:r>
            <a:endParaRPr lang="en-US" sz="5400" b="0" i="1" dirty="0">
              <a:solidFill>
                <a:srgbClr val="002060"/>
              </a:solidFill>
              <a:effectLst/>
              <a:latin typeface="Segoe UI Black" panose="020B0A02040204020203" pitchFamily="34" charset="0"/>
              <a:ea typeface="Segoe UI Black" panose="020B0A02040204020203" pitchFamily="34" charset="0"/>
              <a:cs typeface="Tahoma" pitchFamily="34" charset="0"/>
            </a:endParaRPr>
          </a:p>
        </p:txBody>
      </p:sp>
      <p:sp>
        <p:nvSpPr>
          <p:cNvPr id="307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783429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en-US" sz="46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en-US" sz="4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600" dirty="0">
                <a:solidFill>
                  <a:srgbClr val="800000"/>
                </a:solidFill>
                <a:latin typeface="Segoe UI Black" panose="020B0A02040204020203" pitchFamily="34" charset="0"/>
                <a:ea typeface="Segoe UI Black" panose="020B0A02040204020203" pitchFamily="34" charset="0"/>
                <a:cs typeface="UTM American Sans"/>
              </a:rPr>
              <a:t>Lạy Ngài xin thương xem dòng dõi những kẻ hằng kính tôn Ngài. Này là đoàn con cháu của những kẻ luôn tìm kiếm Nhan Ngài. </a:t>
            </a:r>
            <a:endParaRPr lang="en-US" sz="46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01095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0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Tk1:</a:t>
            </a:r>
            <a:r>
              <a:rPr lang="en-US" sz="40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000" dirty="0">
                <a:solidFill>
                  <a:srgbClr val="800000"/>
                </a:solidFill>
                <a:latin typeface="Segoe UI Black" panose="020B0A02040204020203" pitchFamily="34" charset="0"/>
                <a:ea typeface="Segoe UI Black" panose="020B0A02040204020203" pitchFamily="34" charset="0"/>
                <a:cs typeface="UTM American Sans"/>
              </a:rPr>
              <a:t>Đất trời, vũ trụ, sinh vật các loài thảy đều của Chúa. Địa cầu, vũ hoàn, muôn vật cõi trần do Chúa tạo tác. Chúa đã xây nền, đắp móng địa cầu giữa chốn biển rộng. Chúa đã xây dựng trái đất trên ngàn sóng nước muôn trùng. </a:t>
            </a:r>
            <a:endParaRPr lang="en-US" sz="40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226197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en-US" sz="46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en-US" sz="4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600" dirty="0">
                <a:solidFill>
                  <a:srgbClr val="800000"/>
                </a:solidFill>
                <a:latin typeface="Segoe UI Black" panose="020B0A02040204020203" pitchFamily="34" charset="0"/>
                <a:ea typeface="Segoe UI Black" panose="020B0A02040204020203" pitchFamily="34" charset="0"/>
                <a:cs typeface="UTM American Sans"/>
              </a:rPr>
              <a:t>Lạy Ngài xin thương xem dòng dõi những kẻ hằng kính tôn Ngài. Này là đoàn con cháu của những kẻ luôn tìm kiếm Nhan Ngài. </a:t>
            </a:r>
            <a:endParaRPr lang="en-US" sz="46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012599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0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Tk2:</a:t>
            </a:r>
            <a:r>
              <a:rPr lang="en-US" sz="40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000" dirty="0">
                <a:solidFill>
                  <a:srgbClr val="800000"/>
                </a:solidFill>
                <a:latin typeface="Segoe UI Black" panose="020B0A02040204020203" pitchFamily="34" charset="0"/>
                <a:ea typeface="Segoe UI Black" panose="020B0A02040204020203" pitchFamily="34" charset="0"/>
                <a:cs typeface="UTM American Sans" pitchFamily="18" charset="0"/>
              </a:rPr>
              <a:t>Ai người sẽ được bước vào thánh điện huy hoàng của Chúa? Ai người sẽ được vui mừng, hãnh diện lên núi của Chúa? Đó chính là người đôi tay trong sạch, thánh khiết tâm hồn. Phú quý không màng, vinh hoa không cầu, tâm tư ngay lành. </a:t>
            </a:r>
            <a:endParaRPr lang="en-US" sz="40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79715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en-US" sz="46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en-US" sz="4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600" dirty="0">
                <a:solidFill>
                  <a:srgbClr val="800000"/>
                </a:solidFill>
                <a:latin typeface="Segoe UI Black" panose="020B0A02040204020203" pitchFamily="34" charset="0"/>
                <a:ea typeface="Segoe UI Black" panose="020B0A02040204020203" pitchFamily="34" charset="0"/>
                <a:cs typeface="UTM American Sans"/>
              </a:rPr>
              <a:t>Lạy Ngài xin thương xem dòng dõi những kẻ hằng kính tôn Ngài. Này là đoàn con cháu của những kẻ luôn tìm kiếm Nhan Ngài. </a:t>
            </a:r>
            <a:endParaRPr lang="en-US" sz="46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83845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Tk3:</a:t>
            </a:r>
            <a:r>
              <a:rPr lang="en-US" sz="40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000" dirty="0">
                <a:solidFill>
                  <a:srgbClr val="800000"/>
                </a:solidFill>
                <a:latin typeface="Segoe UI Black" panose="020B0A02040204020203" pitchFamily="34" charset="0"/>
                <a:ea typeface="Segoe UI Black" panose="020B0A02040204020203" pitchFamily="34" charset="0"/>
                <a:cs typeface="UTM American Sans"/>
              </a:rPr>
              <a:t>Chính họ sẽ được muôn ngàn phúc lành do Ngài thương ban. Với lòng ái từ Chúa hằng đoái nhìn ban ơn giải thoát. Đấy chính miêu duệ, các cháu con người biết kính tin Ngài. Đấy chính giống nòi những kẻ luôn tìm kiếm Thánh Nhan Ngài.</a:t>
            </a:r>
            <a:endParaRPr lang="en-US" sz="40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775447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en-US" sz="46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en-US" sz="4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600" dirty="0">
                <a:solidFill>
                  <a:srgbClr val="800000"/>
                </a:solidFill>
                <a:latin typeface="Segoe UI Black" panose="020B0A02040204020203" pitchFamily="34" charset="0"/>
                <a:ea typeface="Segoe UI Black" panose="020B0A02040204020203" pitchFamily="34" charset="0"/>
                <a:cs typeface="UTM American Sans"/>
              </a:rPr>
              <a:t>Lạy Ngài xin thương xem dòng dõi những kẻ hằng kính tôn Ngài. Này là đoàn con cháu của những kẻ luôn tìm kiếm Nhan Ngài. </a:t>
            </a:r>
            <a:endParaRPr lang="en-US" sz="46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532613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holding a child&#10;&#10;Description automatically generated">
            <a:extLst>
              <a:ext uri="{FF2B5EF4-FFF2-40B4-BE49-F238E27FC236}">
                <a16:creationId xmlns:a16="http://schemas.microsoft.com/office/drawing/2014/main" id="{DB8C513F-458D-4FF4-BEBF-AE034BF337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823048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1598613"/>
            <a:ext cx="7772400" cy="1101725"/>
          </a:xfrm>
        </p:spPr>
        <p:txBody>
          <a:bodyPr>
            <a:normAutofit fontScale="90000"/>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16387" name="Rectangle 3"/>
          <p:cNvSpPr>
            <a:spLocks noGrp="1" noChangeArrowheads="1"/>
          </p:cNvSpPr>
          <p:nvPr>
            <p:ph type="subTitle" idx="1"/>
          </p:nvPr>
        </p:nvSpPr>
        <p:spPr>
          <a:xfrm>
            <a:off x="0" y="201613"/>
            <a:ext cx="9144000" cy="4924424"/>
          </a:xfrm>
        </p:spPr>
        <p:txBody>
          <a:bodyPr>
            <a:normAutofit/>
          </a:bodyPr>
          <a:lstStyle/>
          <a:p>
            <a:pPr algn="just" eaLnBrk="1" hangingPunct="1">
              <a:lnSpc>
                <a:spcPct val="105000"/>
              </a:lnSpc>
              <a:defRPr/>
            </a:pPr>
            <a:r>
              <a:rPr lang="en-US" sz="48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Alleluia-Alleluia:</a:t>
            </a:r>
            <a:r>
              <a:rPr lang="en-US" sz="4800" b="0" dirty="0">
                <a:solidFill>
                  <a:srgbClr val="002060"/>
                </a:solidFill>
                <a:effectLst/>
                <a:latin typeface="Segoe UI Black" panose="020B0A02040204020203" pitchFamily="34" charset="0"/>
                <a:ea typeface="Segoe UI Black" panose="020B0A02040204020203" pitchFamily="34" charset="0"/>
                <a:cs typeface="UTM American Sans" pitchFamily="18" charset="0"/>
              </a:rPr>
              <a:t> </a:t>
            </a:r>
          </a:p>
          <a:p>
            <a:pPr algn="just">
              <a:lnSpc>
                <a:spcPct val="105000"/>
              </a:lnSpc>
              <a:defRPr/>
            </a:pPr>
            <a:r>
              <a:rPr lang="vi-VN" sz="4800" b="0" dirty="0">
                <a:solidFill>
                  <a:srgbClr val="800000"/>
                </a:solidFill>
                <a:effectLst/>
                <a:latin typeface="Segoe UI Black" panose="020B0A02040204020203" pitchFamily="34" charset="0"/>
                <a:ea typeface="Segoe UI Black" panose="020B0A02040204020203" pitchFamily="34" charset="0"/>
                <a:cs typeface="UTM American Sans"/>
              </a:rPr>
              <a:t>Chúa nói: Tất cả những ai đang vất vả mang gánh nặng nề.  Hãy đến cùng Tôi, Tôi sẽ cho dưỡng sức nghỉ ngơi. </a:t>
            </a:r>
            <a:r>
              <a:rPr lang="en-US" sz="4800" b="0" dirty="0">
                <a:solidFill>
                  <a:srgbClr val="800000"/>
                </a:solidFill>
                <a:effectLst/>
                <a:latin typeface="Segoe UI Black" panose="020B0A02040204020203" pitchFamily="34" charset="0"/>
                <a:ea typeface="Segoe UI Black" panose="020B0A02040204020203" pitchFamily="34" charset="0"/>
                <a:cs typeface="UTM American Sans"/>
              </a:rPr>
              <a:t>	</a:t>
            </a:r>
            <a:r>
              <a:rPr lang="en-US" sz="4800" b="0" dirty="0">
                <a:solidFill>
                  <a:schemeClr val="accent6">
                    <a:lumMod val="50000"/>
                  </a:schemeClr>
                </a:solidFill>
                <a:effectLst/>
                <a:latin typeface="UTM American Sans" panose="020B0A02040204020203" pitchFamily="34" charset="0"/>
                <a:ea typeface="UTM American Sans" panose="020B0A02040204020203" pitchFamily="34" charset="0"/>
                <a:cs typeface="UTM American Sans"/>
              </a:rPr>
              <a:t>					</a:t>
            </a:r>
            <a:r>
              <a:rPr lang="en-US" sz="4800" u="sng" dirty="0">
                <a:solidFill>
                  <a:srgbClr val="002060"/>
                </a:solidFill>
                <a:latin typeface="Segoe UI Black" panose="020B0A02040204020203" pitchFamily="34" charset="0"/>
                <a:ea typeface="Segoe UI Black" panose="020B0A02040204020203" pitchFamily="34" charset="0"/>
                <a:cs typeface="UTM American Sans" pitchFamily="18" charset="0"/>
              </a:rPr>
              <a:t>Alleluia.</a:t>
            </a:r>
            <a:endParaRPr lang="en-US" sz="4800" b="0" dirty="0">
              <a:solidFill>
                <a:schemeClr val="accent6">
                  <a:lumMod val="50000"/>
                </a:schemeClr>
              </a:solidFill>
              <a:effectLst/>
              <a:latin typeface="Segoe UI Black" panose="020B0A02040204020203" pitchFamily="34" charset="0"/>
              <a:ea typeface="Segoe UI Black" panose="020B0A02040204020203" pitchFamily="34" charset="0"/>
            </a:endParaRPr>
          </a:p>
        </p:txBody>
      </p:sp>
      <p:sp>
        <p:nvSpPr>
          <p:cNvPr id="1843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1639579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7" name="Picture 6" descr="A group of people with a crown&#10;&#10;Description automatically generated">
            <a:extLst>
              <a:ext uri="{FF2B5EF4-FFF2-40B4-BE49-F238E27FC236}">
                <a16:creationId xmlns:a16="http://schemas.microsoft.com/office/drawing/2014/main" id="{9000B84A-3FFC-45A7-A2A2-E95F181A33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49176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KINH TIN KÍNH</a:t>
            </a:r>
          </a:p>
        </p:txBody>
      </p:sp>
    </p:spTree>
    <p:extLst>
      <p:ext uri="{BB962C8B-B14F-4D97-AF65-F5344CB8AC3E}">
        <p14:creationId xmlns:p14="http://schemas.microsoft.com/office/powerpoint/2010/main" val="30564250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Tôi tin kính một Thiên Chúa là Cha toàn năng, </a:t>
            </a:r>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Đấng tạo thành trời đất, muôn vật hữu hình và vô hình. </a:t>
            </a:r>
            <a:endParaRPr lang="en-US" sz="66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056531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Tôi</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tin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kính</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một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Giêsu</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Kitô</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Con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Một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Thiên</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Sinh bởi Đức Chúa Cha từ trước muôn đời. </a:t>
            </a:r>
            <a:endParaRPr lang="en-US" sz="66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644199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Người là Thiên Chúa bởi Thiên Chúa, Ánh Sáng bởi Ánh Sáng,</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Thiên</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thật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bởi</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Thiên</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thật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a:t>
            </a:r>
          </a:p>
        </p:txBody>
      </p:sp>
    </p:spTree>
    <p:extLst>
      <p:ext uri="{BB962C8B-B14F-4D97-AF65-F5344CB8AC3E}">
        <p14:creationId xmlns:p14="http://schemas.microsoft.com/office/powerpoint/2010/main" val="19642956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800000"/>
                </a:solidFill>
                <a:effectLst/>
                <a:latin typeface="UTM American Sans" panose="020B0A02040204020203" pitchFamily="34" charset="0"/>
                <a:ea typeface="UTM American Sans" panose="020B0A02040204020203" pitchFamily="34" charset="0"/>
                <a:cs typeface="UTM American Sans"/>
              </a:rPr>
              <a:t>được sinh ra mà không phải được tạo thành, đồng bản thể với Đức Chúa Cha: nhờ Người mà muôn vật được tạo thành. </a:t>
            </a:r>
            <a:endParaRPr lang="en-US" sz="60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013847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rgbClr val="800000"/>
                </a:solidFill>
                <a:effectLst/>
                <a:latin typeface="UTM American Sans" panose="020B0A02040204020203" pitchFamily="34" charset="0"/>
                <a:ea typeface="UTM American Sans" panose="020B0A02040204020203" pitchFamily="34" charset="0"/>
                <a:cs typeface="UTM American Sans"/>
              </a:rPr>
              <a:t>Vì loài người chúng ta và để cứu độ chúng ta,</a:t>
            </a:r>
            <a:r>
              <a:rPr lang="en-US" sz="7200" b="0" dirty="0">
                <a:solidFill>
                  <a:srgbClr val="800000"/>
                </a:solidFill>
                <a:effectLst/>
                <a:latin typeface="UTM American Sans" panose="020B0A02040204020203" pitchFamily="34" charset="0"/>
                <a:ea typeface="UTM American Sans" panose="020B0A02040204020203" pitchFamily="34" charset="0"/>
                <a:cs typeface="UTM American Sans"/>
              </a:rPr>
              <a:t> </a:t>
            </a:r>
            <a:r>
              <a:rPr lang="vi-VN" sz="72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Người đã từ trời xuống thế. </a:t>
            </a:r>
            <a:endParaRPr lang="en-US" sz="72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339628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UTM American Sans" panose="020B0A02040204020203" pitchFamily="34" charset="0"/>
                <a:ea typeface="UTM American Sans" panose="020B0A02040204020203" pitchFamily="34" charset="0"/>
                <a:cs typeface="UTM American Sans" pitchFamily="18" charset="0"/>
              </a:rPr>
              <a:t>Bởi phép Đức Chúa Thánh Thần, Người đã nhập thể trong lòng Trinh Nữ Maria, và đã làm người.</a:t>
            </a:r>
            <a:endParaRPr lang="en-US" sz="6600" b="0" dirty="0">
              <a:solidFill>
                <a:srgbClr val="FF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7972367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48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Người chịu đóng đinh vào thập giá vì chúng ta, thời quan Phongxiô Philatô; Người chịu khổ hình và mai táng, ngày thứ ba Người sống lại như lời Thánh Kinh.</a:t>
            </a:r>
            <a:endParaRPr lang="en-US" sz="48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48997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rgbClr val="800000"/>
                </a:solidFill>
                <a:effectLst/>
                <a:latin typeface="UTM American Sans" panose="020B0A02040204020203" pitchFamily="34" charset="0"/>
                <a:ea typeface="UTM American Sans" panose="020B0A02040204020203" pitchFamily="34" charset="0"/>
                <a:cs typeface="UTM American Sans"/>
              </a:rPr>
              <a:t>Người lên trời, ngự bên hữu Đức Chúa Cha, và Người sẽ lại đến trong vinh quang để phán xét kẻ sống và kẻ chết, Nước Người sẽ không bao giờ cùng.</a:t>
            </a:r>
            <a:endParaRPr lang="en-US" sz="53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58265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Tôi tin kính Đức Chúa Thánh Thần là Thiên Chúa và là Đấng ban sự sống, Người bởi Đức Chúa Cha và Đức Chúa Con mà ra,</a:t>
            </a:r>
            <a:endParaRPr lang="en-US" sz="60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7327110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400" b="0" dirty="0">
                <a:solidFill>
                  <a:srgbClr val="800000"/>
                </a:solidFill>
                <a:effectLst/>
                <a:latin typeface="UTM American Sans" panose="020B0A02040204020203" pitchFamily="34" charset="0"/>
                <a:ea typeface="UTM American Sans" panose="020B0A02040204020203" pitchFamily="34" charset="0"/>
                <a:cs typeface="UTM American Sans"/>
              </a:rPr>
              <a:t>Người được phụng thờ và tôn vinh cùng với Đức Chúa Cha và Đức Chúa Con: Người đã dùng các tiên tri mà phán dạy. </a:t>
            </a: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722313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8000" b="0" dirty="0">
                <a:solidFill>
                  <a:srgbClr val="800000"/>
                </a:solidFill>
                <a:effectLst/>
                <a:latin typeface="UTM American Sans" panose="020B0A02040204020203" pitchFamily="34" charset="0"/>
                <a:ea typeface="UTM American Sans" panose="020B0A02040204020203" pitchFamily="34" charset="0"/>
                <a:cs typeface="UTM American Sans"/>
              </a:rPr>
              <a:t>Tôi tin Hội Thánh duy nhất thánh thiện công giáo và tông truyền.</a:t>
            </a:r>
            <a:endParaRPr lang="en-US" sz="80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8989257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Tôi tuyên xưng có một Phép Rửa để tha tội. Tôi trông đợi kẻ chết sống lại và sự</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sống đời sau. </a:t>
            </a:r>
            <a:r>
              <a:rPr lang="vi-VN" sz="6600" b="0" u="sng" dirty="0">
                <a:solidFill>
                  <a:srgbClr val="FF0000"/>
                </a:solidFill>
                <a:effectLst/>
                <a:latin typeface="UTM American Sans" panose="020B0A02040204020203" pitchFamily="34" charset="0"/>
                <a:ea typeface="UTM American Sans" panose="020B0A02040204020203" pitchFamily="34" charset="0"/>
                <a:cs typeface="UTM American Sans" pitchFamily="18" charset="0"/>
              </a:rPr>
              <a:t>Amen.</a:t>
            </a:r>
            <a:endParaRPr lang="en-US" sz="6600" b="0" u="sng" dirty="0">
              <a:solidFill>
                <a:srgbClr val="FF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0523853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rgbClr val="003399"/>
                </a:solidFill>
                <a:effectLst/>
                <a:latin typeface="+mj-lt"/>
                <a:cs typeface="Times New Roman" panose="02020603050405020304" pitchFamily="18" charset="0"/>
              </a:rPr>
            </a:br>
            <a:endParaRPr lang="en-US" sz="6600" b="0" dirty="0">
              <a:solidFill>
                <a:srgbClr val="003399"/>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UTM American Sans"/>
                <a:cs typeface="UTM American Sans"/>
              </a:rPr>
              <a:t>Lời Nguyện Tín Hữu</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56199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514350"/>
            <a:ext cx="4840564" cy="3181350"/>
          </a:xfrm>
        </p:spPr>
        <p:txBody>
          <a:bodyPr>
            <a:normAutofit fontScale="90000"/>
          </a:bodyPr>
          <a:lstStyle/>
          <a:p>
            <a:r>
              <a:rPr lang="en-US" sz="54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Ca Dâng Lễ</a:t>
            </a:r>
            <a:br>
              <a:rPr lang="en-US" sz="5400" b="0" dirty="0">
                <a:solidFill>
                  <a:srgbClr val="800000"/>
                </a:solidFill>
                <a:effectLst/>
                <a:latin typeface="Segoe UI Black" panose="020B0A02040204020203" pitchFamily="34" charset="0"/>
                <a:ea typeface="Segoe UI Black" panose="020B0A02040204020203" pitchFamily="34" charset="0"/>
                <a:cs typeface="Times New Roman" pitchFamily="18" charset="0"/>
              </a:rPr>
            </a:br>
            <a:r>
              <a:rPr lang="en-US" sz="3600" b="0" dirty="0" err="1">
                <a:solidFill>
                  <a:srgbClr val="800000"/>
                </a:solidFill>
                <a:effectLst/>
                <a:latin typeface="Segoe UI Black" panose="020B0A02040204020203" pitchFamily="34" charset="0"/>
                <a:ea typeface="Segoe UI Black" panose="020B0A02040204020203" pitchFamily="34" charset="0"/>
                <a:cs typeface="UTM American Sans" pitchFamily="18" charset="0"/>
              </a:rPr>
              <a:t>Bánh</a:t>
            </a:r>
            <a:r>
              <a:rPr lang="en-US" sz="3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R</a:t>
            </a:r>
            <a:r>
              <a:rPr lang="vi-VN" sz="36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ư</a:t>
            </a:r>
            <a:r>
              <a:rPr lang="en-US" sz="3600" dirty="0" err="1">
                <a:solidFill>
                  <a:srgbClr val="800000"/>
                </a:solidFill>
                <a:latin typeface="Segoe UI Black" panose="020B0A02040204020203" pitchFamily="34" charset="0"/>
                <a:ea typeface="Segoe UI Black" panose="020B0A02040204020203" pitchFamily="34" charset="0"/>
                <a:cs typeface="UTM American Sans" pitchFamily="18" charset="0"/>
              </a:rPr>
              <a:t>ợu</a:t>
            </a:r>
            <a:r>
              <a:rPr lang="en-US" sz="3600" dirty="0">
                <a:solidFill>
                  <a:srgbClr val="800000"/>
                </a:solidFill>
                <a:latin typeface="Segoe UI Black" panose="020B0A02040204020203" pitchFamily="34" charset="0"/>
                <a:ea typeface="Segoe UI Black" panose="020B0A02040204020203" pitchFamily="34" charset="0"/>
                <a:cs typeface="UTM American Sans" pitchFamily="18" charset="0"/>
              </a:rPr>
              <a:t> </a:t>
            </a:r>
            <a:r>
              <a:rPr lang="en-US" sz="3600" dirty="0" err="1">
                <a:solidFill>
                  <a:srgbClr val="800000"/>
                </a:solidFill>
                <a:latin typeface="Segoe UI Black" panose="020B0A02040204020203" pitchFamily="34" charset="0"/>
                <a:ea typeface="Segoe UI Black" panose="020B0A02040204020203" pitchFamily="34" charset="0"/>
                <a:cs typeface="UTM American Sans" pitchFamily="18" charset="0"/>
              </a:rPr>
              <a:t>và</a:t>
            </a:r>
            <a:r>
              <a:rPr lang="en-US" sz="3600" dirty="0">
                <a:solidFill>
                  <a:srgbClr val="800000"/>
                </a:solidFill>
                <a:latin typeface="Segoe UI Black" panose="020B0A02040204020203" pitchFamily="34" charset="0"/>
                <a:ea typeface="Segoe UI Black" panose="020B0A02040204020203" pitchFamily="34" charset="0"/>
                <a:cs typeface="UTM American Sans" pitchFamily="18" charset="0"/>
              </a:rPr>
              <a:t> </a:t>
            </a:r>
            <a:r>
              <a:rPr lang="en-US" sz="3600" dirty="0" err="1">
                <a:solidFill>
                  <a:srgbClr val="800000"/>
                </a:solidFill>
                <a:latin typeface="Segoe UI Black" panose="020B0A02040204020203" pitchFamily="34" charset="0"/>
                <a:ea typeface="Segoe UI Black" panose="020B0A02040204020203" pitchFamily="34" charset="0"/>
                <a:cs typeface="UTM American Sans" pitchFamily="18" charset="0"/>
              </a:rPr>
              <a:t>Đời</a:t>
            </a:r>
            <a:r>
              <a:rPr lang="en-US" sz="3600" dirty="0">
                <a:solidFill>
                  <a:srgbClr val="800000"/>
                </a:solidFill>
                <a:latin typeface="Segoe UI Black" panose="020B0A02040204020203" pitchFamily="34" charset="0"/>
                <a:ea typeface="Segoe UI Black" panose="020B0A02040204020203" pitchFamily="34" charset="0"/>
                <a:cs typeface="UTM American Sans" pitchFamily="18" charset="0"/>
              </a:rPr>
              <a:t> Con </a:t>
            </a:r>
            <a:br>
              <a:rPr lang="en-US" sz="3600" b="0" dirty="0">
                <a:solidFill>
                  <a:srgbClr val="800000"/>
                </a:solidFill>
                <a:effectLst/>
                <a:latin typeface="Segoe UI Black" panose="020B0A02040204020203" pitchFamily="34" charset="0"/>
                <a:ea typeface="Segoe UI Black" panose="020B0A02040204020203" pitchFamily="34" charset="0"/>
                <a:cs typeface="Times New Roman" pitchFamily="18" charset="0"/>
              </a:rPr>
            </a:br>
            <a:r>
              <a:rPr lang="en-US" sz="3600" b="0" dirty="0">
                <a:solidFill>
                  <a:srgbClr val="002060"/>
                </a:solidFill>
                <a:effectLst/>
                <a:latin typeface="Segoe UI Black" panose="020B0A02040204020203" pitchFamily="34" charset="0"/>
                <a:ea typeface="Segoe UI Black" panose="020B0A02040204020203" pitchFamily="34" charset="0"/>
                <a:cs typeface="UTM American Sans" pitchFamily="18" charset="0"/>
              </a:rPr>
              <a:t>An </a:t>
            </a:r>
            <a:r>
              <a:rPr lang="en-US" sz="3600" b="0"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Thi</a:t>
            </a:r>
            <a:br>
              <a:rPr lang="en-US" sz="5400" b="0" dirty="0">
                <a:solidFill>
                  <a:srgbClr val="800000"/>
                </a:solidFill>
                <a:effectLst/>
                <a:latin typeface="Segoe UI Black" panose="020B0A02040204020203" pitchFamily="34" charset="0"/>
                <a:ea typeface="Segoe UI Black" panose="020B0A02040204020203" pitchFamily="34" charset="0"/>
                <a:cs typeface="Times New Roman" pitchFamily="18" charset="0"/>
              </a:rPr>
            </a:b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817244"/>
            <a:ext cx="4840565" cy="432625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 y="57150"/>
            <a:ext cx="2176939" cy="3414806"/>
          </a:xfrm>
          <a:prstGeom prst="rect">
            <a:avLst/>
          </a:prstGeom>
        </p:spPr>
      </p:pic>
    </p:spTree>
    <p:extLst>
      <p:ext uri="{BB962C8B-B14F-4D97-AF65-F5344CB8AC3E}">
        <p14:creationId xmlns:p14="http://schemas.microsoft.com/office/powerpoint/2010/main" val="3289745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2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Tk1:</a:t>
            </a:r>
            <a:r>
              <a:rPr lang="en-US" sz="42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200" dirty="0">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Nguyện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lên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Chúa</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bánh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trắng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tinh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a:t>
            </a:r>
            <a:r>
              <a:rPr lang="vi-VN" sz="4200" dirty="0">
                <a:solidFill>
                  <a:srgbClr val="800000"/>
                </a:solidFill>
                <a:latin typeface="Segoe UI Black" panose="020B0A02040204020203" pitchFamily="34" charset="0"/>
                <a:ea typeface="Segoe UI Black" panose="020B0A02040204020203" pitchFamily="34" charset="0"/>
                <a:cs typeface="UTM American Sans"/>
              </a:rPr>
              <a:t>ơ</a:t>
            </a:r>
            <a:r>
              <a:rPr lang="en-US" sz="4200" dirty="0">
                <a:solidFill>
                  <a:srgbClr val="800000"/>
                </a:solidFill>
                <a:latin typeface="Segoe UI Black" panose="020B0A02040204020203" pitchFamily="34" charset="0"/>
                <a:ea typeface="Segoe UI Black" panose="020B0A02040204020203" pitchFamily="34" charset="0"/>
                <a:cs typeface="UTM American Sans"/>
              </a:rPr>
              <a:t>m h</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ơng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đồng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xa</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Cùng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xin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kính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r</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ợu</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tinh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tuyền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từ</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nho</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quý</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Cùng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trằm</a:t>
            </a:r>
            <a:r>
              <a:rPr lang="en-US" sz="4200" dirty="0">
                <a:solidFill>
                  <a:srgbClr val="800000"/>
                </a:solidFill>
                <a:latin typeface="Segoe UI Black" panose="020B0A02040204020203" pitchFamily="34" charset="0"/>
                <a:ea typeface="Segoe UI Black" panose="020B0A02040204020203" pitchFamily="34" charset="0"/>
                <a:cs typeface="UTM American Sans"/>
              </a:rPr>
              <a:t> h</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ơng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a:t>
            </a:r>
            <a:r>
              <a:rPr lang="vi-VN" sz="4200" dirty="0">
                <a:solidFill>
                  <a:srgbClr val="800000"/>
                </a:solidFill>
                <a:latin typeface="Segoe UI Black" panose="020B0A02040204020203" pitchFamily="34" charset="0"/>
                <a:ea typeface="Segoe UI Black" panose="020B0A02040204020203" pitchFamily="34" charset="0"/>
                <a:cs typeface="UTM American Sans"/>
              </a:rPr>
              <a:t>ơ</a:t>
            </a:r>
            <a:r>
              <a:rPr lang="en-US" sz="4200" dirty="0">
                <a:solidFill>
                  <a:srgbClr val="800000"/>
                </a:solidFill>
                <a:latin typeface="Segoe UI Black" panose="020B0A02040204020203" pitchFamily="34" charset="0"/>
                <a:ea typeface="Segoe UI Black" panose="020B0A02040204020203" pitchFamily="34" charset="0"/>
                <a:cs typeface="UTM American Sans"/>
              </a:rPr>
              <a:t>m bay </a:t>
            </a:r>
            <a:r>
              <a:rPr lang="en-US" sz="4200" dirty="0" err="1">
                <a:solidFill>
                  <a:srgbClr val="800000"/>
                </a:solidFill>
                <a:latin typeface="Segoe UI Black" panose="020B0A02040204020203" pitchFamily="34" charset="0"/>
                <a:ea typeface="Segoe UI Black" panose="020B0A02040204020203" pitchFamily="34" charset="0"/>
                <a:cs typeface="UTM American Sans"/>
              </a:rPr>
              <a:t>cao</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với</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nhiêu</a:t>
            </a:r>
            <a:r>
              <a:rPr lang="en-US" sz="4200" dirty="0">
                <a:solidFill>
                  <a:srgbClr val="800000"/>
                </a:solidFill>
                <a:latin typeface="Segoe UI Black" panose="020B0A02040204020203" pitchFamily="34" charset="0"/>
                <a:ea typeface="Segoe UI Black" panose="020B0A02040204020203" pitchFamily="34" charset="0"/>
                <a:cs typeface="UTM American Sans"/>
              </a:rPr>
              <a:t> lao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nhọc</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Giờ</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này</a:t>
            </a:r>
            <a:r>
              <a:rPr lang="en-US" sz="4200" dirty="0">
                <a:solidFill>
                  <a:srgbClr val="800000"/>
                </a:solidFill>
                <a:latin typeface="Segoe UI Black" panose="020B0A02040204020203" pitchFamily="34" charset="0"/>
                <a:ea typeface="Segoe UI Black" panose="020B0A02040204020203" pitchFamily="34" charset="0"/>
                <a:cs typeface="UTM American Sans"/>
              </a:rPr>
              <a:t> con </a:t>
            </a:r>
            <a:r>
              <a:rPr lang="en-US" sz="4200" dirty="0" err="1">
                <a:solidFill>
                  <a:srgbClr val="800000"/>
                </a:solidFill>
                <a:latin typeface="Segoe UI Black" panose="020B0A02040204020203" pitchFamily="34" charset="0"/>
                <a:ea typeface="Segoe UI Black" panose="020B0A02040204020203" pitchFamily="34" charset="0"/>
                <a:cs typeface="UTM American Sans"/>
              </a:rPr>
              <a:t>xin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kính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tiến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những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tâm</a:t>
            </a:r>
            <a:r>
              <a:rPr lang="en-US" sz="4200" dirty="0">
                <a:solidFill>
                  <a:srgbClr val="800000"/>
                </a:solidFill>
                <a:latin typeface="Segoe UI Black" panose="020B0A02040204020203" pitchFamily="34" charset="0"/>
                <a:ea typeface="Segoe UI Black" panose="020B0A02040204020203" pitchFamily="34" charset="0"/>
                <a:cs typeface="UTM American Sans"/>
              </a:rPr>
              <a:t> t</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đời</a:t>
            </a:r>
            <a:r>
              <a:rPr lang="en-US" sz="4200" dirty="0">
                <a:solidFill>
                  <a:srgbClr val="800000"/>
                </a:solidFill>
                <a:latin typeface="Segoe UI Black" panose="020B0A02040204020203" pitchFamily="34" charset="0"/>
                <a:ea typeface="Segoe UI Black" panose="020B0A02040204020203" pitchFamily="34" charset="0"/>
                <a:cs typeface="UTM American Sans"/>
              </a:rPr>
              <a:t> con. </a:t>
            </a:r>
            <a:endParaRPr lang="vi-VN" sz="42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828439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2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en-US" sz="42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en-US" sz="42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200" dirty="0">
                <a:solidFill>
                  <a:srgbClr val="800000"/>
                </a:solidFill>
                <a:latin typeface="Segoe UI Black" panose="020B0A02040204020203" pitchFamily="34" charset="0"/>
                <a:ea typeface="Segoe UI Black" panose="020B0A02040204020203" pitchFamily="34" charset="0"/>
                <a:cs typeface="UTM American Sans"/>
              </a:rPr>
              <a:t>Dâng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lên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Ngài</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ớc</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muốn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lên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Ngài</a:t>
            </a:r>
            <a:r>
              <a:rPr lang="en-US" sz="4200" dirty="0">
                <a:solidFill>
                  <a:srgbClr val="800000"/>
                </a:solidFill>
                <a:latin typeface="Segoe UI Black" panose="020B0A02040204020203" pitchFamily="34" charset="0"/>
                <a:ea typeface="Segoe UI Black" panose="020B0A02040204020203" pitchFamily="34" charset="0"/>
                <a:cs typeface="UTM American Sans"/>
              </a:rPr>
              <a:t> bao n</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ớc</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mắt</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vui</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buồn</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khốn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khó</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một</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lòng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xin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tiến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Xin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về</a:t>
            </a:r>
            <a:r>
              <a:rPr lang="en-US" sz="4200" dirty="0">
                <a:solidFill>
                  <a:srgbClr val="800000"/>
                </a:solidFill>
                <a:latin typeface="Segoe UI Black" panose="020B0A02040204020203" pitchFamily="34" charset="0"/>
                <a:ea typeface="Segoe UI Black" panose="020B0A02040204020203" pitchFamily="34" charset="0"/>
                <a:cs typeface="UTM American Sans"/>
              </a:rPr>
              <a:t> Cha </a:t>
            </a:r>
            <a:r>
              <a:rPr lang="en-US" sz="4200" dirty="0" err="1">
                <a:solidFill>
                  <a:srgbClr val="800000"/>
                </a:solidFill>
                <a:latin typeface="Segoe UI Black" panose="020B0A02040204020203" pitchFamily="34" charset="0"/>
                <a:ea typeface="Segoe UI Black" panose="020B0A02040204020203" pitchFamily="34" charset="0"/>
                <a:cs typeface="UTM American Sans"/>
              </a:rPr>
              <a:t>chí</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thánh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đây</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thân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phàm</a:t>
            </a:r>
            <a:r>
              <a:rPr lang="en-US" sz="4200" dirty="0">
                <a:solidFill>
                  <a:srgbClr val="800000"/>
                </a:solidFill>
                <a:latin typeface="Segoe UI Black" panose="020B0A02040204020203" pitchFamily="34" charset="0"/>
                <a:ea typeface="Segoe UI Black" panose="020B0A02040204020203" pitchFamily="34" charset="0"/>
                <a:cs typeface="UTM American Sans"/>
              </a:rPr>
              <a:t> con </a:t>
            </a:r>
            <a:r>
              <a:rPr lang="en-US" sz="4200" dirty="0" err="1">
                <a:solidFill>
                  <a:srgbClr val="800000"/>
                </a:solidFill>
                <a:latin typeface="Segoe UI Black" panose="020B0A02040204020203" pitchFamily="34" charset="0"/>
                <a:ea typeface="Segoe UI Black" panose="020B0A02040204020203" pitchFamily="34" charset="0"/>
                <a:cs typeface="UTM American Sans"/>
              </a:rPr>
              <a:t>yếu</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đuối</a:t>
            </a:r>
            <a:r>
              <a:rPr lang="en-US" sz="4200" dirty="0">
                <a:solidFill>
                  <a:srgbClr val="800000"/>
                </a:solidFill>
                <a:latin typeface="Segoe UI Black" panose="020B0A02040204020203" pitchFamily="34" charset="0"/>
                <a:ea typeface="Segoe UI Black" panose="020B0A02040204020203" pitchFamily="34" charset="0"/>
                <a:cs typeface="UTM American Sans"/>
              </a:rPr>
              <a:t>. Cha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ơng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tình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xin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đón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lấy</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làm</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lễ</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vật</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giao</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hoà</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endParaRPr lang="vi-VN" sz="42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2121633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2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Tk2:</a:t>
            </a:r>
            <a:r>
              <a:rPr lang="en-US" sz="42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200" dirty="0">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Nguyện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lên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Chúa</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trái</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tim</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a:t>
            </a:r>
            <a:r>
              <a:rPr lang="vi-VN" sz="4200" dirty="0">
                <a:solidFill>
                  <a:srgbClr val="800000"/>
                </a:solidFill>
                <a:latin typeface="Segoe UI Black" panose="020B0A02040204020203" pitchFamily="34" charset="0"/>
                <a:ea typeface="Segoe UI Black" panose="020B0A02040204020203" pitchFamily="34" charset="0"/>
                <a:cs typeface="UTM American Sans"/>
              </a:rPr>
              <a:t>ơ</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mang</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tội</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a:t>
            </a:r>
            <a:r>
              <a:rPr lang="vi-VN" sz="4200" dirty="0">
                <a:solidFill>
                  <a:srgbClr val="800000"/>
                </a:solidFill>
                <a:latin typeface="Segoe UI Black" panose="020B0A02040204020203" pitchFamily="34" charset="0"/>
                <a:ea typeface="Segoe UI Black" panose="020B0A02040204020203" pitchFamily="34" charset="0"/>
                <a:cs typeface="UTM American Sans"/>
              </a:rPr>
              <a:t>ơ</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Cuộc</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sống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thế</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nhân</a:t>
            </a:r>
            <a:r>
              <a:rPr lang="en-US" sz="4200" dirty="0">
                <a:solidFill>
                  <a:srgbClr val="800000"/>
                </a:solidFill>
                <a:latin typeface="Segoe UI Black" panose="020B0A02040204020203" pitchFamily="34" charset="0"/>
                <a:ea typeface="Segoe UI Black" panose="020B0A02040204020203" pitchFamily="34" charset="0"/>
                <a:cs typeface="UTM American Sans"/>
              </a:rPr>
              <a:t> bao u </a:t>
            </a:r>
            <a:r>
              <a:rPr lang="en-US" sz="4200" dirty="0" err="1">
                <a:solidFill>
                  <a:srgbClr val="800000"/>
                </a:solidFill>
                <a:latin typeface="Segoe UI Black" panose="020B0A02040204020203" pitchFamily="34" charset="0"/>
                <a:ea typeface="Segoe UI Black" panose="020B0A02040204020203" pitchFamily="34" charset="0"/>
                <a:cs typeface="UTM American Sans"/>
              </a:rPr>
              <a:t>sầu</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và</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nhiều</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ngang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trái</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Nhờ</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tình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ơng</a:t>
            </a:r>
            <a:r>
              <a:rPr lang="en-US" sz="4200" dirty="0">
                <a:solidFill>
                  <a:srgbClr val="800000"/>
                </a:solidFill>
                <a:latin typeface="Segoe UI Black" panose="020B0A02040204020203" pitchFamily="34" charset="0"/>
                <a:ea typeface="Segoe UI Black" panose="020B0A02040204020203" pitchFamily="34" charset="0"/>
                <a:cs typeface="UTM American Sans"/>
              </a:rPr>
              <a:t> cha bao la </a:t>
            </a:r>
            <a:r>
              <a:rPr lang="en-US" sz="4200" dirty="0" err="1">
                <a:solidFill>
                  <a:srgbClr val="800000"/>
                </a:solidFill>
                <a:latin typeface="Segoe UI Black" panose="020B0A02040204020203" pitchFamily="34" charset="0"/>
                <a:ea typeface="Segoe UI Black" panose="020B0A02040204020203" pitchFamily="34" charset="0"/>
                <a:cs typeface="UTM American Sans"/>
              </a:rPr>
              <a:t>chở</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che</a:t>
            </a:r>
            <a:r>
              <a:rPr lang="en-US" sz="4200" dirty="0">
                <a:solidFill>
                  <a:srgbClr val="800000"/>
                </a:solidFill>
                <a:latin typeface="Segoe UI Black" panose="020B0A02040204020203" pitchFamily="34" charset="0"/>
                <a:ea typeface="Segoe UI Black" panose="020B0A02040204020203" pitchFamily="34" charset="0"/>
                <a:cs typeface="UTM American Sans"/>
              </a:rPr>
              <a:t> con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đêm</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ngày</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Để</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đời</a:t>
            </a:r>
            <a:r>
              <a:rPr lang="en-US" sz="4200" dirty="0">
                <a:solidFill>
                  <a:srgbClr val="800000"/>
                </a:solidFill>
                <a:latin typeface="Segoe UI Black" panose="020B0A02040204020203" pitchFamily="34" charset="0"/>
                <a:ea typeface="Segoe UI Black" panose="020B0A02040204020203" pitchFamily="34" charset="0"/>
                <a:cs typeface="UTM American Sans"/>
              </a:rPr>
              <a:t> con </a:t>
            </a:r>
            <a:r>
              <a:rPr lang="en-US" sz="4200" dirty="0" err="1">
                <a:solidFill>
                  <a:srgbClr val="800000"/>
                </a:solidFill>
                <a:latin typeface="Segoe UI Black" panose="020B0A02040204020203" pitchFamily="34" charset="0"/>
                <a:ea typeface="Segoe UI Black" panose="020B0A02040204020203" pitchFamily="34" charset="0"/>
                <a:cs typeface="UTM American Sans"/>
              </a:rPr>
              <a:t>luôn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tránh</a:t>
            </a:r>
            <a:r>
              <a:rPr lang="en-US" sz="4200" dirty="0">
                <a:solidFill>
                  <a:srgbClr val="800000"/>
                </a:solidFill>
                <a:latin typeface="Segoe UI Black" panose="020B0A02040204020203" pitchFamily="34" charset="0"/>
                <a:ea typeface="Segoe UI Black" panose="020B0A02040204020203" pitchFamily="34" charset="0"/>
                <a:cs typeface="UTM American Sans"/>
              </a:rPr>
              <a:t> b</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ớc</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những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đam</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mê</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trần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gian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endParaRPr lang="vi-VN" sz="42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1616769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200" b="0" u="sng" dirty="0" err="1">
                <a:solidFill>
                  <a:srgbClr val="002060"/>
                </a:solidFill>
                <a:effectLst/>
                <a:latin typeface="Segoe UI Black" panose="020B0A02040204020203" pitchFamily="34" charset="0"/>
                <a:ea typeface="Segoe UI Black" panose="020B0A02040204020203" pitchFamily="34" charset="0"/>
                <a:cs typeface="UTM American Sans" pitchFamily="18" charset="0"/>
              </a:rPr>
              <a:t>Đk</a:t>
            </a:r>
            <a:r>
              <a:rPr lang="en-US" sz="4200" b="0" u="sng" dirty="0">
                <a:solidFill>
                  <a:srgbClr val="002060"/>
                </a:solidFill>
                <a:effectLst/>
                <a:latin typeface="Segoe UI Black" panose="020B0A02040204020203" pitchFamily="34" charset="0"/>
                <a:ea typeface="Segoe UI Black" panose="020B0A02040204020203" pitchFamily="34" charset="0"/>
                <a:cs typeface="UTM American Sans" pitchFamily="18" charset="0"/>
              </a:rPr>
              <a:t>:</a:t>
            </a:r>
            <a:r>
              <a:rPr lang="en-US" sz="4200" b="0" dirty="0">
                <a:solidFill>
                  <a:srgbClr val="800000"/>
                </a:solidFill>
                <a:effectLst/>
                <a:latin typeface="Segoe UI Black" panose="020B0A02040204020203" pitchFamily="34" charset="0"/>
                <a:ea typeface="Segoe UI Black" panose="020B0A02040204020203" pitchFamily="34" charset="0"/>
                <a:cs typeface="UTM American Sans" pitchFamily="18" charset="0"/>
              </a:rPr>
              <a:t> </a:t>
            </a:r>
            <a:r>
              <a:rPr lang="vi-VN" sz="4200" dirty="0">
                <a:solidFill>
                  <a:srgbClr val="800000"/>
                </a:solidFill>
                <a:latin typeface="Segoe UI Black" panose="020B0A02040204020203" pitchFamily="34" charset="0"/>
                <a:ea typeface="Segoe UI Black" panose="020B0A02040204020203" pitchFamily="34" charset="0"/>
                <a:cs typeface="UTM American Sans"/>
              </a:rPr>
              <a:t>Dâng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lên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Ngài</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ớc</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muốn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lên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Ngài</a:t>
            </a:r>
            <a:r>
              <a:rPr lang="en-US" sz="4200" dirty="0">
                <a:solidFill>
                  <a:srgbClr val="800000"/>
                </a:solidFill>
                <a:latin typeface="Segoe UI Black" panose="020B0A02040204020203" pitchFamily="34" charset="0"/>
                <a:ea typeface="Segoe UI Black" panose="020B0A02040204020203" pitchFamily="34" charset="0"/>
                <a:cs typeface="UTM American Sans"/>
              </a:rPr>
              <a:t> bao n</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ớc</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mắt</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vui</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buồn</a:t>
            </a:r>
            <a:r>
              <a:rPr lang="en-US" sz="4200" dirty="0">
                <a:solidFill>
                  <a:srgbClr val="800000"/>
                </a:solidFill>
                <a:latin typeface="Segoe UI Black" panose="020B0A02040204020203" pitchFamily="34" charset="0"/>
                <a:ea typeface="Segoe UI Black" panose="020B0A02040204020203" pitchFamily="34" charset="0"/>
                <a:cs typeface="UTM American Sans"/>
              </a:rPr>
              <a:t> bao </a:t>
            </a:r>
            <a:r>
              <a:rPr lang="en-US" sz="4200" dirty="0" err="1">
                <a:solidFill>
                  <a:srgbClr val="800000"/>
                </a:solidFill>
                <a:latin typeface="Segoe UI Black" panose="020B0A02040204020203" pitchFamily="34" charset="0"/>
                <a:ea typeface="Segoe UI Black" panose="020B0A02040204020203" pitchFamily="34" charset="0"/>
                <a:cs typeface="UTM American Sans"/>
              </a:rPr>
              <a:t>khốn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khó</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một</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lòng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xin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tiến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Xin </a:t>
            </a:r>
            <a:r>
              <a:rPr lang="en-US" sz="4200" dirty="0" err="1">
                <a:solidFill>
                  <a:srgbClr val="800000"/>
                </a:solidFill>
                <a:latin typeface="Segoe UI Black" panose="020B0A02040204020203" pitchFamily="34" charset="0"/>
                <a:ea typeface="Segoe UI Black" panose="020B0A02040204020203" pitchFamily="34" charset="0"/>
                <a:cs typeface="UTM American Sans"/>
              </a:rPr>
              <a:t>dâng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về</a:t>
            </a:r>
            <a:r>
              <a:rPr lang="en-US" sz="4200" dirty="0">
                <a:solidFill>
                  <a:srgbClr val="800000"/>
                </a:solidFill>
                <a:latin typeface="Segoe UI Black" panose="020B0A02040204020203" pitchFamily="34" charset="0"/>
                <a:ea typeface="Segoe UI Black" panose="020B0A02040204020203" pitchFamily="34" charset="0"/>
                <a:cs typeface="UTM American Sans"/>
              </a:rPr>
              <a:t> Cha </a:t>
            </a:r>
            <a:r>
              <a:rPr lang="en-US" sz="4200" dirty="0" err="1">
                <a:solidFill>
                  <a:srgbClr val="800000"/>
                </a:solidFill>
                <a:latin typeface="Segoe UI Black" panose="020B0A02040204020203" pitchFamily="34" charset="0"/>
                <a:ea typeface="Segoe UI Black" panose="020B0A02040204020203" pitchFamily="34" charset="0"/>
                <a:cs typeface="UTM American Sans"/>
              </a:rPr>
              <a:t>chí</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thánh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đây</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thân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phàm</a:t>
            </a:r>
            <a:r>
              <a:rPr lang="en-US" sz="4200" dirty="0">
                <a:solidFill>
                  <a:srgbClr val="800000"/>
                </a:solidFill>
                <a:latin typeface="Segoe UI Black" panose="020B0A02040204020203" pitchFamily="34" charset="0"/>
                <a:ea typeface="Segoe UI Black" panose="020B0A02040204020203" pitchFamily="34" charset="0"/>
                <a:cs typeface="UTM American Sans"/>
              </a:rPr>
              <a:t> con </a:t>
            </a:r>
            <a:r>
              <a:rPr lang="en-US" sz="4200" dirty="0" err="1">
                <a:solidFill>
                  <a:srgbClr val="800000"/>
                </a:solidFill>
                <a:latin typeface="Segoe UI Black" panose="020B0A02040204020203" pitchFamily="34" charset="0"/>
                <a:ea typeface="Segoe UI Black" panose="020B0A02040204020203" pitchFamily="34" charset="0"/>
                <a:cs typeface="UTM American Sans"/>
              </a:rPr>
              <a:t>yếu</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đuối</a:t>
            </a:r>
            <a:r>
              <a:rPr lang="en-US" sz="4200" dirty="0">
                <a:solidFill>
                  <a:srgbClr val="800000"/>
                </a:solidFill>
                <a:latin typeface="Segoe UI Black" panose="020B0A02040204020203" pitchFamily="34" charset="0"/>
                <a:ea typeface="Segoe UI Black" panose="020B0A02040204020203" pitchFamily="34" charset="0"/>
                <a:cs typeface="UTM American Sans"/>
              </a:rPr>
              <a:t>. Cha </a:t>
            </a:r>
            <a:r>
              <a:rPr lang="en-US" sz="4200" dirty="0" err="1">
                <a:solidFill>
                  <a:srgbClr val="800000"/>
                </a:solidFill>
                <a:latin typeface="Segoe UI Black" panose="020B0A02040204020203" pitchFamily="34" charset="0"/>
                <a:ea typeface="Segoe UI Black" panose="020B0A02040204020203" pitchFamily="34" charset="0"/>
                <a:cs typeface="UTM American Sans"/>
              </a:rPr>
              <a:t>th</a:t>
            </a:r>
            <a:r>
              <a:rPr lang="vi-VN" sz="4200" dirty="0">
                <a:solidFill>
                  <a:srgbClr val="800000"/>
                </a:solidFill>
                <a:latin typeface="Segoe UI Black" panose="020B0A02040204020203" pitchFamily="34" charset="0"/>
                <a:ea typeface="Segoe UI Black" panose="020B0A02040204020203" pitchFamily="34" charset="0"/>
                <a:cs typeface="UTM American Sans"/>
              </a:rPr>
              <a:t>ư</a:t>
            </a:r>
            <a:r>
              <a:rPr lang="en-US" sz="4200" dirty="0" err="1">
                <a:solidFill>
                  <a:srgbClr val="800000"/>
                </a:solidFill>
                <a:latin typeface="Segoe UI Black" panose="020B0A02040204020203" pitchFamily="34" charset="0"/>
                <a:ea typeface="Segoe UI Black" panose="020B0A02040204020203" pitchFamily="34" charset="0"/>
                <a:cs typeface="UTM American Sans"/>
              </a:rPr>
              <a:t>ơng</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tình</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xin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đón</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lấy</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làm</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lễ</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vật</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giao</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r>
              <a:rPr lang="en-US" sz="4200" dirty="0" err="1">
                <a:solidFill>
                  <a:srgbClr val="800000"/>
                </a:solidFill>
                <a:latin typeface="Segoe UI Black" panose="020B0A02040204020203" pitchFamily="34" charset="0"/>
                <a:ea typeface="Segoe UI Black" panose="020B0A02040204020203" pitchFamily="34" charset="0"/>
                <a:cs typeface="UTM American Sans"/>
              </a:rPr>
              <a:t>hoà</a:t>
            </a:r>
            <a:r>
              <a:rPr lang="en-US" sz="4200" dirty="0">
                <a:solidFill>
                  <a:srgbClr val="800000"/>
                </a:solidFill>
                <a:latin typeface="Segoe UI Black" panose="020B0A02040204020203" pitchFamily="34" charset="0"/>
                <a:ea typeface="Segoe UI Black" panose="020B0A02040204020203" pitchFamily="34" charset="0"/>
                <a:cs typeface="UTM American Sans"/>
              </a:rPr>
              <a:t>. </a:t>
            </a:r>
            <a:endParaRPr lang="vi-VN" sz="4200" b="0" dirty="0">
              <a:solidFill>
                <a:srgbClr val="800000"/>
              </a:solidFill>
              <a:effectLst/>
              <a:latin typeface="Segoe UI Black"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4863146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94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6324372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928" y="555526"/>
            <a:ext cx="9182842" cy="3354765"/>
          </a:xfrm>
          <a:prstGeom prst="rect">
            <a:avLst/>
          </a:prstGeom>
          <a:noFill/>
        </p:spPr>
        <p:txBody>
          <a:bodyPr wrap="square" lIns="91440" tIns="45720" rIns="91440" bIns="4572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pPr>
            <a:r>
              <a:rPr lang="en-US" sz="3600" b="1" dirty="0">
                <a:ln w="11430"/>
                <a:solidFill>
                  <a:srgbClr val="800000"/>
                </a:solidFill>
                <a:latin typeface="Segoe UI Black" panose="020B0A02040204020203" pitchFamily="34" charset="0"/>
                <a:ea typeface="Segoe UI Black" panose="020B0A02040204020203" pitchFamily="34" charset="0"/>
                <a:cs typeface="UTM American Sans" pitchFamily="34" charset="0"/>
              </a:rPr>
              <a:t>Ca </a:t>
            </a:r>
            <a:r>
              <a:rPr lang="en-US" sz="3600" b="1" dirty="0" err="1">
                <a:ln w="11430"/>
                <a:solidFill>
                  <a:srgbClr val="800000"/>
                </a:solidFill>
                <a:latin typeface="Segoe UI Black" panose="020B0A02040204020203" pitchFamily="34" charset="0"/>
                <a:ea typeface="Segoe UI Black" panose="020B0A02040204020203" pitchFamily="34" charset="0"/>
                <a:cs typeface="UTM American Sans" pitchFamily="34" charset="0"/>
              </a:rPr>
              <a:t>Nguyện</a:t>
            </a:r>
            <a:r>
              <a:rPr lang="en-US" sz="3600" b="1" dirty="0">
                <a:ln w="11430"/>
                <a:solidFill>
                  <a:srgbClr val="800000"/>
                </a:solidFill>
                <a:latin typeface="Segoe UI Black" panose="020B0A02040204020203" pitchFamily="34" charset="0"/>
                <a:ea typeface="Segoe UI Black" panose="020B0A02040204020203" pitchFamily="34" charset="0"/>
                <a:cs typeface="UTM American Sans" pitchFamily="34" charset="0"/>
              </a:rPr>
              <a:t> </a:t>
            </a:r>
            <a:r>
              <a:rPr lang="en-US" sz="3600" b="1" dirty="0" err="1">
                <a:ln w="11430"/>
                <a:solidFill>
                  <a:srgbClr val="800000"/>
                </a:solidFill>
                <a:latin typeface="Segoe UI Black" panose="020B0A02040204020203" pitchFamily="34" charset="0"/>
                <a:ea typeface="Segoe UI Black" panose="020B0A02040204020203" pitchFamily="34" charset="0"/>
                <a:cs typeface="UTM American Sans" pitchFamily="34" charset="0"/>
              </a:rPr>
              <a:t>Hiệp</a:t>
            </a:r>
            <a:r>
              <a:rPr lang="en-US" sz="3600" b="1" dirty="0">
                <a:ln w="11430"/>
                <a:solidFill>
                  <a:srgbClr val="800000"/>
                </a:solidFill>
                <a:latin typeface="Segoe UI Black" panose="020B0A02040204020203" pitchFamily="34" charset="0"/>
                <a:ea typeface="Segoe UI Black" panose="020B0A02040204020203" pitchFamily="34" charset="0"/>
                <a:cs typeface="UTM American Sans" pitchFamily="34" charset="0"/>
              </a:rPr>
              <a:t> </a:t>
            </a:r>
            <a:r>
              <a:rPr lang="en-US" sz="3600" b="1" dirty="0" err="1">
                <a:ln w="11430"/>
                <a:solidFill>
                  <a:srgbClr val="800000"/>
                </a:solidFill>
                <a:latin typeface="Segoe UI Black" panose="020B0A02040204020203" pitchFamily="34" charset="0"/>
                <a:ea typeface="Segoe UI Black" panose="020B0A02040204020203" pitchFamily="34" charset="0"/>
                <a:cs typeface="UTM American Sans" pitchFamily="34" charset="0"/>
              </a:rPr>
              <a:t>Lễ</a:t>
            </a:r>
            <a:endParaRPr lang="en-US" sz="3600" b="1" dirty="0">
              <a:ln w="11430"/>
              <a:solidFill>
                <a:srgbClr val="800000"/>
              </a:solidFill>
              <a:latin typeface="Segoe UI Black" panose="020B0A02040204020203" pitchFamily="34" charset="0"/>
              <a:ea typeface="Segoe UI Black" panose="020B0A02040204020203" pitchFamily="34" charset="0"/>
              <a:cs typeface="Arial" pitchFamily="34" charset="0"/>
            </a:endParaRPr>
          </a:p>
          <a:p>
            <a:pPr algn="ctr" fontAlgn="base">
              <a:spcBef>
                <a:spcPct val="0"/>
              </a:spcBef>
              <a:spcAft>
                <a:spcPct val="0"/>
              </a:spcAft>
            </a:pPr>
            <a:r>
              <a:rPr lang="en-US" sz="4400" dirty="0" err="1">
                <a:solidFill>
                  <a:srgbClr val="C00000"/>
                </a:solidFill>
                <a:latin typeface="Segoe UI Black" panose="020B0A02040204020203" pitchFamily="34" charset="0"/>
                <a:ea typeface="Segoe UI Black" panose="020B0A02040204020203" pitchFamily="34" charset="0"/>
              </a:rPr>
              <a:t>Chỉ</a:t>
            </a:r>
            <a:r>
              <a:rPr lang="en-US" sz="4400" dirty="0">
                <a:solidFill>
                  <a:srgbClr val="C00000"/>
                </a:solidFill>
                <a:latin typeface="Segoe UI Black" panose="020B0A02040204020203" pitchFamily="34" charset="0"/>
                <a:ea typeface="Segoe UI Black" panose="020B0A02040204020203" pitchFamily="34" charset="0"/>
              </a:rPr>
              <a:t> </a:t>
            </a:r>
            <a:r>
              <a:rPr lang="en-US" sz="4400" dirty="0" err="1">
                <a:solidFill>
                  <a:srgbClr val="C00000"/>
                </a:solidFill>
                <a:latin typeface="Segoe UI Black" panose="020B0A02040204020203" pitchFamily="34" charset="0"/>
                <a:ea typeface="Segoe UI Black" panose="020B0A02040204020203" pitchFamily="34" charset="0"/>
              </a:rPr>
              <a:t>Trong</a:t>
            </a:r>
            <a:r>
              <a:rPr lang="en-US" sz="4400" dirty="0">
                <a:solidFill>
                  <a:srgbClr val="C00000"/>
                </a:solidFill>
                <a:latin typeface="Segoe UI Black" panose="020B0A02040204020203" pitchFamily="34" charset="0"/>
                <a:ea typeface="Segoe UI Black" panose="020B0A02040204020203" pitchFamily="34" charset="0"/>
              </a:rPr>
              <a:t> </a:t>
            </a:r>
            <a:r>
              <a:rPr lang="en-US" sz="4400" dirty="0" err="1">
                <a:solidFill>
                  <a:srgbClr val="C00000"/>
                </a:solidFill>
                <a:latin typeface="Segoe UI Black" panose="020B0A02040204020203" pitchFamily="34" charset="0"/>
                <a:ea typeface="Segoe UI Black" panose="020B0A02040204020203" pitchFamily="34" charset="0"/>
              </a:rPr>
              <a:t>Thiên</a:t>
            </a:r>
            <a:r>
              <a:rPr lang="en-US" sz="4400" dirty="0">
                <a:solidFill>
                  <a:srgbClr val="C00000"/>
                </a:solidFill>
                <a:latin typeface="Segoe UI Black" panose="020B0A02040204020203" pitchFamily="34" charset="0"/>
                <a:ea typeface="Segoe UI Black" panose="020B0A02040204020203" pitchFamily="34" charset="0"/>
              </a:rPr>
              <a:t> </a:t>
            </a:r>
            <a:r>
              <a:rPr lang="en-US" sz="4400" dirty="0" err="1">
                <a:solidFill>
                  <a:srgbClr val="C00000"/>
                </a:solidFill>
                <a:latin typeface="Segoe UI Black" panose="020B0A02040204020203" pitchFamily="34" charset="0"/>
                <a:ea typeface="Segoe UI Black" panose="020B0A02040204020203" pitchFamily="34" charset="0"/>
              </a:rPr>
              <a:t>Chúa</a:t>
            </a:r>
            <a:r>
              <a:rPr lang="en-US" sz="4400" dirty="0">
                <a:solidFill>
                  <a:srgbClr val="C00000"/>
                </a:solidFill>
                <a:latin typeface="Segoe UI Black" panose="020B0A02040204020203" pitchFamily="34" charset="0"/>
                <a:ea typeface="Segoe UI Black" panose="020B0A02040204020203" pitchFamily="34" charset="0"/>
              </a:rPr>
              <a:t> </a:t>
            </a:r>
            <a:r>
              <a:rPr lang="en-US" sz="4400" dirty="0" err="1">
                <a:solidFill>
                  <a:srgbClr val="C00000"/>
                </a:solidFill>
                <a:latin typeface="Segoe UI Black" panose="020B0A02040204020203" pitchFamily="34" charset="0"/>
                <a:ea typeface="Segoe UI Black" panose="020B0A02040204020203" pitchFamily="34" charset="0"/>
              </a:rPr>
              <a:t>Mà</a:t>
            </a:r>
            <a:r>
              <a:rPr lang="en-US" sz="4400" dirty="0">
                <a:solidFill>
                  <a:srgbClr val="C00000"/>
                </a:solidFill>
                <a:latin typeface="Segoe UI Black" panose="020B0A02040204020203" pitchFamily="34" charset="0"/>
                <a:ea typeface="Segoe UI Black" panose="020B0A02040204020203" pitchFamily="34" charset="0"/>
              </a:rPr>
              <a:t> </a:t>
            </a:r>
            <a:r>
              <a:rPr lang="en-US" sz="4400" dirty="0" err="1">
                <a:solidFill>
                  <a:srgbClr val="C00000"/>
                </a:solidFill>
                <a:latin typeface="Segoe UI Black" panose="020B0A02040204020203" pitchFamily="34" charset="0"/>
                <a:ea typeface="Segoe UI Black" panose="020B0A02040204020203" pitchFamily="34" charset="0"/>
              </a:rPr>
              <a:t>Thôi</a:t>
            </a:r>
            <a:r>
              <a:rPr lang="en-US" sz="4400" dirty="0">
                <a:solidFill>
                  <a:srgbClr val="C00000"/>
                </a:solidFill>
                <a:latin typeface="Segoe UI Black" panose="020B0A02040204020203" pitchFamily="34" charset="0"/>
                <a:ea typeface="Segoe UI Black" panose="020B0A02040204020203" pitchFamily="34" charset="0"/>
              </a:rPr>
              <a:t> </a:t>
            </a:r>
          </a:p>
          <a:p>
            <a:pPr algn="ctr" fontAlgn="base">
              <a:spcBef>
                <a:spcPct val="0"/>
              </a:spcBef>
              <a:spcAft>
                <a:spcPct val="0"/>
              </a:spcAft>
            </a:pPr>
            <a:r>
              <a:rPr lang="en-US" sz="3200" dirty="0" err="1">
                <a:solidFill>
                  <a:srgbClr val="002060"/>
                </a:solidFill>
                <a:latin typeface="Segoe UI Black" panose="020B0A02040204020203" pitchFamily="34" charset="0"/>
                <a:ea typeface="Segoe UI Black" panose="020B0A02040204020203" pitchFamily="34" charset="0"/>
              </a:rPr>
              <a:t>Phùng</a:t>
            </a:r>
            <a:r>
              <a:rPr lang="en-US" sz="3200" dirty="0">
                <a:solidFill>
                  <a:srgbClr val="002060"/>
                </a:solidFill>
                <a:latin typeface="Segoe UI Black" panose="020B0A02040204020203" pitchFamily="34" charset="0"/>
                <a:ea typeface="Segoe UI Black" panose="020B0A02040204020203" pitchFamily="34" charset="0"/>
              </a:rPr>
              <a:t> Minh </a:t>
            </a:r>
            <a:r>
              <a:rPr lang="en-US" sz="3200" dirty="0" err="1">
                <a:solidFill>
                  <a:srgbClr val="002060"/>
                </a:solidFill>
                <a:latin typeface="Segoe UI Black" panose="020B0A02040204020203" pitchFamily="34" charset="0"/>
                <a:ea typeface="Segoe UI Black" panose="020B0A02040204020203" pitchFamily="34" charset="0"/>
              </a:rPr>
              <a:t>Mẫn</a:t>
            </a:r>
            <a:endParaRPr lang="en-US" sz="8800" b="1" i="1" dirty="0">
              <a:ln w="11430"/>
              <a:solidFill>
                <a:srgbClr val="002060"/>
              </a:solidFill>
              <a:latin typeface="Segoe UI Black" panose="020B0A02040204020203" pitchFamily="34" charset="0"/>
              <a:ea typeface="Segoe UI Black" panose="020B0A02040204020203" pitchFamily="34" charset="0"/>
              <a:cs typeface="Arial" pitchFamily="34" charset="0"/>
            </a:endParaRPr>
          </a:p>
        </p:txBody>
      </p:sp>
    </p:spTree>
    <p:extLst>
      <p:ext uri="{BB962C8B-B14F-4D97-AF65-F5344CB8AC3E}">
        <p14:creationId xmlns:p14="http://schemas.microsoft.com/office/powerpoint/2010/main" val="38570278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664"/>
            <a:ext cx="9144000" cy="5194499"/>
          </a:xfrm>
          <a:prstGeom prst="rect">
            <a:avLst/>
          </a:prstGeom>
        </p:spPr>
        <p:txBody>
          <a:bodyPr wrap="square" anchor="ctr" anchorCtr="0">
            <a:noAutofit/>
          </a:bodyPr>
          <a:lstStyle/>
          <a:p>
            <a:pPr algn="just"/>
            <a:r>
              <a:rPr lang="en-US" sz="4000" b="1" u="sng" dirty="0" err="1">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Đk</a:t>
            </a:r>
            <a:r>
              <a:rPr lang="en-US" sz="4000" b="1" u="sng" dirty="0">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a:t>
            </a:r>
            <a:r>
              <a:rPr lang="en-US" sz="4000" b="1" dirty="0">
                <a:solidFill>
                  <a:srgbClr val="80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UTM American Sans" panose="02020603050405020304" pitchFamily="18" charset="0"/>
              </a:rPr>
              <a:t> </a:t>
            </a:r>
            <a:r>
              <a:rPr lang="vi-VN" sz="4000" dirty="0">
                <a:solidFill>
                  <a:srgbClr val="800000"/>
                </a:solidFill>
                <a:latin typeface="Segoe UI Black" panose="020B0A02040204020203" pitchFamily="34" charset="0"/>
                <a:ea typeface="Segoe UI Black" panose="020B0A02040204020203" pitchFamily="34" charset="0"/>
              </a:rPr>
              <a:t>Chỉ trong Thiên Chúa mà thôi, hồn con mới được yên hàn nghỉ ngơi. Ơn cứu độ của con là chính nơi Ngài. Bao hy vọng đời con là chính nơi Ngài Chỉ trong Thiên Chúa mà thôi, hồn con sẽ mãi nghỉ ngơi yên hàn.</a:t>
            </a:r>
            <a:endParaRPr lang="en-US" sz="4000" b="1" dirty="0">
              <a:solidFill>
                <a:srgbClr val="8000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794736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9519"/>
            <a:ext cx="9144000" cy="4470968"/>
          </a:xfrm>
          <a:prstGeom prst="rect">
            <a:avLst/>
          </a:prstGeom>
        </p:spPr>
        <p:txBody>
          <a:bodyPr wrap="square" anchor="ctr" anchorCtr="0">
            <a:noAutofit/>
          </a:bodyPr>
          <a:lstStyle/>
          <a:p>
            <a:pPr algn="just"/>
            <a:r>
              <a:rPr lang="en-US" sz="4200" b="1" u="sng" dirty="0">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Tk1:</a:t>
            </a:r>
            <a:r>
              <a:rPr lang="en-US" sz="4200" b="1"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UTM American Sans" panose="02020603050405020304" pitchFamily="18" charset="0"/>
              </a:rPr>
              <a:t> </a:t>
            </a:r>
            <a:r>
              <a:rPr lang="en-US" sz="4200" dirty="0" err="1">
                <a:solidFill>
                  <a:srgbClr val="800000"/>
                </a:solidFill>
                <a:latin typeface="Segoe UI Black" panose="020B0A02040204020203" pitchFamily="34" charset="0"/>
                <a:ea typeface="Segoe UI Black" panose="020B0A02040204020203" pitchFamily="34" charset="0"/>
              </a:rPr>
              <a:t>Vì</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Ngài</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là</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núi</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đá</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muôn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ngàn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đời</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Ngài</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là</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chiến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lũy</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thành</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trì</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thật</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kiên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cố</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để</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lòng</a:t>
            </a:r>
            <a:r>
              <a:rPr lang="en-US" sz="4200" dirty="0">
                <a:solidFill>
                  <a:srgbClr val="800000"/>
                </a:solidFill>
                <a:latin typeface="Segoe UI Black" panose="020B0A02040204020203" pitchFamily="34" charset="0"/>
                <a:ea typeface="Segoe UI Black" panose="020B0A02040204020203" pitchFamily="34" charset="0"/>
              </a:rPr>
              <a:t> con </a:t>
            </a:r>
            <a:r>
              <a:rPr lang="en-US" sz="4200" dirty="0" err="1">
                <a:solidFill>
                  <a:srgbClr val="800000"/>
                </a:solidFill>
                <a:latin typeface="Segoe UI Black" panose="020B0A02040204020203" pitchFamily="34" charset="0"/>
                <a:ea typeface="Segoe UI Black" panose="020B0A02040204020203" pitchFamily="34" charset="0"/>
              </a:rPr>
              <a:t>luôn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vững</a:t>
            </a:r>
            <a:r>
              <a:rPr lang="en-US" sz="4200" dirty="0">
                <a:solidFill>
                  <a:srgbClr val="800000"/>
                </a:solidFill>
                <a:latin typeface="Segoe UI Black" panose="020B0A02040204020203" pitchFamily="34" charset="0"/>
                <a:ea typeface="Segoe UI Black" panose="020B0A02040204020203" pitchFamily="34" charset="0"/>
              </a:rPr>
              <a:t> an. </a:t>
            </a:r>
            <a:r>
              <a:rPr lang="en-US" sz="4200" dirty="0" err="1">
                <a:solidFill>
                  <a:srgbClr val="800000"/>
                </a:solidFill>
                <a:latin typeface="Segoe UI Black" panose="020B0A02040204020203" pitchFamily="34" charset="0"/>
                <a:ea typeface="Segoe UI Black" panose="020B0A02040204020203" pitchFamily="34" charset="0"/>
              </a:rPr>
              <a:t>Dẫu</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cho</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quân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gian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thù</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bủa</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vây</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chập</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chùng</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lòng</a:t>
            </a:r>
            <a:r>
              <a:rPr lang="en-US" sz="4200" dirty="0">
                <a:solidFill>
                  <a:srgbClr val="800000"/>
                </a:solidFill>
                <a:latin typeface="Segoe UI Black" panose="020B0A02040204020203" pitchFamily="34" charset="0"/>
                <a:ea typeface="Segoe UI Black" panose="020B0A02040204020203" pitchFamily="34" charset="0"/>
              </a:rPr>
              <a:t> con </a:t>
            </a:r>
            <a:r>
              <a:rPr lang="en-US" sz="4200" dirty="0" err="1">
                <a:solidFill>
                  <a:srgbClr val="800000"/>
                </a:solidFill>
                <a:latin typeface="Segoe UI Black" panose="020B0A02040204020203" pitchFamily="34" charset="0"/>
                <a:ea typeface="Segoe UI Black" panose="020B0A02040204020203" pitchFamily="34" charset="0"/>
              </a:rPr>
              <a:t>vẫn</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ung</a:t>
            </a:r>
            <a:r>
              <a:rPr lang="en-US" sz="4200" dirty="0">
                <a:solidFill>
                  <a:srgbClr val="800000"/>
                </a:solidFill>
                <a:latin typeface="Segoe UI Black" panose="020B0A02040204020203" pitchFamily="34" charset="0"/>
                <a:ea typeface="Segoe UI Black" panose="020B0A02040204020203" pitchFamily="34" charset="0"/>
              </a:rPr>
              <a:t> dung </a:t>
            </a:r>
            <a:r>
              <a:rPr lang="en-US" sz="4200" dirty="0" err="1">
                <a:solidFill>
                  <a:srgbClr val="800000"/>
                </a:solidFill>
                <a:latin typeface="Segoe UI Black" panose="020B0A02040204020203" pitchFamily="34" charset="0"/>
                <a:ea typeface="Segoe UI Black" panose="020B0A02040204020203" pitchFamily="34" charset="0"/>
              </a:rPr>
              <a:t>hoài</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không</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hề</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nao</a:t>
            </a:r>
            <a:r>
              <a:rPr lang="en-US" sz="4200" dirty="0">
                <a:solidFill>
                  <a:srgbClr val="800000"/>
                </a:solidFill>
                <a:latin typeface="Segoe UI Black" panose="020B0A02040204020203" pitchFamily="34" charset="0"/>
                <a:ea typeface="Segoe UI Black" panose="020B0A02040204020203" pitchFamily="34" charset="0"/>
              </a:rPr>
              <a:t> </a:t>
            </a:r>
            <a:r>
              <a:rPr lang="en-US" sz="4200" dirty="0" err="1">
                <a:solidFill>
                  <a:srgbClr val="800000"/>
                </a:solidFill>
                <a:latin typeface="Segoe UI Black" panose="020B0A02040204020203" pitchFamily="34" charset="0"/>
                <a:ea typeface="Segoe UI Black" panose="020B0A02040204020203" pitchFamily="34" charset="0"/>
              </a:rPr>
              <a:t>núng</a:t>
            </a:r>
            <a:r>
              <a:rPr lang="en-US" sz="4200" dirty="0">
                <a:solidFill>
                  <a:srgbClr val="800000"/>
                </a:solidFill>
                <a:latin typeface="Segoe UI Black" panose="020B0A02040204020203" pitchFamily="34" charset="0"/>
                <a:ea typeface="Segoe UI Black" panose="020B0A02040204020203" pitchFamily="34" charset="0"/>
              </a:rPr>
              <a:t>.</a:t>
            </a:r>
            <a:endParaRPr lang="en-US" sz="4200" b="1" dirty="0">
              <a:solidFill>
                <a:srgbClr val="80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2144526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664"/>
            <a:ext cx="9144000" cy="5194499"/>
          </a:xfrm>
          <a:prstGeom prst="rect">
            <a:avLst/>
          </a:prstGeom>
        </p:spPr>
        <p:txBody>
          <a:bodyPr wrap="square" anchor="ctr" anchorCtr="0">
            <a:noAutofit/>
          </a:bodyPr>
          <a:lstStyle/>
          <a:p>
            <a:pPr algn="just"/>
            <a:r>
              <a:rPr lang="en-US" sz="4000" b="1" u="sng" dirty="0" err="1">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Đk</a:t>
            </a:r>
            <a:r>
              <a:rPr lang="en-US" sz="4000" b="1" u="sng" dirty="0">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a:t>
            </a:r>
            <a:r>
              <a:rPr lang="en-US" sz="4000" b="1" dirty="0">
                <a:solidFill>
                  <a:srgbClr val="80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UTM American Sans" panose="02020603050405020304" pitchFamily="18" charset="0"/>
              </a:rPr>
              <a:t> </a:t>
            </a:r>
            <a:r>
              <a:rPr lang="vi-VN" sz="4000" dirty="0">
                <a:solidFill>
                  <a:srgbClr val="800000"/>
                </a:solidFill>
                <a:latin typeface="Segoe UI Black" panose="020B0A02040204020203" pitchFamily="34" charset="0"/>
                <a:ea typeface="Segoe UI Black" panose="020B0A02040204020203" pitchFamily="34" charset="0"/>
              </a:rPr>
              <a:t>Chỉ trong Thiên Chúa mà thôi, hồn con mới được yên hàn nghỉ ngơi. Ơn cứu độ của con là chính nơi Ngài. Bao hy vọng đời con là chính nơi Ngài Chỉ trong Thiên Chúa mà thôi, hồn con sẽ mãi nghỉ ngơi yên hàn.</a:t>
            </a:r>
            <a:endParaRPr lang="en-US" sz="4000" b="1" dirty="0">
              <a:solidFill>
                <a:srgbClr val="8000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6789745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7670"/>
            <a:ext cx="9144000" cy="4684231"/>
          </a:xfrm>
          <a:prstGeom prst="rect">
            <a:avLst/>
          </a:prstGeom>
        </p:spPr>
        <p:txBody>
          <a:bodyPr wrap="square" anchor="ctr" anchorCtr="0">
            <a:noAutofit/>
          </a:bodyPr>
          <a:lstStyle/>
          <a:p>
            <a:pPr algn="just">
              <a:defRPr/>
            </a:pPr>
            <a:r>
              <a:rPr lang="en-US" sz="4200" b="1" u="sng" dirty="0">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Tk2:</a:t>
            </a:r>
            <a:r>
              <a:rPr lang="en-US" sz="4200" b="1"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UTM American Sans" panose="02020603050405020304" pitchFamily="18" charset="0"/>
              </a:rPr>
              <a:t> </a:t>
            </a:r>
            <a:r>
              <a:rPr lang="vi-VN" sz="4200" dirty="0">
                <a:solidFill>
                  <a:srgbClr val="800000"/>
                </a:solidFill>
                <a:latin typeface="Segoe UI Black" panose="020B0A02040204020203" pitchFamily="34" charset="0"/>
                <a:ea typeface="Segoe UI Black" panose="020B0A02040204020203" pitchFamily="34" charset="0"/>
              </a:rPr>
              <a:t>Ngài là nguồn cứu rỗi, duy một mình Ngài là Thiên Chúa. Vì rằng Ngài quyền uy và lòng hằng luôn xót thương, phúc cho ai trông cậy vào Chúa mãi luôn, bạn sẽ dang cánh tay hùng, bao bọc yêu thương.</a:t>
            </a:r>
            <a:endParaRPr lang="en-US" sz="4200" b="1" dirty="0">
              <a:solidFill>
                <a:srgbClr val="8000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5032952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664"/>
            <a:ext cx="9144000" cy="5194499"/>
          </a:xfrm>
          <a:prstGeom prst="rect">
            <a:avLst/>
          </a:prstGeom>
        </p:spPr>
        <p:txBody>
          <a:bodyPr wrap="square" anchor="ctr" anchorCtr="0">
            <a:noAutofit/>
          </a:bodyPr>
          <a:lstStyle/>
          <a:p>
            <a:pPr algn="just"/>
            <a:r>
              <a:rPr lang="en-US" sz="4000" b="1" u="sng" dirty="0" err="1">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Đk</a:t>
            </a:r>
            <a:r>
              <a:rPr lang="en-US" sz="4000" b="1" u="sng" dirty="0">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a:t>
            </a:r>
            <a:r>
              <a:rPr lang="en-US" sz="4000" b="1" dirty="0">
                <a:solidFill>
                  <a:srgbClr val="80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UTM American Sans" panose="02020603050405020304" pitchFamily="18" charset="0"/>
              </a:rPr>
              <a:t> </a:t>
            </a:r>
            <a:r>
              <a:rPr lang="vi-VN" sz="4000" dirty="0">
                <a:solidFill>
                  <a:srgbClr val="800000"/>
                </a:solidFill>
                <a:latin typeface="Segoe UI Black" panose="020B0A02040204020203" pitchFamily="34" charset="0"/>
                <a:ea typeface="Segoe UI Black" panose="020B0A02040204020203" pitchFamily="34" charset="0"/>
              </a:rPr>
              <a:t>Chỉ trong Thiên Chúa mà thôi, hồn con mới được yên hàn nghỉ ngơi. Ơn cứu độ của con là chính nơi Ngài. Bao hy vọng đời con là chính nơi Ngài Chỉ trong Thiên Chúa mà thôi, hồn con sẽ mãi nghỉ ngơi yên hàn.</a:t>
            </a:r>
            <a:endParaRPr lang="en-US" sz="4000" b="1" dirty="0">
              <a:solidFill>
                <a:srgbClr val="8000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8739753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50" y="307921"/>
            <a:ext cx="9144000" cy="4470968"/>
          </a:xfrm>
          <a:prstGeom prst="rect">
            <a:avLst/>
          </a:prstGeom>
        </p:spPr>
        <p:txBody>
          <a:bodyPr wrap="square" anchor="ctr" anchorCtr="0">
            <a:noAutofit/>
          </a:bodyPr>
          <a:lstStyle/>
          <a:p>
            <a:pPr algn="just">
              <a:defRPr/>
            </a:pPr>
            <a:r>
              <a:rPr lang="en-US" sz="4200" b="1" u="sng" dirty="0">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Tk3:</a:t>
            </a:r>
            <a:r>
              <a:rPr lang="en-US" sz="4200" b="1" dirty="0">
                <a:solidFill>
                  <a:srgbClr val="FF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UTM American Sans" panose="02020603050405020304" pitchFamily="18" charset="0"/>
              </a:rPr>
              <a:t> </a:t>
            </a:r>
            <a:r>
              <a:rPr lang="vi-VN" sz="4200" dirty="0">
                <a:solidFill>
                  <a:srgbClr val="800000"/>
                </a:solidFill>
                <a:latin typeface="Segoe UI Black" panose="020B0A02040204020203" pitchFamily="34" charset="0"/>
                <a:ea typeface="Segoe UI Black" panose="020B0A02040204020203" pitchFamily="34" charset="0"/>
              </a:rPr>
              <a:t>Từ rày và mai sau, con tựa vào Ngài để nương náu, phận người thật mong manh cần bàn tay Chúa đỡ nâng. Dẫu qua đi bao đời, vật đổi sao dời, tình Chúa vẫn luôn đong đầy không hề phôi phai.</a:t>
            </a:r>
            <a:endParaRPr lang="en-US" sz="4200" b="1" dirty="0">
              <a:solidFill>
                <a:srgbClr val="80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1863232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664"/>
            <a:ext cx="9144000" cy="5194499"/>
          </a:xfrm>
          <a:prstGeom prst="rect">
            <a:avLst/>
          </a:prstGeom>
        </p:spPr>
        <p:txBody>
          <a:bodyPr wrap="square" anchor="ctr" anchorCtr="0">
            <a:noAutofit/>
          </a:bodyPr>
          <a:lstStyle/>
          <a:p>
            <a:pPr algn="just"/>
            <a:r>
              <a:rPr lang="en-US" sz="4000" b="1" u="sng" dirty="0" err="1">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Đk</a:t>
            </a:r>
            <a:r>
              <a:rPr lang="en-US" sz="4000" b="1" u="sng" dirty="0">
                <a:solidFill>
                  <a:srgbClr val="002060"/>
                </a:solidFill>
                <a:latin typeface="Segoe UI Black" panose="020B0A02040204020203" pitchFamily="34" charset="0"/>
                <a:ea typeface="Segoe UI Black" panose="020B0A02040204020203" pitchFamily="34" charset="0"/>
                <a:cs typeface="UTM American Sans" panose="02020603050405020304" pitchFamily="18" charset="0"/>
              </a:rPr>
              <a:t>:</a:t>
            </a:r>
            <a:r>
              <a:rPr lang="en-US" sz="4000" b="1" dirty="0">
                <a:solidFill>
                  <a:srgbClr val="80000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UTM American Sans" panose="02020603050405020304" pitchFamily="18" charset="0"/>
              </a:rPr>
              <a:t> </a:t>
            </a:r>
            <a:r>
              <a:rPr lang="vi-VN" sz="4000" dirty="0">
                <a:solidFill>
                  <a:srgbClr val="800000"/>
                </a:solidFill>
                <a:latin typeface="Segoe UI Black" panose="020B0A02040204020203" pitchFamily="34" charset="0"/>
                <a:ea typeface="Segoe UI Black" panose="020B0A02040204020203" pitchFamily="34" charset="0"/>
              </a:rPr>
              <a:t>Chỉ trong Thiên Chúa mà thôi, hồn con mới được yên hàn nghỉ ngơi. Ơn cứu độ của con là chính nơi Ngài. Bao hy vọng đời con là chính nơi Ngài Chỉ trong Thiên Chúa mà thôi, hồn con sẽ mãi nghỉ ngơi yên hàn.</a:t>
            </a:r>
            <a:endParaRPr lang="en-US" sz="4000" b="1" dirty="0">
              <a:solidFill>
                <a:srgbClr val="800000"/>
              </a:solidFill>
              <a:latin typeface="Segoe UI Black"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8369787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0753931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748898"/>
            <a:ext cx="9263992" cy="2554545"/>
          </a:xfrm>
          <a:prstGeom prst="rect">
            <a:avLst/>
          </a:prstGeom>
          <a:noFill/>
        </p:spPr>
        <p:txBody>
          <a:bodyPr wrap="square" lIns="91440" tIns="45720" rIns="91440" bIns="4572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pPr>
            <a:r>
              <a:rPr lang="en-US" sz="8000" dirty="0">
                <a:ln w="11430"/>
                <a:solidFill>
                  <a:srgbClr val="800000"/>
                </a:solidFill>
                <a:latin typeface="Segoe UI Black" panose="020B0A02040204020203" pitchFamily="34" charset="0"/>
                <a:ea typeface="Segoe UI Black" panose="020B0A02040204020203" pitchFamily="34" charset="0"/>
                <a:cs typeface="UTM American Sans" panose="020B0604020202020204" pitchFamily="34" charset="0"/>
              </a:rPr>
              <a:t>Ca </a:t>
            </a:r>
            <a:r>
              <a:rPr lang="en-US" sz="8000" dirty="0" err="1">
                <a:ln w="11430"/>
                <a:solidFill>
                  <a:srgbClr val="800000"/>
                </a:solidFill>
                <a:latin typeface="Segoe UI Black" panose="020B0A02040204020203" pitchFamily="34" charset="0"/>
                <a:ea typeface="Segoe UI Black" panose="020B0A02040204020203" pitchFamily="34" charset="0"/>
                <a:cs typeface="UTM American Sans" panose="020B0604020202020204" pitchFamily="34" charset="0"/>
              </a:rPr>
              <a:t>Kết</a:t>
            </a:r>
            <a:r>
              <a:rPr lang="en-US" sz="8000" dirty="0">
                <a:ln w="11430"/>
                <a:solidFill>
                  <a:srgbClr val="800000"/>
                </a:solidFill>
                <a:latin typeface="Segoe UI Black" panose="020B0A02040204020203" pitchFamily="34" charset="0"/>
                <a:ea typeface="Segoe UI Black" panose="020B0A02040204020203" pitchFamily="34" charset="0"/>
                <a:cs typeface="UTM American Sans" panose="020B0604020202020204" pitchFamily="34" charset="0"/>
              </a:rPr>
              <a:t> </a:t>
            </a:r>
            <a:r>
              <a:rPr lang="en-US" sz="8000" dirty="0" err="1">
                <a:ln w="11430"/>
                <a:solidFill>
                  <a:srgbClr val="800000"/>
                </a:solidFill>
                <a:latin typeface="Segoe UI Black" panose="020B0A02040204020203" pitchFamily="34" charset="0"/>
                <a:ea typeface="Segoe UI Black" panose="020B0A02040204020203" pitchFamily="34" charset="0"/>
                <a:cs typeface="UTM American Sans" panose="020B0604020202020204" pitchFamily="34" charset="0"/>
              </a:rPr>
              <a:t>Lễ</a:t>
            </a:r>
            <a:endParaRPr lang="en-US" sz="8000" dirty="0">
              <a:ln w="11430"/>
              <a:solidFill>
                <a:srgbClr val="800000"/>
              </a:solidFill>
              <a:latin typeface="Segoe UI Black" panose="020B0A02040204020203" pitchFamily="34" charset="0"/>
              <a:ea typeface="Segoe UI Black" panose="020B0A02040204020203" pitchFamily="34" charset="0"/>
              <a:cs typeface="Arial" panose="020B0604020202020204" pitchFamily="34" charset="0"/>
            </a:endParaRPr>
          </a:p>
          <a:p>
            <a:pPr algn="ctr" fontAlgn="base">
              <a:spcBef>
                <a:spcPct val="0"/>
              </a:spcBef>
              <a:spcAft>
                <a:spcPct val="0"/>
              </a:spcAft>
            </a:pPr>
            <a:r>
              <a:rPr lang="en-US" sz="4000" b="1" dirty="0" err="1">
                <a:solidFill>
                  <a:srgbClr val="800000"/>
                </a:solidFill>
                <a:latin typeface="Segoe UI Black" panose="020B0A02040204020203" pitchFamily="34" charset="0"/>
                <a:ea typeface="Segoe UI Black" panose="020B0A02040204020203" pitchFamily="34" charset="0"/>
                <a:cs typeface="UTM American Sans"/>
              </a:rPr>
              <a:t>Mừng</a:t>
            </a:r>
            <a:r>
              <a:rPr lang="en-US" sz="4000" b="1" dirty="0">
                <a:solidFill>
                  <a:srgbClr val="800000"/>
                </a:solidFill>
                <a:latin typeface="Segoe UI Black" panose="020B0A02040204020203" pitchFamily="34" charset="0"/>
                <a:ea typeface="Segoe UI Black" panose="020B0A02040204020203" pitchFamily="34" charset="0"/>
                <a:cs typeface="UTM American Sans"/>
              </a:rPr>
              <a:t> </a:t>
            </a:r>
            <a:r>
              <a:rPr lang="en-US" sz="4000" b="1" dirty="0" err="1">
                <a:solidFill>
                  <a:srgbClr val="800000"/>
                </a:solidFill>
                <a:latin typeface="Segoe UI Black" panose="020B0A02040204020203" pitchFamily="34" charset="0"/>
                <a:ea typeface="Segoe UI Black" panose="020B0A02040204020203" pitchFamily="34" charset="0"/>
                <a:cs typeface="UTM American Sans"/>
              </a:rPr>
              <a:t>Các</a:t>
            </a:r>
            <a:r>
              <a:rPr lang="en-US" sz="4000" b="1" dirty="0">
                <a:solidFill>
                  <a:srgbClr val="800000"/>
                </a:solidFill>
                <a:latin typeface="Segoe UI Black" panose="020B0A02040204020203" pitchFamily="34" charset="0"/>
                <a:ea typeface="Segoe UI Black" panose="020B0A02040204020203" pitchFamily="34" charset="0"/>
                <a:cs typeface="UTM American Sans"/>
              </a:rPr>
              <a:t> </a:t>
            </a:r>
            <a:r>
              <a:rPr lang="en-US" sz="4000" b="1" dirty="0" err="1">
                <a:solidFill>
                  <a:srgbClr val="800000"/>
                </a:solidFill>
                <a:latin typeface="Segoe UI Black" panose="020B0A02040204020203" pitchFamily="34" charset="0"/>
                <a:ea typeface="Segoe UI Black" panose="020B0A02040204020203" pitchFamily="34" charset="0"/>
                <a:cs typeface="UTM American Sans"/>
              </a:rPr>
              <a:t>Thánh</a:t>
            </a:r>
            <a:r>
              <a:rPr lang="en-US" sz="4000" b="1" dirty="0">
                <a:solidFill>
                  <a:srgbClr val="800000"/>
                </a:solidFill>
                <a:latin typeface="Segoe UI Black" panose="020B0A02040204020203" pitchFamily="34" charset="0"/>
                <a:ea typeface="Segoe UI Black" panose="020B0A02040204020203" pitchFamily="34" charset="0"/>
                <a:cs typeface="UTM American Sans"/>
              </a:rPr>
              <a:t> </a:t>
            </a:r>
            <a:br>
              <a:rPr lang="en-US" sz="11500" dirty="0">
                <a:solidFill>
                  <a:srgbClr val="800000"/>
                </a:solidFill>
                <a:latin typeface="Segoe UI Black" panose="020B0A02040204020203" pitchFamily="34" charset="0"/>
                <a:ea typeface="Segoe UI Black" panose="020B0A02040204020203" pitchFamily="34" charset="0"/>
              </a:rPr>
            </a:br>
            <a:r>
              <a:rPr lang="en-US" sz="4000" b="1" dirty="0" err="1">
                <a:solidFill>
                  <a:srgbClr val="002060"/>
                </a:solidFill>
                <a:latin typeface="Segoe UI Black" panose="020B0A02040204020203" pitchFamily="34" charset="0"/>
                <a:ea typeface="Segoe UI Black" panose="020B0A02040204020203" pitchFamily="34" charset="0"/>
                <a:cs typeface="UTM American Sans"/>
              </a:rPr>
              <a:t>Lm</a:t>
            </a:r>
            <a:r>
              <a:rPr lang="en-US" sz="4000" b="1" dirty="0">
                <a:solidFill>
                  <a:srgbClr val="002060"/>
                </a:solidFill>
                <a:latin typeface="Segoe UI Black" panose="020B0A02040204020203" pitchFamily="34" charset="0"/>
                <a:ea typeface="Segoe UI Black" panose="020B0A02040204020203" pitchFamily="34" charset="0"/>
                <a:cs typeface="UTM American Sans"/>
              </a:rPr>
              <a:t>. </a:t>
            </a:r>
            <a:r>
              <a:rPr lang="en-US" sz="4000" b="1" dirty="0" err="1">
                <a:solidFill>
                  <a:srgbClr val="002060"/>
                </a:solidFill>
                <a:latin typeface="Segoe UI Black" panose="020B0A02040204020203" pitchFamily="34" charset="0"/>
                <a:ea typeface="Segoe UI Black" panose="020B0A02040204020203" pitchFamily="34" charset="0"/>
                <a:cs typeface="UTM American Sans"/>
              </a:rPr>
              <a:t>Hoài</a:t>
            </a:r>
            <a:r>
              <a:rPr lang="en-US" sz="4000" b="1" dirty="0">
                <a:solidFill>
                  <a:srgbClr val="002060"/>
                </a:solidFill>
                <a:latin typeface="Segoe UI Black" panose="020B0A02040204020203" pitchFamily="34" charset="0"/>
                <a:ea typeface="Segoe UI Black" panose="020B0A02040204020203" pitchFamily="34" charset="0"/>
                <a:cs typeface="UTM American Sans"/>
              </a:rPr>
              <a:t> </a:t>
            </a:r>
            <a:r>
              <a:rPr lang="en-US" sz="4000" b="1" dirty="0" err="1">
                <a:solidFill>
                  <a:srgbClr val="002060"/>
                </a:solidFill>
                <a:latin typeface="Segoe UI Black" panose="020B0A02040204020203" pitchFamily="34" charset="0"/>
                <a:ea typeface="Segoe UI Black" panose="020B0A02040204020203" pitchFamily="34" charset="0"/>
                <a:cs typeface="UTM American Sans"/>
              </a:rPr>
              <a:t>Đức</a:t>
            </a:r>
            <a:endParaRPr lang="en-US" sz="8000" b="1" i="1" dirty="0">
              <a:ln w="11430"/>
              <a:solidFill>
                <a:srgbClr val="002060"/>
              </a:solidFill>
              <a:latin typeface="Segoe UI Black" panose="020B0A02040204020203" pitchFamily="34" charset="0"/>
              <a:ea typeface="Segoe UI Black" panose="020B0A02040204020203" pitchFamily="34" charset="0"/>
              <a:cs typeface="Arial" panose="020B0604020202020204" pitchFamily="34" charset="0"/>
            </a:endParaRPr>
          </a:p>
        </p:txBody>
      </p:sp>
    </p:spTree>
    <p:extLst>
      <p:ext uri="{BB962C8B-B14F-4D97-AF65-F5344CB8AC3E}">
        <p14:creationId xmlns:p14="http://schemas.microsoft.com/office/powerpoint/2010/main" val="6679707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22962"/>
          </a:xfrm>
        </p:spPr>
        <p:txBody>
          <a:bodyPr anchor="ctr">
            <a:normAutofit/>
          </a:bodyPr>
          <a:lstStyle/>
          <a:p>
            <a:pPr algn="just">
              <a:spcBef>
                <a:spcPts val="0"/>
              </a:spcBef>
            </a:pPr>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anose="020B0604020202020204" pitchFamily="34" charset="0"/>
              </a:rPr>
              <a:t>Đk</a:t>
            </a:r>
            <a:r>
              <a:rPr lang="en-US" sz="4600" b="0" dirty="0">
                <a:solidFill>
                  <a:srgbClr val="002060"/>
                </a:solidFill>
                <a:effectLst/>
                <a:latin typeface="Segoe UI Black" panose="020B0A02040204020203" pitchFamily="34" charset="0"/>
                <a:ea typeface="Segoe UI Black" panose="020B0A02040204020203" pitchFamily="34" charset="0"/>
                <a:cs typeface="UTM American Sans" panose="020B0604020202020204" pitchFamily="34" charset="0"/>
              </a:rPr>
              <a:t>:</a:t>
            </a:r>
            <a:r>
              <a:rPr lang="en-US" sz="4600" b="0" dirty="0">
                <a:solidFill>
                  <a:srgbClr val="800000"/>
                </a:solidFill>
                <a:effectLst/>
                <a:latin typeface="Segoe UI Black" panose="020B0A02040204020203" pitchFamily="34" charset="0"/>
                <a:ea typeface="Segoe UI Black" panose="020B0A02040204020203" pitchFamily="34" charset="0"/>
                <a:cs typeface="UTM American Sans" panose="020B0604020202020204" pitchFamily="34" charset="0"/>
              </a:rPr>
              <a:t> </a:t>
            </a:r>
            <a:r>
              <a:rPr lang="vi-VN" sz="4600" dirty="0">
                <a:solidFill>
                  <a:srgbClr val="800000"/>
                </a:solidFill>
                <a:latin typeface="Segoe UI Black" panose="020B0A02040204020203" pitchFamily="34" charset="0"/>
                <a:ea typeface="Segoe UI Black" panose="020B0A02040204020203" pitchFamily="34" charset="0"/>
                <a:cs typeface="UTM American Sans"/>
              </a:rPr>
              <a:t>Hào quang Thiên Quốc tươi sáng vô cùng! Nhạc ca Thiên Quốc ngây ngất vô cùng! Bên Chúa vinh quang Thần Thánh vui mừng. Bảo Toà triều thiên chứng minh toàn công. </a:t>
            </a:r>
            <a:endParaRPr lang="vi-VN" sz="4600" b="0" dirty="0">
              <a:solidFill>
                <a:srgbClr val="800000"/>
              </a:solidFill>
              <a:effectLst/>
              <a:latin typeface="Segoe UI Black" panose="020B0A02040204020203" pitchFamily="34" charset="0"/>
              <a:ea typeface="Segoe UI Black" panose="020B0A02040204020203" pitchFamily="34" charset="0"/>
              <a:cs typeface="Arial" panose="020B0604020202020204" pitchFamily="34" charset="0"/>
            </a:endParaRPr>
          </a:p>
        </p:txBody>
      </p:sp>
    </p:spTree>
    <p:extLst>
      <p:ext uri="{BB962C8B-B14F-4D97-AF65-F5344CB8AC3E}">
        <p14:creationId xmlns:p14="http://schemas.microsoft.com/office/powerpoint/2010/main" val="21408101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4800" b="0" u="sng" spc="-300" dirty="0">
                <a:solidFill>
                  <a:srgbClr val="002060"/>
                </a:solidFill>
                <a:effectLst/>
                <a:latin typeface="Segoe UI Black" panose="020B0A02040204020203" pitchFamily="34" charset="0"/>
                <a:ea typeface="Segoe UI Black" panose="020B0A02040204020203" pitchFamily="34" charset="0"/>
                <a:cs typeface="UTM American Sans"/>
              </a:rPr>
              <a:t>Tk2:</a:t>
            </a:r>
            <a:r>
              <a:rPr lang="vi-VN" sz="4800" b="0" spc="-300" dirty="0">
                <a:solidFill>
                  <a:srgbClr val="800000"/>
                </a:solidFill>
                <a:effectLst/>
                <a:latin typeface="Segoe UI Black" panose="020B0A02040204020203" pitchFamily="34" charset="0"/>
                <a:ea typeface="Segoe UI Black" panose="020B0A02040204020203" pitchFamily="34" charset="0"/>
                <a:cs typeface="UTM American Sans"/>
              </a:rPr>
              <a:t> </a:t>
            </a:r>
            <a:r>
              <a:rPr lang="vi-VN" sz="4800" dirty="0">
                <a:solidFill>
                  <a:srgbClr val="800000"/>
                </a:solidFill>
                <a:latin typeface="Segoe UI Black" panose="020B0A02040204020203" pitchFamily="34" charset="0"/>
                <a:ea typeface="Segoe UI Black" panose="020B0A02040204020203" pitchFamily="34" charset="0"/>
                <a:cs typeface="UTM American Sans"/>
              </a:rPr>
              <a:t>Ngàn dân trên đời cùng vang tiếng lên, Thần Thánh Thiên Đàng ngợi khen Chúa trên. Nơi tòa cao Chúa Trời thưởng công đoàn con, Không kể muôn thế hệ cùng chung lòng sắt son… </a:t>
            </a:r>
            <a:endParaRPr lang="vi-VN" sz="4800" b="0" spc="-150" dirty="0">
              <a:solidFill>
                <a:srgbClr val="800000"/>
              </a:solidFill>
              <a:effectLst/>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27088981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4800" u="sng" spc="-300" dirty="0">
                <a:solidFill>
                  <a:srgbClr val="002060"/>
                </a:solidFill>
                <a:latin typeface="Segoe UI Black" panose="020B0A02040204020203" pitchFamily="34" charset="0"/>
                <a:ea typeface="Segoe UI Black" panose="020B0A02040204020203" pitchFamily="34" charset="0"/>
                <a:cs typeface="UTM American Sans"/>
              </a:rPr>
              <a:t>***</a:t>
            </a:r>
            <a:r>
              <a:rPr lang="en-US" sz="4800" b="0" u="sng" spc="-300" dirty="0">
                <a:solidFill>
                  <a:srgbClr val="002060"/>
                </a:solidFill>
                <a:effectLst/>
                <a:latin typeface="Segoe UI Black" panose="020B0A02040204020203" pitchFamily="34" charset="0"/>
                <a:ea typeface="Segoe UI Black" panose="020B0A02040204020203" pitchFamily="34" charset="0"/>
                <a:cs typeface="UTM American Sans"/>
              </a:rPr>
              <a:t>:</a:t>
            </a:r>
            <a:r>
              <a:rPr lang="vi-VN" sz="4800" b="0" spc="-300" dirty="0">
                <a:solidFill>
                  <a:srgbClr val="800000"/>
                </a:solidFill>
                <a:effectLst/>
                <a:latin typeface="Segoe UI Black" panose="020B0A02040204020203" pitchFamily="34" charset="0"/>
                <a:ea typeface="Segoe UI Black" panose="020B0A02040204020203" pitchFamily="34" charset="0"/>
                <a:cs typeface="UTM American Sans"/>
              </a:rPr>
              <a:t> </a:t>
            </a:r>
            <a:r>
              <a:rPr lang="vi-VN" sz="4800" dirty="0">
                <a:solidFill>
                  <a:srgbClr val="800000"/>
                </a:solidFill>
                <a:latin typeface="Segoe UI Black" panose="020B0A02040204020203" pitchFamily="34" charset="0"/>
                <a:ea typeface="Segoe UI Black" panose="020B0A02040204020203" pitchFamily="34" charset="0"/>
                <a:cs typeface="UTM American Sans"/>
              </a:rPr>
              <a:t>Vì bao công nghiệp, vì bao hy sinh, </a:t>
            </a:r>
            <a:r>
              <a:rPr lang="en-US" sz="4800" dirty="0">
                <a:solidFill>
                  <a:srgbClr val="800000"/>
                </a:solidFill>
                <a:latin typeface="Segoe UI Black" panose="020B0A02040204020203" pitchFamily="34" charset="0"/>
                <a:ea typeface="Segoe UI Black" panose="020B0A02040204020203" pitchFamily="34" charset="0"/>
                <a:cs typeface="UTM American Sans"/>
              </a:rPr>
              <a:t>v</a:t>
            </a:r>
            <a:r>
              <a:rPr lang="vi-VN" sz="4800" dirty="0">
                <a:solidFill>
                  <a:srgbClr val="800000"/>
                </a:solidFill>
                <a:latin typeface="Segoe UI Black" panose="020B0A02040204020203" pitchFamily="34" charset="0"/>
                <a:ea typeface="Segoe UI Black" panose="020B0A02040204020203" pitchFamily="34" charset="0"/>
                <a:cs typeface="UTM American Sans"/>
              </a:rPr>
              <a:t>ì chí trung thành thờ Cha chí linh. Thắm nét chữ vàng ghi sách thiêng cõi trời, </a:t>
            </a:r>
            <a:r>
              <a:rPr lang="en-US" sz="4800" dirty="0">
                <a:solidFill>
                  <a:srgbClr val="800000"/>
                </a:solidFill>
                <a:latin typeface="Segoe UI Black" panose="020B0A02040204020203" pitchFamily="34" charset="0"/>
                <a:ea typeface="Segoe UI Black" panose="020B0A02040204020203" pitchFamily="34" charset="0"/>
                <a:cs typeface="UTM American Sans"/>
              </a:rPr>
              <a:t>v</a:t>
            </a:r>
            <a:r>
              <a:rPr lang="vi-VN" sz="4800" dirty="0">
                <a:solidFill>
                  <a:srgbClr val="800000"/>
                </a:solidFill>
                <a:latin typeface="Segoe UI Black" panose="020B0A02040204020203" pitchFamily="34" charset="0"/>
                <a:ea typeface="Segoe UI Black" panose="020B0A02040204020203" pitchFamily="34" charset="0"/>
                <a:cs typeface="UTM American Sans"/>
              </a:rPr>
              <a:t>ới tích thánh gương lành cho người đời soi</a:t>
            </a:r>
            <a:r>
              <a:rPr lang="en-US" sz="4800" dirty="0">
                <a:solidFill>
                  <a:srgbClr val="800000"/>
                </a:solidFill>
                <a:latin typeface="Segoe UI Black" panose="020B0A02040204020203" pitchFamily="34" charset="0"/>
                <a:ea typeface="Segoe UI Black" panose="020B0A02040204020203" pitchFamily="34" charset="0"/>
                <a:cs typeface="UTM American Sans"/>
              </a:rPr>
              <a:t>. </a:t>
            </a:r>
            <a:endParaRPr lang="vi-VN" sz="4800" b="0" spc="-150" dirty="0">
              <a:solidFill>
                <a:srgbClr val="800000"/>
              </a:solidFill>
              <a:effectLst/>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878791666"/>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22962"/>
          </a:xfrm>
        </p:spPr>
        <p:txBody>
          <a:bodyPr anchor="ctr">
            <a:normAutofit/>
          </a:bodyPr>
          <a:lstStyle/>
          <a:p>
            <a:pPr algn="just">
              <a:spcBef>
                <a:spcPts val="0"/>
              </a:spcBef>
            </a:pPr>
            <a:r>
              <a:rPr lang="en-US" sz="4600" b="0" u="sng" dirty="0" err="1">
                <a:solidFill>
                  <a:srgbClr val="002060"/>
                </a:solidFill>
                <a:effectLst/>
                <a:latin typeface="Segoe UI Black" panose="020B0A02040204020203" pitchFamily="34" charset="0"/>
                <a:ea typeface="Segoe UI Black" panose="020B0A02040204020203" pitchFamily="34" charset="0"/>
                <a:cs typeface="UTM American Sans" panose="020B0604020202020204" pitchFamily="34" charset="0"/>
              </a:rPr>
              <a:t>Đk</a:t>
            </a:r>
            <a:r>
              <a:rPr lang="en-US" sz="4600" b="0" dirty="0">
                <a:solidFill>
                  <a:srgbClr val="002060"/>
                </a:solidFill>
                <a:effectLst/>
                <a:latin typeface="Segoe UI Black" panose="020B0A02040204020203" pitchFamily="34" charset="0"/>
                <a:ea typeface="Segoe UI Black" panose="020B0A02040204020203" pitchFamily="34" charset="0"/>
                <a:cs typeface="UTM American Sans" panose="020B0604020202020204" pitchFamily="34" charset="0"/>
              </a:rPr>
              <a:t>:</a:t>
            </a:r>
            <a:r>
              <a:rPr lang="en-US" sz="4600" b="0" dirty="0">
                <a:solidFill>
                  <a:srgbClr val="800000"/>
                </a:solidFill>
                <a:effectLst/>
                <a:latin typeface="Segoe UI Black" panose="020B0A02040204020203" pitchFamily="34" charset="0"/>
                <a:ea typeface="Segoe UI Black" panose="020B0A02040204020203" pitchFamily="34" charset="0"/>
                <a:cs typeface="UTM American Sans" panose="020B0604020202020204" pitchFamily="34" charset="0"/>
              </a:rPr>
              <a:t> </a:t>
            </a:r>
            <a:r>
              <a:rPr lang="vi-VN" sz="4600" dirty="0">
                <a:solidFill>
                  <a:srgbClr val="800000"/>
                </a:solidFill>
                <a:latin typeface="Segoe UI Black" panose="020B0A02040204020203" pitchFamily="34" charset="0"/>
                <a:ea typeface="Segoe UI Black" panose="020B0A02040204020203" pitchFamily="34" charset="0"/>
                <a:cs typeface="UTM American Sans"/>
              </a:rPr>
              <a:t>Hào quang Thiên Quốc tươi sáng vô cùng! Nhạc ca Thiên Quốc ngây ngất vô cùng! Bên Chúa vinh quang Thần Thánh vui mừng. Bảo Toà triều thiên chứng minh toàn công. </a:t>
            </a:r>
            <a:endParaRPr lang="vi-VN" sz="4600" b="0" dirty="0">
              <a:solidFill>
                <a:srgbClr val="800000"/>
              </a:solidFill>
              <a:effectLst/>
              <a:latin typeface="Segoe UI Black" panose="020B0A02040204020203" pitchFamily="34" charset="0"/>
              <a:ea typeface="Segoe UI Black" panose="020B0A02040204020203" pitchFamily="34" charset="0"/>
              <a:cs typeface="Arial" panose="020B0604020202020204" pitchFamily="34" charset="0"/>
            </a:endParaRPr>
          </a:p>
        </p:txBody>
      </p:sp>
    </p:spTree>
    <p:extLst>
      <p:ext uri="{BB962C8B-B14F-4D97-AF65-F5344CB8AC3E}">
        <p14:creationId xmlns:p14="http://schemas.microsoft.com/office/powerpoint/2010/main" val="42519575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07539315"/>
      </p:ext>
    </p:extLst>
  </p:cSld>
  <p:clrMapOvr>
    <a:masterClrMapping/>
  </p:clrMapOvr>
</p:sld>
</file>

<file path=ppt/theme/theme1.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2168</Words>
  <Application>Microsoft Office PowerPoint</Application>
  <PresentationFormat>On-screen Show (16:9)</PresentationFormat>
  <Paragraphs>130</Paragraphs>
  <Slides>76</Slides>
  <Notes>8</Notes>
  <HiddenSlides>0</HiddenSlides>
  <MMClips>0</MMClips>
  <ScaleCrop>false</ScaleCrop>
  <HeadingPairs>
    <vt:vector size="6" baseType="variant">
      <vt:variant>
        <vt:lpstr>Fonts Used</vt:lpstr>
      </vt:variant>
      <vt:variant>
        <vt:i4>2</vt:i4>
      </vt:variant>
      <vt:variant>
        <vt:lpstr>Theme</vt:lpstr>
      </vt:variant>
      <vt:variant>
        <vt:i4>10</vt:i4>
      </vt:variant>
      <vt:variant>
        <vt:lpstr>Slide Titles</vt:lpstr>
      </vt:variant>
      <vt:variant>
        <vt:i4>76</vt:i4>
      </vt:variant>
    </vt:vector>
  </HeadingPairs>
  <TitlesOfParts>
    <vt:vector size="88" baseType="lpstr">
      <vt:lpstr>Segoe UI Black</vt:lpstr>
      <vt:lpstr>UTM American Sans</vt:lpstr>
      <vt:lpstr>22_Office Theme</vt:lpstr>
      <vt:lpstr>23_Office Theme</vt:lpstr>
      <vt:lpstr>2_Default Design</vt:lpstr>
      <vt:lpstr>1_Default Design</vt:lpstr>
      <vt:lpstr>24_Office Theme</vt:lpstr>
      <vt:lpstr>26_Office Theme</vt:lpstr>
      <vt:lpstr>38_Default Design</vt:lpstr>
      <vt:lpstr>10_Office Theme</vt:lpstr>
      <vt:lpstr>39_Default Design</vt:lpstr>
      <vt:lpstr>1_Office Theme</vt:lpstr>
      <vt:lpstr>PowerPoint Presentation</vt:lpstr>
      <vt:lpstr>Tập Hát Cộng Đoàn</vt:lpstr>
      <vt:lpstr>Lạy Ngài xin thương xem dòng dõi những kẻ hằng kính tôn Ngài. Này là đoàn con cháu của những kẻ luôn tìm kiếm Nhan Ngài. </vt:lpstr>
      <vt:lpstr> </vt:lpstr>
      <vt:lpstr>PowerPoint Presentation</vt:lpstr>
      <vt:lpstr>PowerPoint Presentation</vt:lpstr>
      <vt:lpstr>Tk1: Đoàn con hiệp hoan dâng tiếng hát như áng hương. Trước dung nhan cực linh Cha từ bi ngự Thiên Đường. Nguyện Chúa dủ thương vì công ơn bao Thánh nhân. Giúp chúng con mau vượt biển hiểm nghèo trần gian.</vt:lpstr>
      <vt:lpstr>Đk: Ôi bao vị Thánh xưa đã hy sinh. Lòng mến Chúa yêu người từng nên gương ngời sáng. Rầy được Thiên Chúa ban phúc quang vinh. Nguyện thương đến nhân loại còn trên nơi thế trần.</vt:lpstr>
      <vt:lpstr>Tk2: Đời sống trần ai vụt qua đi như giấc mơ Những thú vui trần ai mau tàn phai tựa sương mờ. Đoàn con ngày nay còn trầm luân trong bến mê. Cúi xin đưa con về chốn yên hàn trời quê.</vt:lpstr>
      <vt:lpstr>Đk: Ôi bao vị Thánh xưa đã hy sinh. Lòng mến Chúa yêu người từng nên gương ngời sáng. Rầy được Thiên Chúa ban phúc quang vinh. Nguyện thương đến nhân loại còn trên nơi thế trần.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 </vt:lpstr>
      <vt:lpstr>Đk: Lạy Ngài xin thương xem dòng dõi những kẻ hằng kính tôn Ngài. Này là đoàn con cháu của những kẻ luôn tìm kiếm Nhan Ngài. </vt:lpstr>
      <vt:lpstr>Tk1: Đất trời, vũ trụ, sinh vật các loài thảy đều của Chúa. Địa cầu, vũ hoàn, muôn vật cõi trần do Chúa tạo tác. Chúa đã xây nền, đắp móng địa cầu giữa chốn biển rộng. Chúa đã xây dựng trái đất trên ngàn sóng nước muôn trùng. </vt:lpstr>
      <vt:lpstr>Đk: Lạy Ngài xin thương xem dòng dõi những kẻ hằng kính tôn Ngài. Này là đoàn con cháu của những kẻ luôn tìm kiếm Nhan Ngài. </vt:lpstr>
      <vt:lpstr>Tk2: Ai người sẽ được bước vào thánh điện huy hoàng của Chúa? Ai người sẽ được vui mừng, hãnh diện lên núi của Chúa? Đó chính là người đôi tay trong sạch, thánh khiết tâm hồn. Phú quý không màng, vinh hoa không cầu, tâm tư ngay lành. </vt:lpstr>
      <vt:lpstr>Đk: Lạy Ngài xin thương xem dòng dõi những kẻ hằng kính tôn Ngài. Này là đoàn con cháu của những kẻ luôn tìm kiếm Nhan Ngài. </vt:lpstr>
      <vt:lpstr>Tk3: Chính họ sẽ được muôn ngàn phúc lành do Ngài thương ban. Với lòng ái từ Chúa hằng đoái nhìn ban ơn giải thoát. Đấy chính miêu duệ, các cháu con người biết kính tin Ngài. Đấy chính giống nòi những kẻ luôn tìm kiếm Thánh Nhan Ngài.</vt:lpstr>
      <vt:lpstr>Đk: Lạy Ngài xin thương xem dòng dõi những kẻ hằng kính tôn Ngài. Này là đoàn con cháu của những kẻ luôn tìm kiếm Nhan Ngài. </vt:lpstr>
      <vt:lpstr>PowerPoint Presentation</vt:lpstr>
      <vt:lpstr> </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Ca Dâng Lễ Bánh Rượu và Đời Con  An Thi </vt:lpstr>
      <vt:lpstr>Tk1:  Nguyện dâng lên Chúa bánh trắng tinh thơm hương đồng xa. Cùng xin kính dâng rượu tinh tuyền từ bao nho quý. Cùng trằm hương thơm bay cao với bao nhiêu lao nhọc. Giờ này con xin kính tiến những tâm tư đời con. </vt:lpstr>
      <vt:lpstr>Đk: Dâng lên Ngài bao ước muốn, dâng lên Ngài bao nước mắt bao vui buồn bao khốn khó một lòng xin tiến dâng. Xin dâng về Cha chí thánh đây thân phàm con yếu đuối. Cha thương tình xin đón lấy làm lễ vật giao hoà. </vt:lpstr>
      <vt:lpstr>Tk2:  Nguyện dâng lên Chúa trái tim thơ mang bao tội nhơ. Cuộc sống thế nhân bao u sầu và nhiều ngang trái. Nhờ tình thương cha bao la chở che con đêm ngày. Để đời con luôn tránh bước những đam mê trần gian. </vt:lpstr>
      <vt:lpstr>Đk: Dâng lên Ngài bao ước muốn, dâng lên Ngài bao nước mắt bao vui buồn bao khốn khó một lòng xin tiến dâng. Xin dâng về Cha chí thánh đây thân phàm con yếu đuối. Cha thương tình xin đón lấy làm lễ vật giao hoà.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RePack by Diakov</dc:creator>
  <cp:lastModifiedBy>Nam Hung</cp:lastModifiedBy>
  <cp:revision>62</cp:revision>
  <dcterms:created xsi:type="dcterms:W3CDTF">2025-09-21T22:08:23Z</dcterms:created>
  <dcterms:modified xsi:type="dcterms:W3CDTF">2026-10-29T08:53:27Z</dcterms:modified>
</cp:coreProperties>
</file>