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912" r:id="rId1"/>
    <p:sldMasterId id="2147483924" r:id="rId2"/>
    <p:sldMasterId id="2147483936" r:id="rId3"/>
    <p:sldMasterId id="2147483956" r:id="rId4"/>
    <p:sldMasterId id="2147483968" r:id="rId5"/>
    <p:sldMasterId id="2147484000" r:id="rId6"/>
    <p:sldMasterId id="2147484012" r:id="rId7"/>
    <p:sldMasterId id="2147484020" r:id="rId8"/>
    <p:sldMasterId id="2147484032" r:id="rId9"/>
    <p:sldMasterId id="2147484040" r:id="rId10"/>
  </p:sldMasterIdLst>
  <p:notesMasterIdLst>
    <p:notesMasterId r:id="rId85"/>
  </p:notesMasterIdLst>
  <p:sldIdLst>
    <p:sldId id="9787" r:id="rId11"/>
    <p:sldId id="353" r:id="rId12"/>
    <p:sldId id="354" r:id="rId13"/>
    <p:sldId id="355" r:id="rId14"/>
    <p:sldId id="427" r:id="rId15"/>
    <p:sldId id="357" r:id="rId16"/>
    <p:sldId id="358" r:id="rId17"/>
    <p:sldId id="359" r:id="rId18"/>
    <p:sldId id="360" r:id="rId19"/>
    <p:sldId id="361" r:id="rId20"/>
    <p:sldId id="9786" r:id="rId21"/>
    <p:sldId id="9754" r:id="rId22"/>
    <p:sldId id="9755" r:id="rId23"/>
    <p:sldId id="9756" r:id="rId24"/>
    <p:sldId id="9757" r:id="rId25"/>
    <p:sldId id="9758" r:id="rId26"/>
    <p:sldId id="9759" r:id="rId27"/>
    <p:sldId id="9760" r:id="rId28"/>
    <p:sldId id="9761" r:id="rId29"/>
    <p:sldId id="9763" r:id="rId30"/>
    <p:sldId id="9764" r:id="rId31"/>
    <p:sldId id="9765" r:id="rId32"/>
    <p:sldId id="9766" r:id="rId33"/>
    <p:sldId id="9767" r:id="rId34"/>
    <p:sldId id="9768" r:id="rId35"/>
    <p:sldId id="9769" r:id="rId36"/>
    <p:sldId id="9770" r:id="rId37"/>
    <p:sldId id="371" r:id="rId38"/>
    <p:sldId id="372" r:id="rId39"/>
    <p:sldId id="373" r:id="rId40"/>
    <p:sldId id="374" r:id="rId41"/>
    <p:sldId id="375" r:id="rId42"/>
    <p:sldId id="9788" r:id="rId43"/>
    <p:sldId id="377" r:id="rId44"/>
    <p:sldId id="9789" r:id="rId45"/>
    <p:sldId id="379" r:id="rId46"/>
    <p:sldId id="9790" r:id="rId47"/>
    <p:sldId id="381" r:id="rId48"/>
    <p:sldId id="9791" r:id="rId49"/>
    <p:sldId id="383" r:id="rId50"/>
    <p:sldId id="9772" r:id="rId51"/>
    <p:sldId id="9773" r:id="rId52"/>
    <p:sldId id="9774" r:id="rId53"/>
    <p:sldId id="9775" r:id="rId54"/>
    <p:sldId id="9776" r:id="rId55"/>
    <p:sldId id="9777" r:id="rId56"/>
    <p:sldId id="9778" r:id="rId57"/>
    <p:sldId id="9779" r:id="rId58"/>
    <p:sldId id="9780" r:id="rId59"/>
    <p:sldId id="9781" r:id="rId60"/>
    <p:sldId id="9782" r:id="rId61"/>
    <p:sldId id="9783" r:id="rId62"/>
    <p:sldId id="9784" r:id="rId63"/>
    <p:sldId id="9785" r:id="rId64"/>
    <p:sldId id="400" r:id="rId65"/>
    <p:sldId id="401" r:id="rId66"/>
    <p:sldId id="402" r:id="rId67"/>
    <p:sldId id="403" r:id="rId68"/>
    <p:sldId id="9792" r:id="rId69"/>
    <p:sldId id="407" r:id="rId70"/>
    <p:sldId id="408" r:id="rId71"/>
    <p:sldId id="409" r:id="rId72"/>
    <p:sldId id="410" r:id="rId73"/>
    <p:sldId id="411" r:id="rId74"/>
    <p:sldId id="412" r:id="rId75"/>
    <p:sldId id="413" r:id="rId76"/>
    <p:sldId id="414" r:id="rId77"/>
    <p:sldId id="415" r:id="rId78"/>
    <p:sldId id="425" r:id="rId79"/>
    <p:sldId id="418" r:id="rId80"/>
    <p:sldId id="419" r:id="rId81"/>
    <p:sldId id="420" r:id="rId82"/>
    <p:sldId id="9793" r:id="rId83"/>
    <p:sldId id="426" r:id="rId84"/>
  </p:sldIdLst>
  <p:sldSz cx="9144000" cy="5143500" type="screen16x9"/>
  <p:notesSz cx="6858000" cy="9144000"/>
  <p:embeddedFontLst>
    <p:embeddedFont>
      <p:font typeface="Segoe UI Black" panose="020B0A02040204020203" pitchFamily="34" charset="0"/>
      <p:bold r:id="rId86"/>
      <p:boldItalic r:id="rId87"/>
    </p:embeddedFont>
    <p:embeddedFont>
      <p:font typeface="UTM American Sans" panose="02040603050506020204" pitchFamily="18" charset="0"/>
      <p:regular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88" autoAdjust="0"/>
    <p:restoredTop sz="94654" autoAdjust="0"/>
  </p:normalViewPr>
  <p:slideViewPr>
    <p:cSldViewPr>
      <p:cViewPr varScale="1">
        <p:scale>
          <a:sx n="175" d="100"/>
          <a:sy n="175" d="100"/>
        </p:scale>
        <p:origin x="1452" y="138"/>
      </p:cViewPr>
      <p:guideLst>
        <p:guide orient="horz" pos="1620"/>
        <p:guide pos="2880"/>
      </p:guideLst>
    </p:cSldViewPr>
  </p:slideViewPr>
  <p:outlineViewPr>
    <p:cViewPr>
      <p:scale>
        <a:sx n="33" d="100"/>
        <a:sy n="33" d="100"/>
      </p:scale>
      <p:origin x="0" y="-347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presProps" Target="presProps.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5" Type="http://schemas.openxmlformats.org/officeDocument/2006/relationships/slideMaster" Target="slideMasters/slideMaster5.xml"/><Relationship Id="rId90" Type="http://schemas.openxmlformats.org/officeDocument/2006/relationships/viewProps" Target="viewProps.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slide" Target="slides/slide70.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slide" Target="slides/slide73.xml"/><Relationship Id="rId88" Type="http://schemas.openxmlformats.org/officeDocument/2006/relationships/font" Target="fonts/font3.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slide" Target="slides/slide68.xml"/><Relationship Id="rId81" Type="http://schemas.openxmlformats.org/officeDocument/2006/relationships/slide" Target="slides/slide71.xml"/><Relationship Id="rId86" Type="http://schemas.openxmlformats.org/officeDocument/2006/relationships/font" Target="fonts/font1.fntdata"/><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7.xml"/><Relationship Id="rId71" Type="http://schemas.openxmlformats.org/officeDocument/2006/relationships/slide" Target="slides/slide61.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font" Target="fonts/font2.fntdata"/><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38C89-F931-4560-B77B-159F3F04B67B}"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059CE-D7C8-4466-B733-144F9F9A2FE7}" type="slidenum">
              <a:rPr lang="en-US" smtClean="0"/>
              <a:t>‹#›</a:t>
            </a:fld>
            <a:endParaRPr lang="en-US"/>
          </a:p>
        </p:txBody>
      </p:sp>
    </p:spTree>
    <p:extLst>
      <p:ext uri="{BB962C8B-B14F-4D97-AF65-F5344CB8AC3E}">
        <p14:creationId xmlns:p14="http://schemas.microsoft.com/office/powerpoint/2010/main" val="21434835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45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3371359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4219425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57</a:t>
            </a:fld>
            <a:endParaRPr lang="en-US">
              <a:solidFill>
                <a:prstClr val="black"/>
              </a:solidFill>
            </a:endParaRPr>
          </a:p>
        </p:txBody>
      </p:sp>
    </p:spTree>
    <p:extLst>
      <p:ext uri="{BB962C8B-B14F-4D97-AF65-F5344CB8AC3E}">
        <p14:creationId xmlns:p14="http://schemas.microsoft.com/office/powerpoint/2010/main" val="2357227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D51D5CD-5F53-4A0D-AF6F-7E1CBFB32525}"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072957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D51D5CD-5F53-4A0D-AF6F-7E1CBFB32525}" type="slidenum">
              <a:rPr lang="en-US" smtClean="0">
                <a:solidFill>
                  <a:prstClr val="black"/>
                </a:solidFill>
              </a:rPr>
              <a:pPr>
                <a:defRPr/>
              </a:pPr>
              <a:t>59</a:t>
            </a:fld>
            <a:endParaRPr lang="en-US">
              <a:solidFill>
                <a:prstClr val="black"/>
              </a:solidFill>
            </a:endParaRPr>
          </a:p>
        </p:txBody>
      </p:sp>
    </p:spTree>
    <p:extLst>
      <p:ext uri="{BB962C8B-B14F-4D97-AF65-F5344CB8AC3E}">
        <p14:creationId xmlns:p14="http://schemas.microsoft.com/office/powerpoint/2010/main" val="29358723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0943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4909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7176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4792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4003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8182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34184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54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010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05597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0484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7271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35768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5912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941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412292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4774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4179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78584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81173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1528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0959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8616"/>
            <a:ext cx="7772400" cy="1101725"/>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66" indent="0" algn="ctr">
              <a:buNone/>
              <a:defRPr/>
            </a:lvl2pPr>
            <a:lvl3pPr marL="914333" indent="0" algn="ctr">
              <a:buNone/>
              <a:defRPr/>
            </a:lvl3pPr>
            <a:lvl4pPr marL="1371498" indent="0" algn="ctr">
              <a:buNone/>
              <a:defRPr/>
            </a:lvl4pPr>
            <a:lvl5pPr marL="1828664" indent="0" algn="ctr">
              <a:buNone/>
              <a:defRPr/>
            </a:lvl5pPr>
            <a:lvl6pPr marL="2285829" indent="0" algn="ctr">
              <a:buNone/>
              <a:defRPr/>
            </a:lvl6pPr>
            <a:lvl7pPr marL="2742995" indent="0" algn="ctr">
              <a:buNone/>
              <a:defRPr/>
            </a:lvl7pPr>
            <a:lvl8pPr marL="3200160" indent="0" algn="ctr">
              <a:buNone/>
              <a:defRPr/>
            </a:lvl8pPr>
            <a:lvl9pPr marL="3657326"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4B09A444-334C-4452-9AAD-C7EDAC71C72F}"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D49DCAE-94F5-4DDF-BD2F-7EDC49BDD8D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84685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B6207763-A082-4C29-8D2E-88FBBB84B202}"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1A6C1AD-E2A5-439A-8E81-EB4DDC91F53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86747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5"/>
            <a:ext cx="7772400" cy="102235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79640"/>
            <a:ext cx="7772400" cy="1125537"/>
          </a:xfrm>
        </p:spPr>
        <p:txBody>
          <a:bodyPr anchor="b"/>
          <a:lstStyle>
            <a:lvl1pPr marL="0" indent="0">
              <a:buNone/>
              <a:defRPr sz="2000"/>
            </a:lvl1pPr>
            <a:lvl2pPr marL="457166" indent="0">
              <a:buNone/>
              <a:defRPr sz="1800"/>
            </a:lvl2pPr>
            <a:lvl3pPr marL="914333" indent="0">
              <a:buNone/>
              <a:defRPr sz="1600"/>
            </a:lvl3pPr>
            <a:lvl4pPr marL="1371498" indent="0">
              <a:buNone/>
              <a:defRPr sz="1400"/>
            </a:lvl4pPr>
            <a:lvl5pPr marL="1828664" indent="0">
              <a:buNone/>
              <a:defRPr sz="1400"/>
            </a:lvl5pPr>
            <a:lvl6pPr marL="2285829" indent="0">
              <a:buNone/>
              <a:defRPr sz="1400"/>
            </a:lvl6pPr>
            <a:lvl7pPr marL="2742995" indent="0">
              <a:buNone/>
              <a:defRPr sz="1400"/>
            </a:lvl7pPr>
            <a:lvl8pPr marL="3200160" indent="0">
              <a:buNone/>
              <a:defRPr sz="1400"/>
            </a:lvl8pPr>
            <a:lvl9pPr marL="3657326"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F03B8887-C394-4609-A534-7CDE6FF02564}"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2F346CC-7132-44ED-9643-4688AF130CC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06385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3"/>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fld id="{D9FEAFD9-8DAC-4353-85CF-452033268D44}" type="datetimeFigureOut">
              <a:rPr lang="vi-VN">
                <a:solidFill>
                  <a:srgbClr val="000000"/>
                </a:solidFill>
              </a:rPr>
              <a:pPr>
                <a:defRPr/>
              </a:pPr>
              <a:t>17/10/2026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786CBB1-1FAF-4946-B1EC-6A66FC3274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1235657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0938"/>
            <a:ext cx="4040188" cy="48101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0938"/>
            <a:ext cx="4041775" cy="481012"/>
          </a:xfrm>
        </p:spPr>
        <p:txBody>
          <a:bodyPr anchor="b"/>
          <a:lstStyle>
            <a:lvl1pPr marL="0" indent="0">
              <a:buNone/>
              <a:defRPr sz="2400" b="1"/>
            </a:lvl1pPr>
            <a:lvl2pPr marL="457166" indent="0">
              <a:buNone/>
              <a:defRPr sz="2000" b="1"/>
            </a:lvl2pPr>
            <a:lvl3pPr marL="914333" indent="0">
              <a:buNone/>
              <a:defRPr sz="1800" b="1"/>
            </a:lvl3pPr>
            <a:lvl4pPr marL="1371498" indent="0">
              <a:buNone/>
              <a:defRPr sz="1600" b="1"/>
            </a:lvl4pPr>
            <a:lvl5pPr marL="1828664" indent="0">
              <a:buNone/>
              <a:defRPr sz="1600" b="1"/>
            </a:lvl5pPr>
            <a:lvl6pPr marL="2285829" indent="0">
              <a:buNone/>
              <a:defRPr sz="1600" b="1"/>
            </a:lvl6pPr>
            <a:lvl7pPr marL="2742995" indent="0">
              <a:buNone/>
              <a:defRPr sz="1600" b="1"/>
            </a:lvl7pPr>
            <a:lvl8pPr marL="3200160" indent="0">
              <a:buNone/>
              <a:defRPr sz="1600" b="1"/>
            </a:lvl8pPr>
            <a:lvl9pPr marL="365732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fld id="{DC61D7CE-CCED-484C-B309-1BDD8CECA7EC}" type="datetimeFigureOut">
              <a:rPr lang="vi-VN">
                <a:solidFill>
                  <a:srgbClr val="000000"/>
                </a:solidFill>
              </a:rPr>
              <a:pPr>
                <a:defRPr/>
              </a:pPr>
              <a:t>17/10/2026</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805D1EF7-A5D8-4401-9D3B-97521E849DF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59039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065374A9-7531-4034-B400-A83D85F7CD6E}" type="datetimeFigureOut">
              <a:rPr lang="vi-VN">
                <a:solidFill>
                  <a:srgbClr val="000000"/>
                </a:solidFill>
              </a:rPr>
              <a:pPr>
                <a:defRPr/>
              </a:pPr>
              <a:t>17/10/2026</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203132B-E927-48F2-A350-1F8E04C81AC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715751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F4DEF05F-3961-4CA3-AF3C-B62D0C5AED38}" type="datetimeFigureOut">
              <a:rPr lang="vi-VN">
                <a:solidFill>
                  <a:srgbClr val="000000"/>
                </a:solidFill>
              </a:rPr>
              <a:pPr>
                <a:defRPr/>
              </a:pPr>
              <a:t>17/10/2026</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9FF2BDD-C936-470C-A57B-C25248B1A86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424723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91"/>
            <a:ext cx="3008313" cy="871537"/>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1"/>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5"/>
            <a:ext cx="3008313" cy="3517900"/>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1E926FE6-6480-4148-ABCF-73781210E6F2}" type="datetimeFigureOut">
              <a:rPr lang="vi-VN">
                <a:solidFill>
                  <a:srgbClr val="000000"/>
                </a:solidFill>
              </a:rPr>
              <a:pPr>
                <a:defRPr/>
              </a:pPr>
              <a:t>17/10/2026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52B9B41-29F9-4DF1-B9E6-5B3BAF57014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00958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45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60375"/>
            <a:ext cx="5486400" cy="3086100"/>
          </a:xfrm>
        </p:spPr>
        <p:txBody>
          <a:bodyPr/>
          <a:lstStyle>
            <a:lvl1pPr marL="0" indent="0">
              <a:buNone/>
              <a:defRPr sz="3200"/>
            </a:lvl1pPr>
            <a:lvl2pPr marL="457166" indent="0">
              <a:buNone/>
              <a:defRPr sz="2800"/>
            </a:lvl2pPr>
            <a:lvl3pPr marL="914333" indent="0">
              <a:buNone/>
              <a:defRPr sz="2400"/>
            </a:lvl3pPr>
            <a:lvl4pPr marL="1371498" indent="0">
              <a:buNone/>
              <a:defRPr sz="2000"/>
            </a:lvl4pPr>
            <a:lvl5pPr marL="1828664" indent="0">
              <a:buNone/>
              <a:defRPr sz="2000"/>
            </a:lvl5pPr>
            <a:lvl6pPr marL="2285829" indent="0">
              <a:buNone/>
              <a:defRPr sz="2000"/>
            </a:lvl6pPr>
            <a:lvl7pPr marL="2742995" indent="0">
              <a:buNone/>
              <a:defRPr sz="2000"/>
            </a:lvl7pPr>
            <a:lvl8pPr marL="3200160" indent="0">
              <a:buNone/>
              <a:defRPr sz="2000"/>
            </a:lvl8pPr>
            <a:lvl9pPr marL="3657326" indent="0">
              <a:buNone/>
              <a:defRPr sz="2000"/>
            </a:lvl9pPr>
          </a:lstStyle>
          <a:p>
            <a:pPr lvl="0"/>
            <a:endParaRPr lang="en-US" noProof="0"/>
          </a:p>
        </p:txBody>
      </p:sp>
      <p:sp>
        <p:nvSpPr>
          <p:cNvPr id="4" name="Text Placeholder 3"/>
          <p:cNvSpPr>
            <a:spLocks noGrp="1"/>
          </p:cNvSpPr>
          <p:nvPr>
            <p:ph type="body" sz="half" idx="2"/>
          </p:nvPr>
        </p:nvSpPr>
        <p:spPr>
          <a:xfrm>
            <a:off x="1792288" y="4025901"/>
            <a:ext cx="5486400" cy="603250"/>
          </a:xfrm>
        </p:spPr>
        <p:txBody>
          <a:bodyPr/>
          <a:lstStyle>
            <a:lvl1pPr marL="0" indent="0">
              <a:buNone/>
              <a:defRPr sz="1400"/>
            </a:lvl1pPr>
            <a:lvl2pPr marL="457166" indent="0">
              <a:buNone/>
              <a:defRPr sz="1200"/>
            </a:lvl2pPr>
            <a:lvl3pPr marL="914333" indent="0">
              <a:buNone/>
              <a:defRPr sz="1000"/>
            </a:lvl3pPr>
            <a:lvl4pPr marL="1371498" indent="0">
              <a:buNone/>
              <a:defRPr sz="900"/>
            </a:lvl4pPr>
            <a:lvl5pPr marL="1828664" indent="0">
              <a:buNone/>
              <a:defRPr sz="900"/>
            </a:lvl5pPr>
            <a:lvl6pPr marL="2285829" indent="0">
              <a:buNone/>
              <a:defRPr sz="900"/>
            </a:lvl6pPr>
            <a:lvl7pPr marL="2742995" indent="0">
              <a:buNone/>
              <a:defRPr sz="900"/>
            </a:lvl7pPr>
            <a:lvl8pPr marL="3200160" indent="0">
              <a:buNone/>
              <a:defRPr sz="900"/>
            </a:lvl8pPr>
            <a:lvl9pPr marL="3657326"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863349A4-4F84-4AAC-AD86-8C201FC59129}" type="datetimeFigureOut">
              <a:rPr lang="vi-VN">
                <a:solidFill>
                  <a:srgbClr val="000000"/>
                </a:solidFill>
              </a:rPr>
              <a:pPr>
                <a:defRPr/>
              </a:pPr>
              <a:t>17/10/2026</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E699F3-F8B8-4A94-85DF-493866B0ADA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43357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95355E87-C689-422C-86AF-2FC61E8088AE}"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FFFF619-C325-4884-A88C-C8830BB4795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73882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377"/>
            <a:ext cx="2057400" cy="43878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377"/>
            <a:ext cx="6019800" cy="43878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fld id="{71AF5C49-DCC4-4E2A-8E1A-646E9EB7950E}" type="datetimeFigureOut">
              <a:rPr lang="vi-VN">
                <a:solidFill>
                  <a:srgbClr val="000000"/>
                </a:solidFill>
              </a:rPr>
              <a:pPr>
                <a:defRPr/>
              </a:pPr>
              <a:t>17/10/2026</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69C893-1E56-4D89-8880-5020CE27478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5616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1BD8FE-D580-49BB-BE5E-1C6E3C2C333C}" type="slidenum">
              <a:rPr lang="en-US"/>
              <a:pPr>
                <a:defRPr/>
              </a:pPr>
              <a:t>‹#›</a:t>
            </a:fld>
            <a:endParaRPr lang="en-US"/>
          </a:p>
        </p:txBody>
      </p:sp>
    </p:spTree>
    <p:extLst>
      <p:ext uri="{BB962C8B-B14F-4D97-AF65-F5344CB8AC3E}">
        <p14:creationId xmlns:p14="http://schemas.microsoft.com/office/powerpoint/2010/main" val="16564950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DBD0E8-B34C-4DFF-B07D-39C7F361E796}" type="slidenum">
              <a:rPr lang="en-US"/>
              <a:pPr>
                <a:defRPr/>
              </a:pPr>
              <a:t>‹#›</a:t>
            </a:fld>
            <a:endParaRPr lang="en-US"/>
          </a:p>
        </p:txBody>
      </p:sp>
    </p:spTree>
    <p:extLst>
      <p:ext uri="{BB962C8B-B14F-4D97-AF65-F5344CB8AC3E}">
        <p14:creationId xmlns:p14="http://schemas.microsoft.com/office/powerpoint/2010/main" val="18996279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CE9C0C-DBEC-458B-B258-4FCA18AD186E}" type="slidenum">
              <a:rPr lang="en-US"/>
              <a:pPr>
                <a:defRPr/>
              </a:pPr>
              <a:t>‹#›</a:t>
            </a:fld>
            <a:endParaRPr lang="en-US"/>
          </a:p>
        </p:txBody>
      </p:sp>
    </p:spTree>
    <p:extLst>
      <p:ext uri="{BB962C8B-B14F-4D97-AF65-F5344CB8AC3E}">
        <p14:creationId xmlns:p14="http://schemas.microsoft.com/office/powerpoint/2010/main" val="8111195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5FE663-6966-4D89-B1EB-0727B8852452}" type="slidenum">
              <a:rPr lang="en-US"/>
              <a:pPr>
                <a:defRPr/>
              </a:pPr>
              <a:t>‹#›</a:t>
            </a:fld>
            <a:endParaRPr lang="en-US"/>
          </a:p>
        </p:txBody>
      </p:sp>
    </p:spTree>
    <p:extLst>
      <p:ext uri="{BB962C8B-B14F-4D97-AF65-F5344CB8AC3E}">
        <p14:creationId xmlns:p14="http://schemas.microsoft.com/office/powerpoint/2010/main" val="19709124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BEE0CD8-E939-431C-8394-7A45588949FC}" type="slidenum">
              <a:rPr lang="en-US"/>
              <a:pPr>
                <a:defRPr/>
              </a:pPr>
              <a:t>‹#›</a:t>
            </a:fld>
            <a:endParaRPr lang="en-US"/>
          </a:p>
        </p:txBody>
      </p:sp>
    </p:spTree>
    <p:extLst>
      <p:ext uri="{BB962C8B-B14F-4D97-AF65-F5344CB8AC3E}">
        <p14:creationId xmlns:p14="http://schemas.microsoft.com/office/powerpoint/2010/main" val="25011434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F214600-99AC-49A2-8D1E-F3ECE2C3F1AB}" type="slidenum">
              <a:rPr lang="en-US"/>
              <a:pPr>
                <a:defRPr/>
              </a:pPr>
              <a:t>‹#›</a:t>
            </a:fld>
            <a:endParaRPr lang="en-US"/>
          </a:p>
        </p:txBody>
      </p:sp>
    </p:spTree>
    <p:extLst>
      <p:ext uri="{BB962C8B-B14F-4D97-AF65-F5344CB8AC3E}">
        <p14:creationId xmlns:p14="http://schemas.microsoft.com/office/powerpoint/2010/main" val="9324221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00456A2-2197-40F7-856F-802937D721FE}" type="slidenum">
              <a:rPr lang="en-US"/>
              <a:pPr>
                <a:defRPr/>
              </a:pPr>
              <a:t>‹#›</a:t>
            </a:fld>
            <a:endParaRPr lang="en-US"/>
          </a:p>
        </p:txBody>
      </p:sp>
    </p:spTree>
    <p:extLst>
      <p:ext uri="{BB962C8B-B14F-4D97-AF65-F5344CB8AC3E}">
        <p14:creationId xmlns:p14="http://schemas.microsoft.com/office/powerpoint/2010/main" val="27206668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B0157D8-62AE-4715-A660-318CAA3BDE84}" type="slidenum">
              <a:rPr lang="en-US"/>
              <a:pPr>
                <a:defRPr/>
              </a:pPr>
              <a:t>‹#›</a:t>
            </a:fld>
            <a:endParaRPr lang="en-US"/>
          </a:p>
        </p:txBody>
      </p:sp>
    </p:spTree>
    <p:extLst>
      <p:ext uri="{BB962C8B-B14F-4D97-AF65-F5344CB8AC3E}">
        <p14:creationId xmlns:p14="http://schemas.microsoft.com/office/powerpoint/2010/main" val="12200904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4251EFD-AB7E-4A2E-AA15-7CCE2E765B42}" type="slidenum">
              <a:rPr lang="en-US"/>
              <a:pPr>
                <a:defRPr/>
              </a:pPr>
              <a:t>‹#›</a:t>
            </a:fld>
            <a:endParaRPr lang="en-US"/>
          </a:p>
        </p:txBody>
      </p:sp>
    </p:spTree>
    <p:extLst>
      <p:ext uri="{BB962C8B-B14F-4D97-AF65-F5344CB8AC3E}">
        <p14:creationId xmlns:p14="http://schemas.microsoft.com/office/powerpoint/2010/main" val="10966485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F4EE93-D60D-4FE1-AD75-FE3D8C54FE65}" type="slidenum">
              <a:rPr lang="en-US"/>
              <a:pPr>
                <a:defRPr/>
              </a:pPr>
              <a:t>‹#›</a:t>
            </a:fld>
            <a:endParaRPr lang="en-US"/>
          </a:p>
        </p:txBody>
      </p:sp>
    </p:spTree>
    <p:extLst>
      <p:ext uri="{BB962C8B-B14F-4D97-AF65-F5344CB8AC3E}">
        <p14:creationId xmlns:p14="http://schemas.microsoft.com/office/powerpoint/2010/main" val="18068268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916756-2A26-46C0-B10D-FCAECED93992}" type="slidenum">
              <a:rPr lang="en-US"/>
              <a:pPr>
                <a:defRPr/>
              </a:pPr>
              <a:t>‹#›</a:t>
            </a:fld>
            <a:endParaRPr lang="en-US"/>
          </a:p>
        </p:txBody>
      </p:sp>
    </p:spTree>
    <p:extLst>
      <p:ext uri="{BB962C8B-B14F-4D97-AF65-F5344CB8AC3E}">
        <p14:creationId xmlns:p14="http://schemas.microsoft.com/office/powerpoint/2010/main" val="6547005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76106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91565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141612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80610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77522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91348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50728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44444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918919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27338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40914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0977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91576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23304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4378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87084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06561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40960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01305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6717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01847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763908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93775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806833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61372278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11151181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1489555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40888261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0857711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59185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78604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2323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6777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36802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6148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9534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5664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385026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5297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139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01623689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7251445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7180381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62705193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261345150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405704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22994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803194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7694039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67016583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02936889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5072308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253541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4347489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921464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252419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5308774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479402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9.xml"/><Relationship Id="rId7" Type="http://schemas.openxmlformats.org/officeDocument/2006/relationships/slideLayout" Target="../slideLayouts/slideLayout73.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5" Type="http://schemas.openxmlformats.org/officeDocument/2006/relationships/slideLayout" Target="../slideLayouts/slideLayout71.xml"/><Relationship Id="rId4" Type="http://schemas.openxmlformats.org/officeDocument/2006/relationships/slideLayout" Target="../slideLayouts/slideLayout70.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1.jp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8.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4" Type="http://schemas.openxmlformats.org/officeDocument/2006/relationships/slideLayout" Target="../slideLayouts/slideLayout88.xml"/><Relationship Id="rId9" Type="http://schemas.openxmlformats.org/officeDocument/2006/relationships/image" Target="../media/image1.jp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jp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038892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3096540"/>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6375"/>
            <a:ext cx="8229600" cy="857250"/>
          </a:xfrm>
          <a:prstGeom prst="rect">
            <a:avLst/>
          </a:prstGeom>
          <a:noFill/>
          <a:ln w="9525">
            <a:noFill/>
            <a:miter lim="800000"/>
            <a:headEnd/>
            <a:tailEnd/>
          </a:ln>
        </p:spPr>
        <p:txBody>
          <a:bodyPr vert="horz" wrap="square" lIns="91434" tIns="45717" rIns="91434" bIns="45717"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3"/>
            <a:ext cx="8229600" cy="3394075"/>
          </a:xfrm>
          <a:prstGeom prst="rect">
            <a:avLst/>
          </a:prstGeom>
          <a:noFill/>
          <a:ln w="9525">
            <a:noFill/>
            <a:miter lim="800000"/>
            <a:headEnd/>
            <a:tailEnd/>
          </a:ln>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7700" name="Rectangle 4"/>
          <p:cNvSpPr>
            <a:spLocks noGrp="1" noChangeArrowheads="1"/>
          </p:cNvSpPr>
          <p:nvPr>
            <p:ph type="dt" sz="half" idx="2"/>
          </p:nvPr>
        </p:nvSpPr>
        <p:spPr bwMode="auto">
          <a:xfrm>
            <a:off x="457200" y="4684716"/>
            <a:ext cx="2133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defRPr sz="1400"/>
            </a:lvl1pPr>
          </a:lstStyle>
          <a:p>
            <a:pPr fontAlgn="base">
              <a:spcBef>
                <a:spcPct val="0"/>
              </a:spcBef>
              <a:spcAft>
                <a:spcPct val="0"/>
              </a:spcAft>
              <a:defRPr/>
            </a:pPr>
            <a:fld id="{E579EEF3-797F-46F4-87E3-835A1E345B2D}" type="datetimeFigureOut">
              <a:rPr lang="vi-VN">
                <a:solidFill>
                  <a:srgbClr val="000000"/>
                </a:solidFill>
                <a:latin typeface="Arial" charset="0"/>
                <a:cs typeface="Arial" charset="0"/>
              </a:rPr>
              <a:pPr fontAlgn="base">
                <a:spcBef>
                  <a:spcPct val="0"/>
                </a:spcBef>
                <a:spcAft>
                  <a:spcPct val="0"/>
                </a:spcAft>
                <a:defRPr/>
              </a:pPr>
              <a:t>17/10/2026</a:t>
            </a:fld>
            <a:endParaRPr lang="en-US">
              <a:solidFill>
                <a:srgbClr val="000000"/>
              </a:solidFill>
              <a:latin typeface="Arial" charset="0"/>
              <a:cs typeface="Arial" charset="0"/>
            </a:endParaRPr>
          </a:p>
        </p:txBody>
      </p:sp>
      <p:sp>
        <p:nvSpPr>
          <p:cNvPr id="157701" name="Rectangle 5"/>
          <p:cNvSpPr>
            <a:spLocks noGrp="1" noChangeArrowheads="1"/>
          </p:cNvSpPr>
          <p:nvPr>
            <p:ph type="ftr" sz="quarter" idx="3"/>
          </p:nvPr>
        </p:nvSpPr>
        <p:spPr bwMode="auto">
          <a:xfrm>
            <a:off x="3124200" y="4684716"/>
            <a:ext cx="2895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ctr">
              <a:defRPr sz="1400"/>
            </a:lvl1pPr>
          </a:lstStyle>
          <a:p>
            <a:pPr fontAlgn="base">
              <a:spcBef>
                <a:spcPct val="0"/>
              </a:spcBef>
              <a:spcAft>
                <a:spcPct val="0"/>
              </a:spcAft>
              <a:defRPr/>
            </a:pPr>
            <a:endParaRPr lang="en-US">
              <a:solidFill>
                <a:srgbClr val="000000"/>
              </a:solidFill>
              <a:latin typeface="Arial" charset="0"/>
              <a:cs typeface="Arial" charset="0"/>
            </a:endParaRPr>
          </a:p>
        </p:txBody>
      </p:sp>
      <p:sp>
        <p:nvSpPr>
          <p:cNvPr id="157702" name="Rectangle 6"/>
          <p:cNvSpPr>
            <a:spLocks noGrp="1" noChangeArrowheads="1"/>
          </p:cNvSpPr>
          <p:nvPr>
            <p:ph type="sldNum" sz="quarter" idx="4"/>
          </p:nvPr>
        </p:nvSpPr>
        <p:spPr bwMode="auto">
          <a:xfrm>
            <a:off x="6553200" y="4684716"/>
            <a:ext cx="2133600" cy="357187"/>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a:defRPr sz="1400"/>
            </a:lvl1pPr>
          </a:lstStyle>
          <a:p>
            <a:pPr fontAlgn="base">
              <a:spcBef>
                <a:spcPct val="0"/>
              </a:spcBef>
              <a:spcAft>
                <a:spcPct val="0"/>
              </a:spcAft>
              <a:defRPr/>
            </a:pPr>
            <a:fld id="{BAB228AC-416C-4FDA-940B-068E6B70D2C5}" type="slidenum">
              <a:rPr lang="en-US">
                <a:solidFill>
                  <a:srgbClr val="000000"/>
                </a:solidFill>
                <a:latin typeface="Arial" charset="0"/>
                <a:cs typeface="Arial" charset="0"/>
              </a:rPr>
              <a:pPr fontAlgn="base">
                <a:spcBef>
                  <a:spcPct val="0"/>
                </a:spcBef>
                <a:spcAft>
                  <a:spcPct val="0"/>
                </a:spcAft>
                <a:defRPr/>
              </a:pPr>
              <a:t>‹#›</a:t>
            </a:fld>
            <a:endParaRPr lang="en-US">
              <a:solidFill>
                <a:srgbClr val="000000"/>
              </a:solidFill>
              <a:latin typeface="Arial" charset="0"/>
              <a:cs typeface="Arial" charset="0"/>
            </a:endParaRPr>
          </a:p>
        </p:txBody>
      </p:sp>
    </p:spTree>
    <p:extLst>
      <p:ext uri="{BB962C8B-B14F-4D97-AF65-F5344CB8AC3E}">
        <p14:creationId xmlns:p14="http://schemas.microsoft.com/office/powerpoint/2010/main" val="2275164005"/>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166" algn="ctr" rtl="0" fontAlgn="base">
        <a:spcBef>
          <a:spcPct val="0"/>
        </a:spcBef>
        <a:spcAft>
          <a:spcPct val="0"/>
        </a:spcAft>
        <a:defRPr sz="4400">
          <a:solidFill>
            <a:schemeClr val="tx2"/>
          </a:solidFill>
          <a:latin typeface="Arial" charset="0"/>
          <a:cs typeface="Arial" charset="0"/>
        </a:defRPr>
      </a:lvl6pPr>
      <a:lvl7pPr marL="914333" algn="ctr" rtl="0" fontAlgn="base">
        <a:spcBef>
          <a:spcPct val="0"/>
        </a:spcBef>
        <a:spcAft>
          <a:spcPct val="0"/>
        </a:spcAft>
        <a:defRPr sz="4400">
          <a:solidFill>
            <a:schemeClr val="tx2"/>
          </a:solidFill>
          <a:latin typeface="Arial" charset="0"/>
          <a:cs typeface="Arial" charset="0"/>
        </a:defRPr>
      </a:lvl7pPr>
      <a:lvl8pPr marL="1371498" algn="ctr" rtl="0" fontAlgn="base">
        <a:spcBef>
          <a:spcPct val="0"/>
        </a:spcBef>
        <a:spcAft>
          <a:spcPct val="0"/>
        </a:spcAft>
        <a:defRPr sz="4400">
          <a:solidFill>
            <a:schemeClr val="tx2"/>
          </a:solidFill>
          <a:latin typeface="Arial" charset="0"/>
          <a:cs typeface="Arial" charset="0"/>
        </a:defRPr>
      </a:lvl8pPr>
      <a:lvl9pPr marL="1828664" algn="ctr" rtl="0" fontAlgn="base">
        <a:spcBef>
          <a:spcPct val="0"/>
        </a:spcBef>
        <a:spcAft>
          <a:spcPct val="0"/>
        </a:spcAft>
        <a:defRPr sz="4400">
          <a:solidFill>
            <a:schemeClr val="tx2"/>
          </a:solidFill>
          <a:latin typeface="Arial" charset="0"/>
          <a:cs typeface="Arial" charset="0"/>
        </a:defRPr>
      </a:lvl9pPr>
    </p:titleStyle>
    <p:bodyStyle>
      <a:lvl1pPr marL="342875" indent="-342875" algn="l" rtl="0" eaLnBrk="0" fontAlgn="base" hangingPunct="0">
        <a:spcBef>
          <a:spcPct val="20000"/>
        </a:spcBef>
        <a:spcAft>
          <a:spcPct val="0"/>
        </a:spcAft>
        <a:buChar char="•"/>
        <a:defRPr sz="3200">
          <a:solidFill>
            <a:schemeClr val="tx1"/>
          </a:solidFill>
          <a:latin typeface="+mn-lt"/>
          <a:ea typeface="+mn-ea"/>
          <a:cs typeface="+mn-cs"/>
        </a:defRPr>
      </a:lvl1pPr>
      <a:lvl2pPr marL="742895" indent="-285729" algn="l" rtl="0" eaLnBrk="0" fontAlgn="base" hangingPunct="0">
        <a:spcBef>
          <a:spcPct val="20000"/>
        </a:spcBef>
        <a:spcAft>
          <a:spcPct val="0"/>
        </a:spcAft>
        <a:buChar char="–"/>
        <a:defRPr sz="2800">
          <a:solidFill>
            <a:schemeClr val="tx1"/>
          </a:solidFill>
          <a:latin typeface="+mn-lt"/>
          <a:cs typeface="+mn-cs"/>
        </a:defRPr>
      </a:lvl2pPr>
      <a:lvl3pPr marL="1142915" indent="-228582" algn="l" rtl="0" eaLnBrk="0" fontAlgn="base" hangingPunct="0">
        <a:spcBef>
          <a:spcPct val="20000"/>
        </a:spcBef>
        <a:spcAft>
          <a:spcPct val="0"/>
        </a:spcAft>
        <a:buChar char="•"/>
        <a:defRPr sz="2400">
          <a:solidFill>
            <a:schemeClr val="tx1"/>
          </a:solidFill>
          <a:latin typeface="+mn-lt"/>
          <a:cs typeface="+mn-cs"/>
        </a:defRPr>
      </a:lvl3pPr>
      <a:lvl4pPr marL="1600080" indent="-228582" algn="l" rtl="0" eaLnBrk="0" fontAlgn="base" hangingPunct="0">
        <a:spcBef>
          <a:spcPct val="20000"/>
        </a:spcBef>
        <a:spcAft>
          <a:spcPct val="0"/>
        </a:spcAft>
        <a:buChar char="–"/>
        <a:defRPr sz="2000">
          <a:solidFill>
            <a:schemeClr val="tx1"/>
          </a:solidFill>
          <a:latin typeface="+mn-lt"/>
          <a:cs typeface="+mn-cs"/>
        </a:defRPr>
      </a:lvl4pPr>
      <a:lvl5pPr marL="2057246" indent="-228582" algn="l" rtl="0" eaLnBrk="0" fontAlgn="base" hangingPunct="0">
        <a:spcBef>
          <a:spcPct val="20000"/>
        </a:spcBef>
        <a:spcAft>
          <a:spcPct val="0"/>
        </a:spcAft>
        <a:buChar char="»"/>
        <a:defRPr sz="2000">
          <a:solidFill>
            <a:schemeClr val="tx1"/>
          </a:solidFill>
          <a:latin typeface="+mn-lt"/>
          <a:cs typeface="+mn-cs"/>
        </a:defRPr>
      </a:lvl5pPr>
      <a:lvl6pPr marL="2514411" indent="-228582" algn="l" rtl="0" fontAlgn="base">
        <a:spcBef>
          <a:spcPct val="20000"/>
        </a:spcBef>
        <a:spcAft>
          <a:spcPct val="0"/>
        </a:spcAft>
        <a:buChar char="»"/>
        <a:defRPr sz="2000">
          <a:solidFill>
            <a:schemeClr val="tx1"/>
          </a:solidFill>
          <a:latin typeface="+mn-lt"/>
          <a:cs typeface="+mn-cs"/>
        </a:defRPr>
      </a:lvl6pPr>
      <a:lvl7pPr marL="2971578" indent="-228582" algn="l" rtl="0" fontAlgn="base">
        <a:spcBef>
          <a:spcPct val="20000"/>
        </a:spcBef>
        <a:spcAft>
          <a:spcPct val="0"/>
        </a:spcAft>
        <a:buChar char="»"/>
        <a:defRPr sz="2000">
          <a:solidFill>
            <a:schemeClr val="tx1"/>
          </a:solidFill>
          <a:latin typeface="+mn-lt"/>
          <a:cs typeface="+mn-cs"/>
        </a:defRPr>
      </a:lvl7pPr>
      <a:lvl8pPr marL="3428744" indent="-228582" algn="l" rtl="0" fontAlgn="base">
        <a:spcBef>
          <a:spcPct val="20000"/>
        </a:spcBef>
        <a:spcAft>
          <a:spcPct val="0"/>
        </a:spcAft>
        <a:buChar char="»"/>
        <a:defRPr sz="2000">
          <a:solidFill>
            <a:schemeClr val="tx1"/>
          </a:solidFill>
          <a:latin typeface="+mn-lt"/>
          <a:cs typeface="+mn-cs"/>
        </a:defRPr>
      </a:lvl8pPr>
      <a:lvl9pPr marL="3885909" indent="-228582"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333" rtl="0" eaLnBrk="1" latinLnBrk="0" hangingPunct="1">
        <a:defRPr sz="1800" kern="1200">
          <a:solidFill>
            <a:schemeClr val="tx1"/>
          </a:solidFill>
          <a:latin typeface="+mn-lt"/>
          <a:ea typeface="+mn-ea"/>
          <a:cs typeface="+mn-cs"/>
        </a:defRPr>
      </a:lvl1pPr>
      <a:lvl2pPr marL="457166" algn="l" defTabSz="914333" rtl="0" eaLnBrk="1" latinLnBrk="0" hangingPunct="1">
        <a:defRPr sz="1800" kern="1200">
          <a:solidFill>
            <a:schemeClr val="tx1"/>
          </a:solidFill>
          <a:latin typeface="+mn-lt"/>
          <a:ea typeface="+mn-ea"/>
          <a:cs typeface="+mn-cs"/>
        </a:defRPr>
      </a:lvl2pPr>
      <a:lvl3pPr marL="914333" algn="l" defTabSz="914333" rtl="0" eaLnBrk="1" latinLnBrk="0" hangingPunct="1">
        <a:defRPr sz="1800" kern="1200">
          <a:solidFill>
            <a:schemeClr val="tx1"/>
          </a:solidFill>
          <a:latin typeface="+mn-lt"/>
          <a:ea typeface="+mn-ea"/>
          <a:cs typeface="+mn-cs"/>
        </a:defRPr>
      </a:lvl3pPr>
      <a:lvl4pPr marL="1371498" algn="l" defTabSz="914333" rtl="0" eaLnBrk="1" latinLnBrk="0" hangingPunct="1">
        <a:defRPr sz="1800" kern="1200">
          <a:solidFill>
            <a:schemeClr val="tx1"/>
          </a:solidFill>
          <a:latin typeface="+mn-lt"/>
          <a:ea typeface="+mn-ea"/>
          <a:cs typeface="+mn-cs"/>
        </a:defRPr>
      </a:lvl4pPr>
      <a:lvl5pPr marL="1828664" algn="l" defTabSz="914333" rtl="0" eaLnBrk="1" latinLnBrk="0" hangingPunct="1">
        <a:defRPr sz="1800" kern="1200">
          <a:solidFill>
            <a:schemeClr val="tx1"/>
          </a:solidFill>
          <a:latin typeface="+mn-lt"/>
          <a:ea typeface="+mn-ea"/>
          <a:cs typeface="+mn-cs"/>
        </a:defRPr>
      </a:lvl5pPr>
      <a:lvl6pPr marL="2285829" algn="l" defTabSz="914333" rtl="0" eaLnBrk="1" latinLnBrk="0" hangingPunct="1">
        <a:defRPr sz="1800" kern="1200">
          <a:solidFill>
            <a:schemeClr val="tx1"/>
          </a:solidFill>
          <a:latin typeface="+mn-lt"/>
          <a:ea typeface="+mn-ea"/>
          <a:cs typeface="+mn-cs"/>
        </a:defRPr>
      </a:lvl6pPr>
      <a:lvl7pPr marL="2742995" algn="l" defTabSz="914333" rtl="0" eaLnBrk="1" latinLnBrk="0" hangingPunct="1">
        <a:defRPr sz="1800" kern="1200">
          <a:solidFill>
            <a:schemeClr val="tx1"/>
          </a:solidFill>
          <a:latin typeface="+mn-lt"/>
          <a:ea typeface="+mn-ea"/>
          <a:cs typeface="+mn-cs"/>
        </a:defRPr>
      </a:lvl7pPr>
      <a:lvl8pPr marL="3200160" algn="l" defTabSz="914333" rtl="0" eaLnBrk="1" latinLnBrk="0" hangingPunct="1">
        <a:defRPr sz="1800" kern="1200">
          <a:solidFill>
            <a:schemeClr val="tx1"/>
          </a:solidFill>
          <a:latin typeface="+mn-lt"/>
          <a:ea typeface="+mn-ea"/>
          <a:cs typeface="+mn-cs"/>
        </a:defRPr>
      </a:lvl8pPr>
      <a:lvl9pPr marL="3657326" algn="l" defTabSz="91433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4684713"/>
            <a:ext cx="2133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Arial" charset="0"/>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4684713"/>
            <a:ext cx="2895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Arial" charset="0"/>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4684713"/>
            <a:ext cx="2133600"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Arial" charset="0"/>
              </a:defRPr>
            </a:lvl1pPr>
          </a:lstStyle>
          <a:p>
            <a:pPr fontAlgn="base">
              <a:spcBef>
                <a:spcPct val="0"/>
              </a:spcBef>
              <a:spcAft>
                <a:spcPct val="0"/>
              </a:spcAft>
              <a:defRPr/>
            </a:pPr>
            <a:fld id="{6920FF92-1B1F-48BE-9D4E-4C3E53628F42}"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1041346323"/>
      </p:ext>
    </p:extLst>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7165216"/>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545483"/>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999498564"/>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841874"/>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796630046"/>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2874410028"/>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5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2.xml"/></Relationships>
</file>

<file path=ppt/slides/_rels/slide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close up of a painting&#10;&#10;Description automatically generated">
            <a:extLst>
              <a:ext uri="{FF2B5EF4-FFF2-40B4-BE49-F238E27FC236}">
                <a16:creationId xmlns:a16="http://schemas.microsoft.com/office/drawing/2014/main" id="{C2AB7848-B969-4522-B0C6-B38438F5DA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58341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fontAlgn="base"/>
            <a:r>
              <a:rPr lang="en-US" sz="6600" b="0"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Tập</a:t>
            </a:r>
            <a:r>
              <a:rPr lang="en-US" sz="66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Hát</a:t>
            </a:r>
            <a:r>
              <a:rPr lang="en-US" sz="66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Cộng</a:t>
            </a:r>
            <a:r>
              <a:rPr lang="en-US" sz="66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Đoàn</a:t>
            </a:r>
            <a:endParaRPr lang="en-US" sz="7200" b="0" dirty="0">
              <a:solidFill>
                <a:srgbClr val="00206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90272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3950"/>
            <a:ext cx="9144000" cy="4019550"/>
          </a:xfrm>
        </p:spPr>
        <p:txBody>
          <a:bodyPr>
            <a:normAutofit/>
          </a:bodyPr>
          <a:lstStyle/>
          <a:p>
            <a:pPr algn="just" fontAlgn="base"/>
            <a:r>
              <a:rPr lang="vi-VN" sz="4800" dirty="0">
                <a:solidFill>
                  <a:srgbClr val="800000"/>
                </a:solidFill>
                <a:latin typeface="UTM American Sans" panose="020B0A02040204020203" pitchFamily="34" charset="0"/>
                <a:ea typeface="UTM American Sans" panose="020B0A02040204020203" pitchFamily="34" charset="0"/>
                <a:cs typeface="UTM American Sans"/>
              </a:rPr>
              <a:t>Lạy Ngài xin thương xem dòng dõi những kẻ hằng kính tôn Ngài. Này là đoàn con cháu của những kẻ luôn tìm kiếm Nhan Ngài. </a:t>
            </a:r>
            <a:endParaRPr lang="en-US" sz="48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
        <p:nvSpPr>
          <p:cNvPr id="4" name="TextBox 3">
            <a:extLst>
              <a:ext uri="{FF2B5EF4-FFF2-40B4-BE49-F238E27FC236}">
                <a16:creationId xmlns:a16="http://schemas.microsoft.com/office/drawing/2014/main" id="{E2E3AD70-BD56-8C45-F155-46F9E5E3D82D}"/>
              </a:ext>
            </a:extLst>
          </p:cNvPr>
          <p:cNvSpPr txBox="1"/>
          <p:nvPr/>
        </p:nvSpPr>
        <p:spPr>
          <a:xfrm>
            <a:off x="10886" y="133350"/>
            <a:ext cx="5170714" cy="584775"/>
          </a:xfrm>
          <a:prstGeom prst="rect">
            <a:avLst/>
          </a:prstGeom>
          <a:noFill/>
        </p:spPr>
        <p:txBody>
          <a:bodyPr wrap="square">
            <a:spAutoFit/>
          </a:bodyPr>
          <a:lstStyle/>
          <a:p>
            <a:r>
              <a:rPr lang="en-US" sz="32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Thánh </a:t>
            </a:r>
            <a:r>
              <a:rPr lang="en-US" sz="32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Vịnh</a:t>
            </a:r>
            <a:r>
              <a:rPr lang="en-US" sz="32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 23 – Thanh Lâm</a:t>
            </a:r>
            <a:endParaRPr lang="en-US" sz="3200" dirty="0"/>
          </a:p>
        </p:txBody>
      </p:sp>
    </p:spTree>
    <p:extLst>
      <p:ext uri="{BB962C8B-B14F-4D97-AF65-F5344CB8AC3E}">
        <p14:creationId xmlns:p14="http://schemas.microsoft.com/office/powerpoint/2010/main" val="2061679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598613"/>
            <a:ext cx="7772400" cy="1101725"/>
          </a:xfrm>
        </p:spPr>
        <p:txBody>
          <a:bodyPr>
            <a:normAutofit fontScale="90000"/>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16387" name="Rectangle 3"/>
          <p:cNvSpPr>
            <a:spLocks noGrp="1" noChangeArrowheads="1"/>
          </p:cNvSpPr>
          <p:nvPr>
            <p:ph type="subTitle" idx="1"/>
          </p:nvPr>
        </p:nvSpPr>
        <p:spPr>
          <a:xfrm>
            <a:off x="0" y="201613"/>
            <a:ext cx="9144000" cy="4924424"/>
          </a:xfrm>
        </p:spPr>
        <p:txBody>
          <a:bodyPr>
            <a:normAutofit/>
          </a:bodyPr>
          <a:lstStyle/>
          <a:p>
            <a:pPr algn="just" eaLnBrk="1" hangingPunct="1">
              <a:lnSpc>
                <a:spcPct val="105000"/>
              </a:lnSpc>
              <a:defRPr/>
            </a:pPr>
            <a:r>
              <a:rPr lang="en-US" sz="48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Alleluia-Alleluia:</a:t>
            </a:r>
            <a:r>
              <a:rPr lang="en-US" sz="48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 </a:t>
            </a:r>
          </a:p>
          <a:p>
            <a:pPr algn="just">
              <a:lnSpc>
                <a:spcPct val="105000"/>
              </a:lnSpc>
              <a:defRPr/>
            </a:pPr>
            <a:r>
              <a:rPr lang="vi-VN" sz="4800" b="0" dirty="0">
                <a:solidFill>
                  <a:schemeClr val="accent6">
                    <a:lumMod val="50000"/>
                  </a:schemeClr>
                </a:solidFill>
                <a:effectLst/>
                <a:latin typeface="UTM American Sans" panose="020B0A02040204020203" pitchFamily="34" charset="0"/>
                <a:ea typeface="UTM American Sans" panose="020B0A02040204020203" pitchFamily="34" charset="0"/>
                <a:cs typeface="UTM American Sans"/>
              </a:rPr>
              <a:t>Chúa nói: Tất cả những ai đang vất vả mang gánh nặng nề.  Hãy đến cùng Tôi, Tôi sẽ cho dưỡng sức nghỉ ngơi. </a:t>
            </a:r>
            <a:r>
              <a:rPr lang="en-US" sz="4800" b="0" dirty="0">
                <a:solidFill>
                  <a:schemeClr val="accent6">
                    <a:lumMod val="50000"/>
                  </a:schemeClr>
                </a:solidFill>
                <a:effectLst/>
                <a:latin typeface="UTM American Sans" panose="020B0A02040204020203" pitchFamily="34" charset="0"/>
                <a:ea typeface="UTM American Sans" panose="020B0A02040204020203" pitchFamily="34" charset="0"/>
                <a:cs typeface="UTM American Sans"/>
              </a:rPr>
              <a:t>						</a:t>
            </a:r>
            <a:r>
              <a:rPr lang="en-US" sz="4800" u="sng" dirty="0">
                <a:solidFill>
                  <a:srgbClr val="002060"/>
                </a:solidFill>
                <a:latin typeface="UTM American Sans" panose="020B0A02040204020203" pitchFamily="34" charset="0"/>
                <a:ea typeface="UTM American Sans" panose="020B0A02040204020203" pitchFamily="34" charset="0"/>
                <a:cs typeface="UTM American Sans" pitchFamily="18" charset="0"/>
              </a:rPr>
              <a:t>Alleluia.</a:t>
            </a:r>
            <a:endParaRPr lang="en-US" sz="4800" b="0" dirty="0">
              <a:solidFill>
                <a:schemeClr val="accent6">
                  <a:lumMod val="50000"/>
                </a:schemeClr>
              </a:solidFill>
              <a:effectLst/>
              <a:latin typeface="UTM American Sans" panose="020B0A02040204020203" pitchFamily="34" charset="0"/>
              <a:ea typeface="Segoe UI Black" panose="020B0A02040204020203" pitchFamily="34" charset="0"/>
            </a:endParaRPr>
          </a:p>
        </p:txBody>
      </p:sp>
      <p:sp>
        <p:nvSpPr>
          <p:cNvPr id="1843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3708922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f a person in blue robe with a crowd of people&#10;&#10;Description automatically generated">
            <a:extLst>
              <a:ext uri="{FF2B5EF4-FFF2-40B4-BE49-F238E27FC236}">
                <a16:creationId xmlns:a16="http://schemas.microsoft.com/office/drawing/2014/main" id="{EC1C57AC-746E-4F41-9CC9-6D8126A608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21295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nSpc>
                <a:spcPct val="90000"/>
              </a:lnSpc>
              <a:spcBef>
                <a:spcPts val="0"/>
              </a:spcBef>
            </a:pPr>
            <a:r>
              <a:rPr lang="en-US" sz="7400" b="0" spc="-150" dirty="0">
                <a:solidFill>
                  <a:srgbClr val="800000"/>
                </a:solidFill>
                <a:effectLst/>
                <a:latin typeface="UTM American Sans"/>
                <a:ea typeface="UTM American Sans"/>
                <a:cs typeface="UTM American Sans"/>
              </a:rPr>
              <a:t> </a:t>
            </a:r>
            <a:r>
              <a:rPr lang="en-US" sz="7400" b="0" spc="-150" dirty="0">
                <a:solidFill>
                  <a:srgbClr val="800000"/>
                </a:solidFill>
                <a:effectLst/>
                <a:latin typeface="UTM American Sans" panose="020B0A02040204020203" pitchFamily="34" charset="0"/>
                <a:ea typeface="UTM American Sans" panose="020B0A02040204020203" pitchFamily="34" charset="0"/>
                <a:cs typeface="UTM American Sans"/>
              </a:rPr>
              <a:t>Ca </a:t>
            </a:r>
            <a:r>
              <a:rPr lang="en-US" sz="7400" b="0" spc="-150" dirty="0" err="1">
                <a:solidFill>
                  <a:srgbClr val="800000"/>
                </a:solidFill>
                <a:effectLst/>
                <a:latin typeface="UTM American Sans" panose="020B0A02040204020203" pitchFamily="34" charset="0"/>
                <a:ea typeface="UTM American Sans" panose="020B0A02040204020203" pitchFamily="34" charset="0"/>
                <a:cs typeface="UTM American Sans"/>
              </a:rPr>
              <a:t>Nhập</a:t>
            </a:r>
            <a:r>
              <a:rPr lang="en-US" sz="7400" b="0" spc="-15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en-US" sz="7400" b="0" spc="-150" dirty="0" err="1">
                <a:solidFill>
                  <a:srgbClr val="800000"/>
                </a:solidFill>
                <a:effectLst/>
                <a:latin typeface="UTM American Sans" panose="020B0A02040204020203" pitchFamily="34" charset="0"/>
                <a:ea typeface="UTM American Sans" panose="020B0A02040204020203" pitchFamily="34" charset="0"/>
                <a:cs typeface="UTM American Sans"/>
              </a:rPr>
              <a:t>Lễ</a:t>
            </a:r>
            <a:endParaRPr lang="en-US" sz="7400" b="0" spc="-150" dirty="0">
              <a:solidFill>
                <a:srgbClr val="800000"/>
              </a:solidFill>
              <a:effectLst/>
              <a:latin typeface="UTM American Sans" panose="020B0A02040204020203" pitchFamily="34" charset="0"/>
              <a:ea typeface="Segoe UI Black" panose="020B0A02040204020203" pitchFamily="34" charset="0"/>
            </a:endParaRPr>
          </a:p>
          <a:p>
            <a:pPr>
              <a:lnSpc>
                <a:spcPct val="90000"/>
              </a:lnSpc>
              <a:spcBef>
                <a:spcPts val="0"/>
              </a:spcBef>
            </a:pPr>
            <a:r>
              <a:rPr lang="en-US" sz="7400" b="0" spc="-150" dirty="0">
                <a:solidFill>
                  <a:srgbClr val="800000"/>
                </a:solidFill>
                <a:effectLst/>
                <a:latin typeface="UTM American Sans" panose="020B0A02040204020203" pitchFamily="34" charset="0"/>
                <a:ea typeface="UTM American Sans" panose="020B0A02040204020203" pitchFamily="34" charset="0"/>
                <a:cs typeface="UTM American Sans"/>
              </a:rPr>
              <a:t>Ca </a:t>
            </a:r>
            <a:r>
              <a:rPr lang="en-US" sz="7400" b="0" spc="-150" dirty="0" err="1">
                <a:solidFill>
                  <a:srgbClr val="800000"/>
                </a:solidFill>
                <a:effectLst/>
                <a:latin typeface="UTM American Sans" panose="020B0A02040204020203" pitchFamily="34" charset="0"/>
                <a:ea typeface="UTM American Sans" panose="020B0A02040204020203" pitchFamily="34" charset="0"/>
                <a:cs typeface="UTM American Sans"/>
              </a:rPr>
              <a:t>Mừng</a:t>
            </a:r>
            <a:r>
              <a:rPr lang="en-US" sz="7400" b="0" spc="-15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en-US" sz="7400" b="0" spc="-150" dirty="0" err="1">
                <a:solidFill>
                  <a:srgbClr val="800000"/>
                </a:solidFill>
                <a:effectLst/>
                <a:latin typeface="UTM American Sans" panose="020B0A02040204020203" pitchFamily="34" charset="0"/>
                <a:ea typeface="UTM American Sans" panose="020B0A02040204020203" pitchFamily="34" charset="0"/>
                <a:cs typeface="UTM American Sans"/>
              </a:rPr>
              <a:t>Các</a:t>
            </a:r>
            <a:r>
              <a:rPr lang="en-US" sz="7400" b="0" spc="-15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en-US" sz="7400" b="0" spc="-150" dirty="0" err="1">
                <a:solidFill>
                  <a:srgbClr val="800000"/>
                </a:solidFill>
                <a:effectLst/>
                <a:latin typeface="UTM American Sans" panose="020B0A02040204020203" pitchFamily="34" charset="0"/>
                <a:ea typeface="UTM American Sans" panose="020B0A02040204020203" pitchFamily="34" charset="0"/>
                <a:cs typeface="UTM American Sans"/>
              </a:rPr>
              <a:t>Thánh</a:t>
            </a:r>
            <a:endParaRPr lang="en-US" sz="7400" b="0" spc="-150" dirty="0">
              <a:solidFill>
                <a:srgbClr val="800000"/>
              </a:solidFill>
              <a:effectLst/>
              <a:latin typeface="UTM American Sans" panose="020B0A02040204020203" pitchFamily="34" charset="0"/>
              <a:ea typeface="Segoe UI Black" panose="020B0A02040204020203" pitchFamily="34" charset="0"/>
            </a:endParaRPr>
          </a:p>
          <a:p>
            <a:pPr>
              <a:lnSpc>
                <a:spcPct val="90000"/>
              </a:lnSpc>
              <a:spcBef>
                <a:spcPts val="0"/>
              </a:spcBef>
            </a:pPr>
            <a:r>
              <a:rPr lang="en-US" sz="6600" b="0" i="1" spc="-150" dirty="0" err="1">
                <a:solidFill>
                  <a:srgbClr val="002060"/>
                </a:solidFill>
                <a:effectLst/>
                <a:latin typeface="UTM American Sans" panose="020B0A02040204020203" pitchFamily="34" charset="0"/>
                <a:ea typeface="UTM American Sans" panose="020B0A02040204020203" pitchFamily="34" charset="0"/>
                <a:cs typeface="UTM American Sans"/>
              </a:rPr>
              <a:t>Hoài</a:t>
            </a:r>
            <a:r>
              <a:rPr lang="en-US" sz="6600" b="0" i="1" spc="-150" dirty="0">
                <a:solidFill>
                  <a:srgbClr val="002060"/>
                </a:solidFill>
                <a:effectLst/>
                <a:latin typeface="UTM American Sans" panose="020B0A02040204020203" pitchFamily="34" charset="0"/>
                <a:ea typeface="UTM American Sans" panose="020B0A02040204020203" pitchFamily="34" charset="0"/>
                <a:cs typeface="UTM American Sans"/>
              </a:rPr>
              <a:t> </a:t>
            </a:r>
            <a:r>
              <a:rPr lang="en-US" sz="6600" b="0" i="1" spc="-150" dirty="0" err="1">
                <a:solidFill>
                  <a:srgbClr val="002060"/>
                </a:solidFill>
                <a:effectLst/>
                <a:latin typeface="UTM American Sans" panose="020B0A02040204020203" pitchFamily="34" charset="0"/>
                <a:ea typeface="UTM American Sans" panose="020B0A02040204020203" pitchFamily="34" charset="0"/>
                <a:cs typeface="UTM American Sans"/>
              </a:rPr>
              <a:t>Chiên</a:t>
            </a:r>
            <a:endParaRPr lang="en-US" sz="6600" b="0" i="1" dirty="0">
              <a:solidFill>
                <a:srgbClr val="002060"/>
              </a:solidFill>
              <a:effectLst/>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17839151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rmAutofit/>
          </a:bodyPr>
          <a:lstStyle/>
          <a:p>
            <a:pPr algn="just"/>
            <a:r>
              <a:rPr lang="en-US"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Tk1</a:t>
            </a:r>
            <a:r>
              <a:rPr lang="vi-VN"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vi-VN"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b="0" dirty="0">
                <a:solidFill>
                  <a:srgbClr val="800000"/>
                </a:solidFill>
                <a:effectLst/>
                <a:latin typeface="UTM American Sans" panose="020B0A02040204020203" pitchFamily="34" charset="0"/>
                <a:ea typeface="UTM American Sans" panose="020B0A02040204020203" pitchFamily="34" charset="0"/>
                <a:cs typeface="UTM American Sans"/>
              </a:rPr>
              <a:t>Đoàn con hiệp hoan dâng tiếng hát như áng hương. Trước dung nhan cực linh Cha từ bi ngự Thiên Đường. Nguyện Chúa dủ thương vì công ơn bao Thánh nhân. Giúp chúng con mau vượt biển hiểm nghèo trần gian.</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957045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vi-VN"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vi-VN"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b="0" dirty="0">
                <a:solidFill>
                  <a:srgbClr val="800000"/>
                </a:solidFill>
                <a:effectLst/>
                <a:latin typeface="UTM American Sans" panose="020B0A02040204020203" pitchFamily="34" charset="0"/>
                <a:ea typeface="UTM American Sans" panose="020B0A02040204020203" pitchFamily="34" charset="0"/>
                <a:cs typeface="UTM American Sans"/>
              </a:rPr>
              <a:t>Ôi bao vị Thánh xưa đã hy sinh. Lòng mến Chúa yêu người từng nên gương ngời sáng. Rầy được Thiên Chúa ban phúc quang vinh. Nguyện thương đến nhân loại còn trên nơi thế trần.</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46894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010150"/>
          </a:xfrm>
        </p:spPr>
        <p:txBody>
          <a:bodyPr>
            <a:normAutofit/>
          </a:bodyPr>
          <a:lstStyle/>
          <a:p>
            <a:pPr algn="just"/>
            <a:r>
              <a:rPr lang="en-US"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Tk2</a:t>
            </a:r>
            <a:r>
              <a:rPr lang="vi-VN"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vi-VN"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b="0" dirty="0">
                <a:solidFill>
                  <a:srgbClr val="800000"/>
                </a:solidFill>
                <a:effectLst/>
                <a:latin typeface="UTM American Sans" panose="020B0A02040204020203" pitchFamily="34" charset="0"/>
                <a:ea typeface="UTM American Sans" panose="020B0A02040204020203" pitchFamily="34" charset="0"/>
                <a:cs typeface="UTM American Sans"/>
              </a:rPr>
              <a:t>Đời sống trần ai vụt qua đi như giấc mơ Những thú vui trần ai mau tàn phai tựa sương mờ. Đoàn con ngày nay còn trầm luân trong bến mê. Cúi xin đưa con về chốn yên hàn trời quê.</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526663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vi-VN"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vi-VN"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b="0" dirty="0">
                <a:solidFill>
                  <a:srgbClr val="800000"/>
                </a:solidFill>
                <a:effectLst/>
                <a:latin typeface="UTM American Sans" panose="020B0A02040204020203" pitchFamily="34" charset="0"/>
                <a:ea typeface="UTM American Sans" panose="020B0A02040204020203" pitchFamily="34" charset="0"/>
                <a:cs typeface="UTM American Sans"/>
              </a:rPr>
              <a:t>Ôi bao vị Thánh xưa đã hy sinh. Lòng mến Chúa yêu người từng nên gương ngời sáng. Rầy được Thiên Chúa ban phúc quang vinh. Nguyện thương đến nhân loại còn trên nơi thế trần.</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830723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f a person in blue robe with a crowd of people&#10;&#10;Description automatically generated">
            <a:extLst>
              <a:ext uri="{FF2B5EF4-FFF2-40B4-BE49-F238E27FC236}">
                <a16:creationId xmlns:a16="http://schemas.microsoft.com/office/drawing/2014/main" id="{EC1C57AC-746E-4F41-9CC9-6D8126A608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461411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lnSpc>
                <a:spcPct val="150000"/>
              </a:lnSpc>
            </a:pPr>
            <a:endParaRPr lang="en-US" sz="3600" b="1" dirty="0">
              <a:solidFill>
                <a:srgbClr val="FF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eaLnBrk="1" hangingPunct="1"/>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KINH VINH DANH</a:t>
            </a:r>
          </a:p>
          <a:p>
            <a:pPr eaLnBrk="1" hangingPunct="1"/>
            <a:r>
              <a:rPr lang="en-US" sz="7200" i="1" dirty="0" err="1">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Ca</a:t>
            </a:r>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7200" i="1" dirty="0" err="1">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Lên</a:t>
            </a:r>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7200" i="1" dirty="0" err="1">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Đi</a:t>
            </a:r>
            <a:r>
              <a:rPr lang="en-US" sz="72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2</a:t>
            </a:r>
            <a:endParaRPr lang="vi-VN" sz="7200" i="1"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r>
              <a:rPr lang="vi-VN" sz="6000" i="1" u="sng"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Chủ tế:</a:t>
            </a:r>
            <a:r>
              <a:rPr lang="vi-VN" sz="6000" i="1" dirty="0">
                <a:solidFill>
                  <a:srgbClr val="C00000"/>
                </a:solidFill>
                <a:effectLst/>
                <a:latin typeface="UTM American Sans" panose="020B0A02040204020203" pitchFamily="34" charset="0"/>
                <a:ea typeface="UTM American Sans" panose="020B0A02040204020203" pitchFamily="34" charset="0"/>
                <a:cs typeface="UTM American Sans" panose="02020603050405020304" pitchFamily="18" charset="0"/>
              </a:rPr>
              <a:t> Vinh danh Thiên Chúa trên các tầng trời. </a:t>
            </a:r>
            <a:endParaRPr lang="en-US" sz="6000" i="1"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endParaRPr lang="en-US" sz="4300" i="1"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r>
              <a:rPr lang="en-US" sz="6000" i="1" u="sng" dirty="0" err="1">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Cộng</a:t>
            </a:r>
            <a:r>
              <a:rPr lang="en-US" sz="6000" i="1" u="sng" dirty="0">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6000" i="1" u="sng" dirty="0" err="1">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đoàn</a:t>
            </a:r>
            <a:r>
              <a:rPr lang="en-US" sz="6000" i="1" u="sng" dirty="0">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en-US" sz="6000" dirty="0">
                <a:solidFill>
                  <a:schemeClr val="tx2">
                    <a:lumMod val="75000"/>
                  </a:schemeClr>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600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rgbClr val="9933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ca ngợi Chúa.</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52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chúc tụng Chúa.</a:t>
            </a:r>
            <a:endParaRPr lang="en-US" sz="52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thờ lạy Chúa.</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tôn vinh Chúa.</a:t>
            </a:r>
            <a:endParaRPr lang="vi-VN" sz="6000" dirty="0">
              <a:solidFill>
                <a:srgbClr val="9933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Chúng con cảm tạ Chúa vì vinh quang cao cả Chúa.</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Vua trên trời, là Chúa Cha toàn năng. </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Lạy Con Một Thiên Chúa </a:t>
            </a:r>
            <a:r>
              <a:rPr lang="vi-VN" sz="6000" dirty="0">
                <a:solidFill>
                  <a:srgbClr val="C00000"/>
                </a:solidFill>
                <a:latin typeface="UTM American Sans" panose="020B0A02040204020203" pitchFamily="34" charset="0"/>
                <a:ea typeface="UTM American Sans" panose="020B0A02040204020203" pitchFamily="34" charset="0"/>
                <a:cs typeface="UTM American Sans" panose="02020603050405020304" pitchFamily="18" charset="0"/>
              </a:rPr>
              <a:t>Chúa Giê-su Ki-tô.</a:t>
            </a:r>
            <a:r>
              <a:rPr lang="vi-VN" sz="6000" dirty="0">
                <a:solidFill>
                  <a:schemeClr val="tx2">
                    <a:lumMod val="75000"/>
                  </a:schemeClr>
                </a:solidFill>
                <a:latin typeface="UTM American Sans" panose="020B0A02040204020203" pitchFamily="34" charset="0"/>
                <a:ea typeface="UTM American Sans" panose="020B0A02040204020203" pitchFamily="34" charset="0"/>
                <a:cs typeface="UTM American Sans" panose="02020603050405020304" pitchFamily="18" charset="0"/>
              </a:rPr>
              <a:t> </a:t>
            </a:r>
            <a:endParaRPr lang="en-US" sz="6000" dirty="0">
              <a:solidFill>
                <a:schemeClr val="tx2">
                  <a:lumMod val="75000"/>
                </a:schemeClr>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Chiên Thiên Chúa, là Con Đức Chúa Cha. </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Chúa xoá tội trần gian, xin thương, xin thương, xin thương xót chúng con.</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Chúa xoá tội trần gian, </a:t>
            </a:r>
            <a:r>
              <a:rPr lang="en-US"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x</a:t>
            </a:r>
            <a:r>
              <a:rPr lang="vi-VN" sz="60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in nhận lời chúng con cầu khẩn. </a:t>
            </a:r>
            <a:endParaRPr lang="en-US" sz="60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rgbClr val="9933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r>
              <a:rPr lang="vi-VN" sz="66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Chúa ngự bên hữu Đức Chúa Cha, xin thương, xin thương, xin thương xót chúng con</a:t>
            </a:r>
            <a:r>
              <a:rPr lang="en-US" sz="66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rgbClr val="002060"/>
                </a:solidFill>
                <a:effectLst/>
                <a:latin typeface="+mj-lt"/>
              </a:rPr>
            </a:br>
            <a:endParaRPr lang="en-US" sz="4000" dirty="0">
              <a:solidFill>
                <a:srgbClr val="002060"/>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Vì lạy </a:t>
            </a:r>
            <a:r>
              <a:rPr lang="vi-VN" sz="5400" dirty="0">
                <a:solidFill>
                  <a:srgbClr val="C00000"/>
                </a:solidFill>
                <a:latin typeface="UTM American Sans" panose="020B0A02040204020203" pitchFamily="34" charset="0"/>
                <a:ea typeface="UTM American Sans" panose="020B0A02040204020203" pitchFamily="34" charset="0"/>
                <a:cs typeface="UTM American Sans" panose="02020603050405020304" pitchFamily="18" charset="0"/>
              </a:rPr>
              <a:t>Chúa Giê-su Ki-tô,</a:t>
            </a:r>
            <a:r>
              <a:rPr lang="vi-VN" sz="5400" dirty="0">
                <a:solidFill>
                  <a:schemeClr val="tx2">
                    <a:lumMod val="75000"/>
                  </a:schemeClr>
                </a:solidFill>
                <a:latin typeface="UTM American Sans" panose="020B0A02040204020203" pitchFamily="34" charset="0"/>
                <a:ea typeface="UTM American Sans" panose="020B0A02040204020203" pitchFamily="34" charset="0"/>
                <a:cs typeface="UTM American Sans" panose="02020603050405020304" pitchFamily="18" charset="0"/>
              </a:rPr>
              <a:t> </a:t>
            </a:r>
            <a:r>
              <a:rPr lang="vi-VN" sz="5400" dirty="0">
                <a:solidFill>
                  <a:srgbClr val="993300"/>
                </a:solidFill>
                <a:latin typeface="UTM American Sans" panose="020B0A02040204020203" pitchFamily="34" charset="0"/>
                <a:ea typeface="UTM American Sans" panose="020B0A02040204020203" pitchFamily="34" charset="0"/>
                <a:cs typeface="UTM American Sans" panose="02020603050405020304" pitchFamily="18" charset="0"/>
              </a:rPr>
              <a:t>chỉ có Chúa là Đấng Thánh, chỉ có Chúa là Chúa, chỉ có Chúa là Đấng Tối Cao, cùng Đức Chúa Thánh Thần trong vinh quang Đức Chúa Cha.</a:t>
            </a:r>
            <a:r>
              <a:rPr lang="vi-VN" sz="5400" dirty="0">
                <a:solidFill>
                  <a:schemeClr val="tx2">
                    <a:lumMod val="75000"/>
                  </a:schemeClr>
                </a:solidFill>
                <a:latin typeface="UTM American Sans" panose="020B0A02040204020203" pitchFamily="34" charset="0"/>
                <a:ea typeface="UTM American Sans" panose="020B0A02040204020203" pitchFamily="34" charset="0"/>
                <a:cs typeface="UTM American Sans" panose="02020603050405020304" pitchFamily="18" charset="0"/>
              </a:rPr>
              <a:t> </a:t>
            </a:r>
            <a:r>
              <a:rPr lang="vi-VN" sz="5400" dirty="0">
                <a:solidFill>
                  <a:srgbClr val="C00000"/>
                </a:solidFill>
                <a:latin typeface="UTM American Sans" panose="020B0A02040204020203" pitchFamily="34" charset="0"/>
                <a:ea typeface="UTM American Sans" panose="020B0A02040204020203" pitchFamily="34" charset="0"/>
                <a:cs typeface="UTM American Sans" panose="02020603050405020304" pitchFamily="18" charset="0"/>
              </a:rPr>
              <a:t>A-men. A-men. </a:t>
            </a:r>
            <a:endParaRPr lang="vi-VN" sz="5400" dirty="0">
              <a:solidFill>
                <a:srgbClr val="C0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lnSpc>
                <a:spcPct val="150000"/>
              </a:lnSpc>
            </a:pPr>
            <a:endParaRPr lang="en-US" sz="3600" b="0" dirty="0">
              <a:solidFill>
                <a:srgbClr val="FF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a:p>
            <a:pPr eaLnBrk="1" hangingPunct="1">
              <a:lnSpc>
                <a:spcPct val="150000"/>
              </a:lnSpc>
            </a:pPr>
            <a:r>
              <a:rPr lang="en-US" sz="72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KINH VINH DANH</a:t>
            </a:r>
            <a:endParaRPr lang="vi-VN" sz="7200" b="0" dirty="0">
              <a:solidFill>
                <a:srgbClr val="FF00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l" eaLnBrk="1" hangingPunct="1">
              <a:lnSpc>
                <a:spcPct val="150000"/>
              </a:lnSpc>
            </a:pPr>
            <a:r>
              <a:rPr lang="en-US" sz="5400" b="0" u="sng"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Chủ</a:t>
            </a:r>
            <a:r>
              <a:rPr lang="en-US" sz="5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u="sng"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tế</a:t>
            </a:r>
            <a:r>
              <a:rPr lang="en-US" sz="5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en-US" sz="54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Vinh</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danh</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Thiên</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trên</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các</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tầng</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400" b="0" i="1"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trời</a:t>
            </a:r>
            <a:r>
              <a:rPr lang="en-US" sz="5400" b="0" i="1"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br>
              <a:rPr lang="en-US" sz="5400" b="0" i="1" dirty="0">
                <a:solidFill>
                  <a:srgbClr val="FF0000"/>
                </a:solidFill>
                <a:effectLst/>
                <a:latin typeface="Segoe UI Black" panose="020B0A02040204020203" pitchFamily="34" charset="0"/>
                <a:ea typeface="Segoe UI Black" panose="020B0A02040204020203" pitchFamily="34" charset="0"/>
                <a:cs typeface="Times New Roman" panose="02020603050405020304" pitchFamily="18" charset="0"/>
              </a:rPr>
            </a:br>
            <a:r>
              <a:rPr lang="vi-VN" sz="54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A+B:</a:t>
            </a:r>
            <a:r>
              <a:rPr lang="vi-VN" sz="54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5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Và bình an dưới thế cho người thiện tâm</a:t>
            </a:r>
            <a:r>
              <a:rPr lang="en-US" sz="5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endParaRPr lang="vi-VN" sz="5400" b="0" dirty="0">
              <a:solidFill>
                <a:srgbClr val="993300"/>
              </a:solidFill>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rgbClr val="003399"/>
                </a:solidFill>
                <a:effectLst/>
                <a:latin typeface="+mj-lt"/>
              </a:rPr>
            </a:br>
            <a:endParaRPr lang="en-US" b="0" dirty="0">
              <a:solidFill>
                <a:srgbClr val="003399"/>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l" eaLnBrk="1" hangingPunct="1">
              <a:lnSpc>
                <a:spcPct val="140000"/>
              </a:lnSpc>
            </a:pPr>
            <a:r>
              <a:rPr lang="en-US" sz="5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ngợi</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algn="l" eaLnBrk="1" hangingPunct="1">
              <a:lnSpc>
                <a:spcPct val="140000"/>
              </a:lnSpc>
            </a:pPr>
            <a:r>
              <a:rPr lang="en-US" sz="5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chúc</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tụng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br>
              <a:rPr lang="en-US" sz="5000" b="0" dirty="0">
                <a:solidFill>
                  <a:srgbClr val="003399"/>
                </a:solidFill>
                <a:effectLst/>
                <a:latin typeface="Segoe UI Black" panose="020B0A02040204020203" pitchFamily="34" charset="0"/>
                <a:ea typeface="Segoe UI Black" panose="020B0A02040204020203" pitchFamily="34" charset="0"/>
                <a:cs typeface="Times New Roman" panose="02020603050405020304" pitchFamily="18" charset="0"/>
              </a:rPr>
            </a:br>
            <a:r>
              <a:rPr lang="en-US" sz="50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thờ</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p>
          <a:p>
            <a:pPr algn="l" eaLnBrk="1" hangingPunct="1">
              <a:lnSpc>
                <a:spcPct val="140000"/>
              </a:lnSpc>
            </a:pPr>
            <a:r>
              <a:rPr lang="en-US" sz="50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en-US" sz="5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tôn</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vinh</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5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5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normAutofit/>
          </a:bodyPr>
          <a:lstStyle/>
          <a:p>
            <a:pPr marL="0" indent="0" algn="just" eaLnBrk="1" hangingPunct="1">
              <a:lnSpc>
                <a:spcPct val="140000"/>
              </a:lnSpc>
              <a:buFontTx/>
              <a:buNone/>
            </a:pPr>
            <a:r>
              <a:rPr lang="en-US" sz="48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cảm</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tạ</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vì</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vinh</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quang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cao</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cả</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marL="0" indent="0" algn="just" eaLnBrk="1" hangingPunct="1">
              <a:lnSpc>
                <a:spcPct val="140000"/>
              </a:lnSpc>
              <a:buFontTx/>
              <a:buNone/>
            </a:pPr>
            <a:r>
              <a:rPr lang="vi-VN" sz="48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4995"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lnSpc>
                <a:spcPct val="145000"/>
              </a:lnSpc>
              <a:buFontTx/>
              <a:buNone/>
            </a:pPr>
            <a:r>
              <a:rPr lang="en-US" sz="46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6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một</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Thiên</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en-US" sz="4600" b="0" dirty="0">
                <a:solidFill>
                  <a:srgbClr val="0066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Giêsu</a:t>
            </a:r>
            <a:r>
              <a:rPr lang="en-US"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600" b="0" dirty="0" err="1">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Kitô</a:t>
            </a:r>
            <a:r>
              <a:rPr lang="en-US"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marL="0" indent="0" algn="just" eaLnBrk="1" hangingPunct="1">
              <a:lnSpc>
                <a:spcPct val="145000"/>
              </a:lnSpc>
              <a:buFontTx/>
              <a:buNone/>
            </a:pPr>
            <a:r>
              <a:rPr lang="vi-VN" sz="46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6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6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normAutofit/>
          </a:bodyPr>
          <a:lstStyle/>
          <a:p>
            <a:pPr marL="0" indent="0" algn="just" eaLnBrk="1" hangingPunct="1">
              <a:lnSpc>
                <a:spcPct val="145000"/>
              </a:lnSpc>
              <a:buFontTx/>
              <a:buNone/>
            </a:pPr>
            <a:r>
              <a:rPr lang="en-US" sz="48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tội</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trần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gian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xin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thương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xót</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a:t>
            </a:r>
          </a:p>
          <a:p>
            <a:pPr marL="0" indent="0" algn="just" eaLnBrk="1" hangingPunct="1">
              <a:lnSpc>
                <a:spcPct val="145000"/>
              </a:lnSpc>
              <a:buFontTx/>
              <a:buNone/>
            </a:pPr>
            <a:r>
              <a:rPr lang="en-US" sz="48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en-US" sz="48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xóa</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tội</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trần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gian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xin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nhậm</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lời</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cầu</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8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khẩn</a:t>
            </a:r>
            <a:r>
              <a:rPr lang="en-US" sz="48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lnSpc>
                <a:spcPct val="150000"/>
              </a:lnSpc>
              <a:buFontTx/>
              <a:buNone/>
            </a:pPr>
            <a:r>
              <a:rPr lang="en-US" sz="4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4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ngự</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bên</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hữu</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Đức</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Cha,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xin</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thương</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xót</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4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chúng</a:t>
            </a:r>
            <a:r>
              <a:rPr lang="en-US"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con.</a:t>
            </a:r>
          </a:p>
          <a:p>
            <a:pPr marL="0" indent="0" algn="just" eaLnBrk="1" hangingPunct="1">
              <a:lnSpc>
                <a:spcPct val="150000"/>
              </a:lnSpc>
              <a:buFontTx/>
              <a:buNone/>
            </a:pPr>
            <a:r>
              <a:rPr lang="vi-VN" sz="44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4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Vì lạy </a:t>
            </a:r>
            <a:r>
              <a:rPr lang="vi-VN" sz="4400" b="0"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 Giêsu Kitô, </a:t>
            </a:r>
            <a:r>
              <a:rPr lang="vi-VN" sz="44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rgbClr val="003399"/>
                </a:solidFill>
                <a:effectLst/>
                <a:latin typeface="+mj-lt"/>
              </a:rPr>
            </a:br>
            <a:endParaRPr lang="en-US" sz="4000" b="0" dirty="0">
              <a:solidFill>
                <a:srgbClr val="003399"/>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normAutofit/>
          </a:bodyPr>
          <a:lstStyle/>
          <a:p>
            <a:pPr marL="0" indent="0" algn="just" eaLnBrk="1" hangingPunct="1">
              <a:lnSpc>
                <a:spcPct val="140000"/>
              </a:lnSpc>
              <a:buFontTx/>
              <a:buNone/>
            </a:pP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Chỉ</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có</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là</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chỉ</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có</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Chúa</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là</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đấng</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tối</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en-US" sz="4000" b="0" dirty="0" err="1">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cao</a:t>
            </a:r>
            <a:r>
              <a:rPr lang="en-US"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p>
          <a:p>
            <a:pPr marL="0" indent="0" algn="just" eaLnBrk="1" hangingPunct="1">
              <a:lnSpc>
                <a:spcPct val="140000"/>
              </a:lnSpc>
              <a:buFontTx/>
              <a:buNone/>
            </a:pPr>
            <a:r>
              <a:rPr lang="vi-VN"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a:t>
            </a:r>
            <a:r>
              <a:rPr lang="en-US"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B</a:t>
            </a:r>
            <a:r>
              <a:rPr lang="vi-VN"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t>
            </a:r>
            <a:r>
              <a:rPr lang="vi-VN" sz="4000" b="0" dirty="0">
                <a:solidFill>
                  <a:srgbClr val="003399"/>
                </a:solidFill>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000" b="0" dirty="0">
                <a:solidFill>
                  <a:srgbClr val="993300"/>
                </a:solidFill>
                <a:effectLst/>
                <a:latin typeface="UTM American Sans" panose="020B0A02040204020203" pitchFamily="34" charset="0"/>
                <a:ea typeface="UTM American Sans" panose="020B0A02040204020203" pitchFamily="34" charset="0"/>
                <a:cs typeface="UTM American Sans" panose="02020603050405020304" pitchFamily="18" charset="0"/>
              </a:rPr>
              <a:t>Cùng Đức Chúa Thánh Thần trong vinh quang Đức Chúa Cha. </a:t>
            </a:r>
          </a:p>
          <a:p>
            <a:pPr marL="0" indent="0" algn="just" eaLnBrk="1" hangingPunct="1">
              <a:lnSpc>
                <a:spcPct val="140000"/>
              </a:lnSpc>
              <a:buFontTx/>
              <a:buNone/>
            </a:pPr>
            <a:r>
              <a:rPr lang="vi-VN" sz="4000" b="0" u="sng" dirty="0">
                <a:solidFill>
                  <a:srgbClr val="FF0000"/>
                </a:solidFill>
                <a:effectLst/>
                <a:latin typeface="UTM American Sans" panose="020B0A02040204020203" pitchFamily="34" charset="0"/>
                <a:ea typeface="UTM American Sans" panose="020B0A02040204020203" pitchFamily="34" charset="0"/>
                <a:cs typeface="UTM American Sans"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5" name="Picture 4" descr="A close up of a painting&#10;&#10;Description automatically generated">
            <a:extLst>
              <a:ext uri="{FF2B5EF4-FFF2-40B4-BE49-F238E27FC236}">
                <a16:creationId xmlns:a16="http://schemas.microsoft.com/office/drawing/2014/main" id="{C2AB7848-B969-4522-B0C6-B38438F5DA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92221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97C7B-6D64-42F8-A7AF-7DB0562D3B4F}"/>
              </a:ext>
            </a:extLst>
          </p:cNvPr>
          <p:cNvSpPr>
            <a:spLocks noGrp="1"/>
          </p:cNvSpPr>
          <p:nvPr>
            <p:ph type="ctrTitle"/>
          </p:nvPr>
        </p:nvSpPr>
        <p:spPr/>
        <p:txBody>
          <a:bodyPr/>
          <a:lstStyle/>
          <a:p>
            <a:endParaRPr lang="en-US"/>
          </a:p>
        </p:txBody>
      </p:sp>
      <p:pic>
        <p:nvPicPr>
          <p:cNvPr id="4" name="Picture 3" descr="A group of people holding palm leaves&#10;&#10;Description automatically generated">
            <a:extLst>
              <a:ext uri="{FF2B5EF4-FFF2-40B4-BE49-F238E27FC236}">
                <a16:creationId xmlns:a16="http://schemas.microsoft.com/office/drawing/2014/main" id="{A728E215-2683-40A3-B764-1FD9B9BF3C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940659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98613"/>
            <a:ext cx="7772400" cy="1101725"/>
          </a:xfrm>
        </p:spPr>
        <p:txBody>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3075" name="Rectangle 3"/>
          <p:cNvSpPr>
            <a:spLocks noGrp="1" noChangeArrowheads="1"/>
          </p:cNvSpPr>
          <p:nvPr>
            <p:ph type="subTitle" idx="1"/>
          </p:nvPr>
        </p:nvSpPr>
        <p:spPr>
          <a:xfrm>
            <a:off x="0" y="17463"/>
            <a:ext cx="9144000" cy="5143500"/>
          </a:xfrm>
        </p:spPr>
        <p:txBody>
          <a:bodyPr>
            <a:normAutofit/>
          </a:bodyPr>
          <a:lstStyle/>
          <a:p>
            <a:pPr eaLnBrk="1" hangingPunct="1">
              <a:lnSpc>
                <a:spcPct val="105000"/>
              </a:lnSpc>
              <a:defRPr/>
            </a:pPr>
            <a:endParaRPr lang="en-US" sz="6000" b="0" dirty="0">
              <a:solidFill>
                <a:srgbClr val="800000"/>
              </a:solidFill>
              <a:effectLst/>
              <a:latin typeface="UTM American Sans"/>
              <a:cs typeface="Tahoma" pitchFamily="34" charset="0"/>
            </a:endParaRPr>
          </a:p>
          <a:p>
            <a:pPr eaLnBrk="1" hangingPunct="1">
              <a:lnSpc>
                <a:spcPct val="105000"/>
              </a:lnSpc>
              <a:defRPr/>
            </a:pPr>
            <a:r>
              <a:rPr lang="en-US" sz="6000" dirty="0">
                <a:solidFill>
                  <a:srgbClr val="800000"/>
                </a:solidFill>
                <a:latin typeface="UTM American Sans" panose="020B0A02040204020203" pitchFamily="34" charset="0"/>
                <a:ea typeface="UTM American Sans" panose="020B0A02040204020203" pitchFamily="34" charset="0"/>
                <a:cs typeface="UTM American Sans" pitchFamily="34" charset="0"/>
              </a:rPr>
              <a:t>THÁNH VỊNH 23 </a:t>
            </a:r>
          </a:p>
          <a:p>
            <a:pPr eaLnBrk="1" hangingPunct="1">
              <a:lnSpc>
                <a:spcPct val="105000"/>
              </a:lnSpc>
              <a:defRPr/>
            </a:pPr>
            <a:r>
              <a:rPr lang="en-US" sz="6000" dirty="0">
                <a:solidFill>
                  <a:srgbClr val="800000"/>
                </a:solidFill>
                <a:latin typeface="UTM American Sans" panose="020B0A02040204020203" pitchFamily="34" charset="0"/>
                <a:ea typeface="UTM American Sans" panose="020B0A02040204020203" pitchFamily="34" charset="0"/>
                <a:cs typeface="UTM American Sans" pitchFamily="34" charset="0"/>
              </a:rPr>
              <a:t> Thanh </a:t>
            </a:r>
            <a:r>
              <a:rPr lang="en-US" sz="6000" dirty="0" err="1">
                <a:solidFill>
                  <a:srgbClr val="800000"/>
                </a:solidFill>
                <a:latin typeface="UTM American Sans" panose="020B0A02040204020203" pitchFamily="34" charset="0"/>
                <a:ea typeface="UTM American Sans" panose="020B0A02040204020203" pitchFamily="34" charset="0"/>
                <a:cs typeface="UTM American Sans" pitchFamily="34" charset="0"/>
              </a:rPr>
              <a:t>Lâm</a:t>
            </a:r>
            <a:endParaRPr lang="en-US" sz="6000" dirty="0">
              <a:solidFill>
                <a:srgbClr val="800000"/>
              </a:solidFill>
              <a:latin typeface="UTM American Sans" panose="020B0A02040204020203" pitchFamily="34" charset="0"/>
              <a:ea typeface="Segoe UI Black" panose="020B0A02040204020203" pitchFamily="34" charset="0"/>
              <a:cs typeface="Tahoma" pitchFamily="34" charset="0"/>
            </a:endParaRPr>
          </a:p>
          <a:p>
            <a:pPr eaLnBrk="1" hangingPunct="1">
              <a:lnSpc>
                <a:spcPct val="105000"/>
              </a:lnSpc>
              <a:defRPr/>
            </a:pPr>
            <a:r>
              <a:rPr lang="en-US" sz="6000" b="0" i="1" dirty="0">
                <a:solidFill>
                  <a:srgbClr val="002060"/>
                </a:solidFill>
                <a:effectLst/>
                <a:latin typeface="UTM American Sans" panose="020B0A02040204020203" pitchFamily="34" charset="0"/>
                <a:ea typeface="UTM American Sans" panose="020B0A02040204020203" pitchFamily="34" charset="0"/>
                <a:cs typeface="UTM American Sans" pitchFamily="34" charset="0"/>
              </a:rPr>
              <a:t>03 </a:t>
            </a:r>
            <a:r>
              <a:rPr lang="en-US" sz="6000" b="0" i="1" dirty="0" err="1">
                <a:solidFill>
                  <a:srgbClr val="002060"/>
                </a:solidFill>
                <a:effectLst/>
                <a:latin typeface="UTM American Sans" panose="020B0A02040204020203" pitchFamily="34" charset="0"/>
                <a:ea typeface="UTM American Sans" panose="020B0A02040204020203" pitchFamily="34" charset="0"/>
                <a:cs typeface="UTM American Sans" pitchFamily="34" charset="0"/>
              </a:rPr>
              <a:t>c</a:t>
            </a:r>
            <a:r>
              <a:rPr lang="en-US" sz="6000" i="1" dirty="0" err="1">
                <a:solidFill>
                  <a:srgbClr val="002060"/>
                </a:solidFill>
                <a:latin typeface="UTM American Sans" panose="020B0A02040204020203" pitchFamily="34" charset="0"/>
                <a:ea typeface="UTM American Sans" panose="020B0A02040204020203" pitchFamily="34" charset="0"/>
                <a:cs typeface="UTM American Sans" pitchFamily="34" charset="0"/>
              </a:rPr>
              <a:t>âu</a:t>
            </a:r>
            <a:endParaRPr lang="en-US" sz="5400" b="0" i="1" dirty="0">
              <a:solidFill>
                <a:srgbClr val="002060"/>
              </a:solidFill>
              <a:effectLst/>
              <a:latin typeface="UTM American Sans" panose="020B0A02040204020203" pitchFamily="34" charset="0"/>
              <a:ea typeface="Segoe UI Black" panose="020B0A02040204020203" pitchFamily="34" charset="0"/>
              <a:cs typeface="Tahoma" pitchFamily="34" charset="0"/>
            </a:endParaRPr>
          </a:p>
        </p:txBody>
      </p:sp>
      <p:sp>
        <p:nvSpPr>
          <p:cNvPr id="307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783429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8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en-US" sz="48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en-US" sz="54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5400" dirty="0">
                <a:solidFill>
                  <a:srgbClr val="800000"/>
                </a:solidFill>
                <a:latin typeface="UTM American Sans" panose="020B0A02040204020203" pitchFamily="34" charset="0"/>
                <a:ea typeface="UTM American Sans" panose="020B0A02040204020203" pitchFamily="34" charset="0"/>
                <a:cs typeface="UTM American Sans"/>
              </a:rPr>
              <a:t>Lạy Ngài xin thương xem dòng dõi những kẻ hằng kính tôn Ngài. Này là đoàn con cháu của những kẻ luôn tìm kiếm Nhan Ngài. </a:t>
            </a: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010952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0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Tk1:</a:t>
            </a:r>
            <a:r>
              <a:rPr lang="en-US" sz="4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Đất trời, vũ trụ, sinh vật các loài thảy đều của Chúa. Địa cầu, vũ hoàn, muôn vật cõi trần do Chúa tạo tác. Chúa đã xây nền, đắp móng địa cầu giữa chốn biển rộng. Chúa đã xây dựng trái đất trên ngàn sóng nước muôn trùng. </a:t>
            </a:r>
            <a:endParaRPr lang="en-US" sz="4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226197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8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en-US" sz="48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en-US" sz="54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5400" dirty="0">
                <a:solidFill>
                  <a:srgbClr val="800000"/>
                </a:solidFill>
                <a:latin typeface="UTM American Sans" panose="020B0A02040204020203" pitchFamily="34" charset="0"/>
                <a:ea typeface="UTM American Sans" panose="020B0A02040204020203" pitchFamily="34" charset="0"/>
                <a:cs typeface="UTM American Sans"/>
              </a:rPr>
              <a:t>Lạy Ngài xin thương xem dòng dõi những kẻ hằng kính tôn Ngài. Này là đoàn con cháu của những kẻ luôn tìm kiếm Nhan Ngài. </a:t>
            </a: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008383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1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Tk2:</a:t>
            </a:r>
            <a:r>
              <a:rPr lang="en-US" sz="41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100" dirty="0">
                <a:solidFill>
                  <a:srgbClr val="800000"/>
                </a:solidFill>
                <a:latin typeface="UTM American Sans" panose="020B0A02040204020203" pitchFamily="34" charset="0"/>
                <a:ea typeface="UTM American Sans" panose="020B0A02040204020203" pitchFamily="34" charset="0"/>
                <a:cs typeface="UTM American Sans" pitchFamily="18" charset="0"/>
              </a:rPr>
              <a:t>Ai người sẽ được bước vào thánh điện huy hoàng của Chúa? Ai người sẽ được vui mừng, hãnh diện lên núi của Chúa? Đó chính là người đôi tay trong sạch, thánh khiết tâm hồn. Phú quý không màng, vinh hoa không cầu, tâm tư ngay lành. </a:t>
            </a:r>
            <a:endParaRPr lang="en-US" sz="41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79715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8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en-US" sz="48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en-US" sz="54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5400" dirty="0">
                <a:solidFill>
                  <a:srgbClr val="800000"/>
                </a:solidFill>
                <a:latin typeface="UTM American Sans" panose="020B0A02040204020203" pitchFamily="34" charset="0"/>
                <a:ea typeface="UTM American Sans" panose="020B0A02040204020203" pitchFamily="34" charset="0"/>
                <a:cs typeface="UTM American Sans"/>
              </a:rPr>
              <a:t>Lạy Ngài xin thương xem dòng dõi những kẻ hằng kính tôn Ngài. Này là đoàn con cháu của những kẻ luôn tìm kiếm Nhan Ngài. </a:t>
            </a: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907905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42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Tk3:</a:t>
            </a:r>
            <a:r>
              <a:rPr lang="en-US" sz="42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200" dirty="0">
                <a:solidFill>
                  <a:srgbClr val="800000"/>
                </a:solidFill>
                <a:latin typeface="UTM American Sans" panose="020B0A02040204020203" pitchFamily="34" charset="0"/>
                <a:ea typeface="UTM American Sans" panose="020B0A02040204020203" pitchFamily="34" charset="0"/>
                <a:cs typeface="UTM American Sans"/>
              </a:rPr>
              <a:t>Chính họ sẽ được muôn ngàn phúc lành do Ngài thương ban. Với lòng ái từ Chúa hằng đoái nhìn ban ơn giải thoát. Đấy chính miêu duệ, các cháu con người biết kính tin Ngài. Đấy chính giống nòi những kẻ luôn tìm kiếm Thánh Nhan Ngài.</a:t>
            </a:r>
            <a:endParaRPr lang="en-US" sz="42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775447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fontAlgn="base"/>
            <a:r>
              <a:rPr lang="en-US" sz="48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en-US" sz="48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en-US" sz="54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5400" dirty="0">
                <a:solidFill>
                  <a:srgbClr val="800000"/>
                </a:solidFill>
                <a:latin typeface="UTM American Sans" panose="020B0A02040204020203" pitchFamily="34" charset="0"/>
                <a:ea typeface="UTM American Sans" panose="020B0A02040204020203" pitchFamily="34" charset="0"/>
                <a:cs typeface="UTM American Sans"/>
              </a:rPr>
              <a:t>Lạy Ngài xin thương xem dòng dõi những kẻ hằng kính tôn Ngài. Này là đoàn con cháu của những kẻ luôn tìm kiếm Nhan Ngài. </a:t>
            </a: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6430372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holding a child&#10;&#10;Description automatically generated">
            <a:extLst>
              <a:ext uri="{FF2B5EF4-FFF2-40B4-BE49-F238E27FC236}">
                <a16:creationId xmlns:a16="http://schemas.microsoft.com/office/drawing/2014/main" id="{DB8C513F-458D-4FF4-BEBF-AE034BF337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823048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685800" y="1598613"/>
            <a:ext cx="7772400" cy="1101725"/>
          </a:xfrm>
        </p:spPr>
        <p:txBody>
          <a:bodyPr>
            <a:normAutofit fontScale="90000"/>
          </a:bodyPr>
          <a:lstStyle/>
          <a:p>
            <a:pPr eaLnBrk="1" hangingPunct="1">
              <a:defRPr/>
            </a:pPr>
            <a:br>
              <a:rPr lang="en-US" b="0" dirty="0">
                <a:solidFill>
                  <a:srgbClr val="800000"/>
                </a:solidFill>
                <a:effectLst/>
                <a:latin typeface="+mj-lt"/>
              </a:rPr>
            </a:br>
            <a:endParaRPr lang="en-US" b="0" dirty="0">
              <a:solidFill>
                <a:srgbClr val="800000"/>
              </a:solidFill>
              <a:effectLst/>
              <a:latin typeface="+mj-lt"/>
            </a:endParaRPr>
          </a:p>
        </p:txBody>
      </p:sp>
      <p:sp>
        <p:nvSpPr>
          <p:cNvPr id="16387" name="Rectangle 3"/>
          <p:cNvSpPr>
            <a:spLocks noGrp="1" noChangeArrowheads="1"/>
          </p:cNvSpPr>
          <p:nvPr>
            <p:ph type="subTitle" idx="1"/>
          </p:nvPr>
        </p:nvSpPr>
        <p:spPr>
          <a:xfrm>
            <a:off x="0" y="201613"/>
            <a:ext cx="9144000" cy="4924424"/>
          </a:xfrm>
        </p:spPr>
        <p:txBody>
          <a:bodyPr>
            <a:normAutofit/>
          </a:bodyPr>
          <a:lstStyle/>
          <a:p>
            <a:pPr algn="just" eaLnBrk="1" hangingPunct="1">
              <a:lnSpc>
                <a:spcPct val="105000"/>
              </a:lnSpc>
              <a:defRPr/>
            </a:pPr>
            <a:r>
              <a:rPr lang="en-US" sz="48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Alleluia-Alleluia:</a:t>
            </a:r>
            <a:r>
              <a:rPr lang="en-US" sz="48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 </a:t>
            </a:r>
          </a:p>
          <a:p>
            <a:pPr algn="just">
              <a:lnSpc>
                <a:spcPct val="105000"/>
              </a:lnSpc>
              <a:defRPr/>
            </a:pPr>
            <a:r>
              <a:rPr lang="vi-VN" sz="4800" b="0" dirty="0">
                <a:solidFill>
                  <a:srgbClr val="800000"/>
                </a:solidFill>
                <a:effectLst/>
                <a:latin typeface="UTM American Sans" panose="020B0A02040204020203" pitchFamily="34" charset="0"/>
                <a:ea typeface="UTM American Sans" panose="020B0A02040204020203" pitchFamily="34" charset="0"/>
                <a:cs typeface="UTM American Sans"/>
              </a:rPr>
              <a:t>Chúa nói: Tất cả những ai đang vất vả mang gánh nặng nề.  Hãy đến cùng Tôi, Tôi sẽ cho dưỡng sức nghỉ ngơi. </a:t>
            </a:r>
            <a:r>
              <a:rPr lang="en-US" sz="4800" b="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en-US" sz="4800" b="0" dirty="0">
                <a:solidFill>
                  <a:schemeClr val="accent6">
                    <a:lumMod val="50000"/>
                  </a:schemeClr>
                </a:solidFill>
                <a:effectLst/>
                <a:latin typeface="UTM American Sans" panose="020B0A02040204020203" pitchFamily="34" charset="0"/>
                <a:ea typeface="UTM American Sans" panose="020B0A02040204020203" pitchFamily="34" charset="0"/>
                <a:cs typeface="UTM American Sans"/>
              </a:rPr>
              <a:t>					</a:t>
            </a:r>
            <a:r>
              <a:rPr lang="en-US" sz="4800" u="sng" dirty="0">
                <a:solidFill>
                  <a:srgbClr val="002060"/>
                </a:solidFill>
                <a:latin typeface="UTM American Sans" panose="020B0A02040204020203" pitchFamily="34" charset="0"/>
                <a:ea typeface="UTM American Sans" panose="020B0A02040204020203" pitchFamily="34" charset="0"/>
                <a:cs typeface="UTM American Sans" pitchFamily="18" charset="0"/>
              </a:rPr>
              <a:t>Alleluia.</a:t>
            </a:r>
            <a:endParaRPr lang="en-US" sz="4800" b="0" dirty="0">
              <a:solidFill>
                <a:schemeClr val="accent6">
                  <a:lumMod val="50000"/>
                </a:schemeClr>
              </a:solidFill>
              <a:effectLst/>
              <a:latin typeface="UTM American Sans" panose="020B0A02040204020203" pitchFamily="34" charset="0"/>
              <a:ea typeface="Segoe UI Black" panose="020B0A02040204020203" pitchFamily="34" charset="0"/>
            </a:endParaRPr>
          </a:p>
        </p:txBody>
      </p:sp>
      <p:sp>
        <p:nvSpPr>
          <p:cNvPr id="18436" name="Rectangle 4"/>
          <p:cNvSpPr>
            <a:spLocks noChangeArrowheads="1"/>
          </p:cNvSpPr>
          <p:nvPr/>
        </p:nvSpPr>
        <p:spPr bwMode="auto">
          <a:xfrm>
            <a:off x="3524250" y="17463"/>
            <a:ext cx="312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a:solidFill>
                  <a:srgbClr val="000000"/>
                </a:solidFill>
              </a:rPr>
              <a:t>  </a:t>
            </a:r>
          </a:p>
        </p:txBody>
      </p:sp>
    </p:spTree>
    <p:extLst>
      <p:ext uri="{BB962C8B-B14F-4D97-AF65-F5344CB8AC3E}">
        <p14:creationId xmlns:p14="http://schemas.microsoft.com/office/powerpoint/2010/main" val="16395797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7" name="Picture 6" descr="A group of people with a crown&#10;&#10;Description automatically generated">
            <a:extLst>
              <a:ext uri="{FF2B5EF4-FFF2-40B4-BE49-F238E27FC236}">
                <a16:creationId xmlns:a16="http://schemas.microsoft.com/office/drawing/2014/main" id="{9000B84A-3FFC-45A7-A2A2-E95F181A33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949176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KINH TIN KÍNH</a:t>
            </a:r>
          </a:p>
        </p:txBody>
      </p:sp>
    </p:spTree>
    <p:extLst>
      <p:ext uri="{BB962C8B-B14F-4D97-AF65-F5344CB8AC3E}">
        <p14:creationId xmlns:p14="http://schemas.microsoft.com/office/powerpoint/2010/main" val="30564250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Tôi tin kính một Thiên Chúa là Cha toàn năng, </a:t>
            </a:r>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Đấng tạo thành trời đất, muôn vật hữu hình và vô hình. </a:t>
            </a:r>
            <a:endParaRPr lang="en-US" sz="66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056531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Tôi</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tin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kính</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một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Giêsu</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Kitô</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Con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Một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Thiên</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Sinh bởi Đức Chúa Cha từ trước muôn đời. </a:t>
            </a:r>
            <a:endParaRPr lang="en-US" sz="66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644199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Người là Thiên Chúa bởi Thiên Chúa, Ánh Sáng bởi Ánh Sáng,</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Thiên</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thật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bởi</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Thiên</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Chúa</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6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thật</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a:t>
            </a:r>
          </a:p>
        </p:txBody>
      </p:sp>
    </p:spTree>
    <p:extLst>
      <p:ext uri="{BB962C8B-B14F-4D97-AF65-F5344CB8AC3E}">
        <p14:creationId xmlns:p14="http://schemas.microsoft.com/office/powerpoint/2010/main" val="19642956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800000"/>
                </a:solidFill>
                <a:effectLst/>
                <a:latin typeface="UTM American Sans" panose="020B0A02040204020203" pitchFamily="34" charset="0"/>
                <a:ea typeface="UTM American Sans" panose="020B0A02040204020203" pitchFamily="34" charset="0"/>
                <a:cs typeface="UTM American Sans"/>
              </a:rPr>
              <a:t>được sinh ra mà không phải được tạo thành, đồng bản thể với Đức Chúa Cha: nhờ Người mà muôn vật được tạo thành. </a:t>
            </a:r>
            <a:endParaRPr lang="en-US" sz="6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60138473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rgbClr val="800000"/>
                </a:solidFill>
                <a:effectLst/>
                <a:latin typeface="UTM American Sans" panose="020B0A02040204020203" pitchFamily="34" charset="0"/>
                <a:ea typeface="UTM American Sans" panose="020B0A02040204020203" pitchFamily="34" charset="0"/>
                <a:cs typeface="UTM American Sans"/>
              </a:rPr>
              <a:t>Vì loài người chúng ta và để cứu độ chúng ta,</a:t>
            </a:r>
            <a:r>
              <a:rPr lang="en-US" sz="7200" b="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vi-VN" sz="72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Người đã từ trời xuống thế. </a:t>
            </a:r>
            <a:endParaRPr lang="en-US" sz="72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339628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0000"/>
                </a:solidFill>
                <a:effectLst/>
                <a:latin typeface="UTM American Sans" panose="020B0A02040204020203" pitchFamily="34" charset="0"/>
                <a:ea typeface="UTM American Sans" panose="020B0A02040204020203" pitchFamily="34" charset="0"/>
                <a:cs typeface="UTM American Sans" pitchFamily="18" charset="0"/>
              </a:rPr>
              <a:t>Bởi phép Đức Chúa Thánh Thần, Người đã nhập thể trong lòng Trinh Nữ Maria, và đã làm người.</a:t>
            </a:r>
            <a:endParaRPr lang="en-US" sz="6600" b="0" dirty="0">
              <a:solidFill>
                <a:srgbClr val="FF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7972367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48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Người chịu đóng đinh vào thập giá vì chúng ta, thời quan Phongxiô Philatô; Người chịu khổ hình và mai táng, ngày thứ ba Người sống lại như lời Thánh Kinh.</a:t>
            </a:r>
            <a:endParaRPr lang="en-US" sz="48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48997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rgbClr val="800000"/>
                </a:solidFill>
                <a:effectLst/>
                <a:latin typeface="UTM American Sans" panose="020B0A02040204020203" pitchFamily="34" charset="0"/>
                <a:ea typeface="UTM American Sans" panose="020B0A02040204020203" pitchFamily="34" charset="0"/>
                <a:cs typeface="UTM American Sans"/>
              </a:rPr>
              <a:t>Người lên trời, ngự bên hữu Đức Chúa Cha, và Người sẽ lại đến trong vinh quang để phán xét kẻ sống và kẻ chết, Nước Người sẽ không bao giờ cùng.</a:t>
            </a:r>
            <a:endParaRPr lang="en-US" sz="53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2582656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Tôi tin kính Đức Chúa Thánh Thần là Thiên Chúa và là Đấng ban sự sống, Người bởi Đức Chúa Cha và Đức Chúa Con mà ra,</a:t>
            </a:r>
            <a:endParaRPr lang="en-US" sz="6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7327110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400" b="0" dirty="0">
                <a:solidFill>
                  <a:srgbClr val="800000"/>
                </a:solidFill>
                <a:effectLst/>
                <a:latin typeface="UTM American Sans" panose="020B0A02040204020203" pitchFamily="34" charset="0"/>
                <a:ea typeface="UTM American Sans" panose="020B0A02040204020203" pitchFamily="34" charset="0"/>
                <a:cs typeface="UTM American Sans"/>
              </a:rPr>
              <a:t>Người được phụng thờ và tôn vinh cùng với Đức Chúa Cha và Đức Chúa Con: Người đã dùng các tiên tri mà phán dạy. </a:t>
            </a: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9722313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8000" b="0" dirty="0">
                <a:solidFill>
                  <a:srgbClr val="800000"/>
                </a:solidFill>
                <a:effectLst/>
                <a:latin typeface="UTM American Sans" panose="020B0A02040204020203" pitchFamily="34" charset="0"/>
                <a:ea typeface="UTM American Sans" panose="020B0A02040204020203" pitchFamily="34" charset="0"/>
                <a:cs typeface="UTM American Sans"/>
              </a:rPr>
              <a:t>Tôi tin Hội Thánh duy nhất thánh thiện công giáo và tông truyền.</a:t>
            </a:r>
            <a:endParaRPr lang="en-US" sz="80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89892575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Tôi tuyên xưng có một Phép Rửa để tha tội. Tôi trông đợi kẻ chết sống lại và sự</a:t>
            </a:r>
            <a:r>
              <a:rPr lang="en-US"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6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sống đời sau. </a:t>
            </a:r>
            <a:r>
              <a:rPr lang="vi-VN" sz="6600" b="0" u="sng" dirty="0">
                <a:solidFill>
                  <a:srgbClr val="FF0000"/>
                </a:solidFill>
                <a:effectLst/>
                <a:latin typeface="UTM American Sans" panose="020B0A02040204020203" pitchFamily="34" charset="0"/>
                <a:ea typeface="UTM American Sans" panose="020B0A02040204020203" pitchFamily="34" charset="0"/>
                <a:cs typeface="UTM American Sans" pitchFamily="18" charset="0"/>
              </a:rPr>
              <a:t>Amen.</a:t>
            </a:r>
            <a:endParaRPr lang="en-US" sz="6600" b="0" u="sng" dirty="0">
              <a:solidFill>
                <a:srgbClr val="FF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05238538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rgbClr val="003399"/>
                </a:solidFill>
                <a:effectLst/>
                <a:latin typeface="+mj-lt"/>
                <a:cs typeface="Times New Roman" panose="02020603050405020304" pitchFamily="18" charset="0"/>
              </a:rPr>
            </a:br>
            <a:endParaRPr lang="en-US" sz="6600" b="0" dirty="0">
              <a:solidFill>
                <a:srgbClr val="003399"/>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UTM American Sans"/>
                <a:cs typeface="UTM American Sans"/>
              </a:rPr>
              <a:t>Lời Nguyện Tín Hữu</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5561999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91000" y="514350"/>
            <a:ext cx="4572000" cy="3181350"/>
          </a:xfrm>
        </p:spPr>
        <p:txBody>
          <a:bodyPr>
            <a:normAutofit/>
          </a:bodyPr>
          <a:lstStyle/>
          <a:p>
            <a:r>
              <a:rPr lang="en-US" sz="54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Ca Dâng Lễ</a:t>
            </a:r>
            <a:br>
              <a:rPr lang="en-US" sz="5400" b="0" dirty="0">
                <a:solidFill>
                  <a:srgbClr val="800000"/>
                </a:solidFill>
                <a:effectLst/>
                <a:latin typeface="Segoe UI Black" panose="020B0A02040204020203" pitchFamily="34" charset="0"/>
                <a:ea typeface="Segoe UI Black" panose="020B0A02040204020203" pitchFamily="34" charset="0"/>
                <a:cs typeface="Times New Roman" pitchFamily="18" charset="0"/>
              </a:rPr>
            </a:br>
            <a:r>
              <a:rPr lang="en-US" sz="3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Trọn</a:t>
            </a:r>
            <a:r>
              <a:rPr lang="en-US" sz="36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en-US" sz="3600" b="0" dirty="0" err="1">
                <a:solidFill>
                  <a:srgbClr val="800000"/>
                </a:solidFill>
                <a:effectLst/>
                <a:latin typeface="UTM American Sans" panose="020B0A02040204020203" pitchFamily="34" charset="0"/>
                <a:ea typeface="UTM American Sans" panose="020B0A02040204020203" pitchFamily="34" charset="0"/>
                <a:cs typeface="UTM American Sans" pitchFamily="18" charset="0"/>
              </a:rPr>
              <a:t>Đ</a:t>
            </a:r>
            <a:r>
              <a:rPr lang="en-US" sz="3600" dirty="0" err="1">
                <a:solidFill>
                  <a:srgbClr val="800000"/>
                </a:solidFill>
                <a:latin typeface="UTM American Sans" panose="020B0A02040204020203" pitchFamily="34" charset="0"/>
                <a:ea typeface="UTM American Sans" panose="020B0A02040204020203" pitchFamily="34" charset="0"/>
                <a:cs typeface="UTM American Sans" pitchFamily="18" charset="0"/>
              </a:rPr>
              <a:t>ời</a:t>
            </a:r>
            <a:r>
              <a:rPr lang="en-US" sz="3600" dirty="0">
                <a:solidFill>
                  <a:srgbClr val="800000"/>
                </a:solidFill>
                <a:latin typeface="UTM American Sans" panose="020B0A02040204020203" pitchFamily="34" charset="0"/>
                <a:ea typeface="UTM American Sans" panose="020B0A02040204020203" pitchFamily="34" charset="0"/>
                <a:cs typeface="UTM American Sans" pitchFamily="18" charset="0"/>
              </a:rPr>
              <a:t> Con </a:t>
            </a:r>
            <a:r>
              <a:rPr lang="en-US" sz="3600" dirty="0" err="1">
                <a:solidFill>
                  <a:srgbClr val="800000"/>
                </a:solidFill>
                <a:latin typeface="UTM American Sans" panose="020B0A02040204020203" pitchFamily="34" charset="0"/>
                <a:ea typeface="UTM American Sans" panose="020B0A02040204020203" pitchFamily="34" charset="0"/>
                <a:cs typeface="UTM American Sans" pitchFamily="18" charset="0"/>
              </a:rPr>
              <a:t>Dâng</a:t>
            </a:r>
            <a:br>
              <a:rPr lang="en-US" sz="3600" b="0" dirty="0">
                <a:solidFill>
                  <a:srgbClr val="800000"/>
                </a:solidFill>
                <a:effectLst/>
                <a:latin typeface="Segoe UI Black" panose="020B0A02040204020203" pitchFamily="34" charset="0"/>
                <a:ea typeface="Segoe UI Black" panose="020B0A02040204020203" pitchFamily="34" charset="0"/>
                <a:cs typeface="Times New Roman" pitchFamily="18" charset="0"/>
              </a:rPr>
            </a:br>
            <a:r>
              <a:rPr lang="en-US" sz="3600" b="0" i="1"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Fale</a:t>
            </a:r>
            <a:br>
              <a:rPr lang="en-US" sz="5400" b="0" dirty="0">
                <a:solidFill>
                  <a:srgbClr val="800000"/>
                </a:solidFill>
                <a:effectLst/>
                <a:latin typeface="Segoe UI Black" panose="020B0A02040204020203" pitchFamily="34" charset="0"/>
                <a:ea typeface="Segoe UI Black" panose="020B0A02040204020203" pitchFamily="34" charset="0"/>
                <a:cs typeface="Times New Roman" pitchFamily="18" charset="0"/>
              </a:rPr>
            </a:br>
            <a:endParaRPr lang="en-US" sz="54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817244"/>
            <a:ext cx="4840565" cy="432625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57150"/>
            <a:ext cx="2176939" cy="3414806"/>
          </a:xfrm>
          <a:prstGeom prst="rect">
            <a:avLst/>
          </a:prstGeom>
        </p:spPr>
      </p:pic>
    </p:spTree>
    <p:extLst>
      <p:ext uri="{BB962C8B-B14F-4D97-AF65-F5344CB8AC3E}">
        <p14:creationId xmlns:p14="http://schemas.microsoft.com/office/powerpoint/2010/main" val="3289745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0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Tk1:</a:t>
            </a:r>
            <a:r>
              <a:rPr lang="en-US" sz="4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000" dirty="0">
                <a:latin typeface="UTM American Sans" panose="020B0A02040204020203" pitchFamily="34" charset="0"/>
                <a:ea typeface="UTM American Sans" panose="020B0A02040204020203" pitchFamily="34" charset="0"/>
                <a:cs typeface="UTM American Sans"/>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Trọn đời con theo Chúa, dâng tất cả chẳng ngơi đêm ngày. Dù giông tố bủa vây, trời giăng mây che khuất lối về. Dù đường nắng khô khan, dù đường hoa muôn màu muôn sắc. Dù đời lắm gian nan, này con đây vẫn luôn dâng Ngài.</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8284399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0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en-US" sz="40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en-US" sz="4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Dâng con dâng lên Chúa bánh thơm ngon lao nhọc muôn người miệt mài tháng năm qua, xin Chúa Trời thương xót đời con. Dâng con dâng lên Chúa trái nho thơm ép thành chút rượu. Đời còn lắm gian nan xin Chúa Trời đổ tràn hồng ân.</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2121633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u="sng" dirty="0">
                <a:solidFill>
                  <a:srgbClr val="002060"/>
                </a:solidFill>
                <a:latin typeface="UTM American Sans" panose="020B0A02040204020203" pitchFamily="34" charset="0"/>
                <a:ea typeface="UTM American Sans" panose="020B0A02040204020203" pitchFamily="34" charset="0"/>
                <a:cs typeface="UTM American Sans" pitchFamily="18" charset="0"/>
              </a:rPr>
              <a:t>T</a:t>
            </a:r>
            <a:r>
              <a:rPr lang="en-US"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k2:</a:t>
            </a:r>
            <a:r>
              <a:rPr lang="en-US"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Miệt mài đi theo Chúa, con chẳng ngại ướt mưa đường dài. Vì có Chúa ở bên, đường Em-maus vui sướng vỡ òa. Đời nay lắm điêu ngoa, Ngài ơi thương dắt dìu đi tới. Đời lạc bước chơi vơi, Ngài ơi thương dẫn đưa con về.</a:t>
            </a:r>
            <a:endParaRPr lang="vi-VN" sz="4800"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5015656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4000" b="0" u="sng" dirty="0" err="1">
                <a:solidFill>
                  <a:srgbClr val="002060"/>
                </a:solidFill>
                <a:effectLst/>
                <a:latin typeface="UTM American Sans" panose="020B0A02040204020203" pitchFamily="34" charset="0"/>
                <a:ea typeface="UTM American Sans" panose="020B0A02040204020203" pitchFamily="34" charset="0"/>
                <a:cs typeface="UTM American Sans" pitchFamily="18" charset="0"/>
              </a:rPr>
              <a:t>Đk</a:t>
            </a:r>
            <a:r>
              <a:rPr lang="en-US" sz="4000" b="0" u="sng" dirty="0">
                <a:solidFill>
                  <a:srgbClr val="002060"/>
                </a:solidFill>
                <a:effectLst/>
                <a:latin typeface="UTM American Sans" panose="020B0A02040204020203" pitchFamily="34" charset="0"/>
                <a:ea typeface="UTM American Sans" panose="020B0A02040204020203" pitchFamily="34" charset="0"/>
                <a:cs typeface="UTM American Sans" pitchFamily="18" charset="0"/>
              </a:rPr>
              <a:t>:</a:t>
            </a:r>
            <a:r>
              <a:rPr lang="en-US" sz="4000" b="0" dirty="0">
                <a:solidFill>
                  <a:srgbClr val="800000"/>
                </a:solidFill>
                <a:effectLst/>
                <a:latin typeface="UTM American Sans" panose="020B0A02040204020203" pitchFamily="34" charset="0"/>
                <a:ea typeface="UTM American Sans" panose="020B0A02040204020203" pitchFamily="34" charset="0"/>
                <a:cs typeface="UTM American Sans"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Dâng con dâng lên Chúa bánh thơm ngon lao nhọc muôn người miệt mài tháng năm qua, xin Chúa Trời thương xót đời con. Dâng con dâng lên Chúa trái nho thơm ép thành chút rượu. Đời còn lắm gian nan xin Chúa Trời đổ tràn hồng ân.</a:t>
            </a:r>
            <a:endParaRPr lang="vi-VN" b="0" dirty="0">
              <a:solidFill>
                <a:srgbClr val="800000"/>
              </a:solidFill>
              <a:effectLst/>
              <a:latin typeface="UTM American Sans" panose="020B0A02040204020203" pitchFamily="34" charset="0"/>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0132686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948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6324372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3928" y="555526"/>
            <a:ext cx="9182842" cy="3354765"/>
          </a:xfrm>
          <a:prstGeom prst="rect">
            <a:avLst/>
          </a:prstGeom>
          <a:noFill/>
        </p:spPr>
        <p:txBody>
          <a:bodyPr wrap="square" lIns="91440" tIns="45720" rIns="91440" bIns="4572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6000" b="1" dirty="0">
                <a:ln w="11430"/>
                <a:solidFill>
                  <a:srgbClr val="800000"/>
                </a:solidFill>
                <a:latin typeface="UTM American Sans" panose="020B0A02040204020203" pitchFamily="34" charset="0"/>
                <a:ea typeface="UTM American Sans" panose="020B0A02040204020203" pitchFamily="34" charset="0"/>
                <a:cs typeface="UTM American Sans" pitchFamily="34" charset="0"/>
              </a:rPr>
              <a:t>Ca </a:t>
            </a:r>
            <a:r>
              <a:rPr lang="en-US" sz="6000" b="1" dirty="0" err="1">
                <a:ln w="11430"/>
                <a:solidFill>
                  <a:srgbClr val="800000"/>
                </a:solidFill>
                <a:latin typeface="UTM American Sans" panose="020B0A02040204020203" pitchFamily="34" charset="0"/>
                <a:ea typeface="UTM American Sans" panose="020B0A02040204020203" pitchFamily="34" charset="0"/>
                <a:cs typeface="UTM American Sans" pitchFamily="34" charset="0"/>
              </a:rPr>
              <a:t>Nguyện</a:t>
            </a:r>
            <a:r>
              <a:rPr lang="en-US" sz="6000" b="1" dirty="0">
                <a:ln w="11430"/>
                <a:solidFill>
                  <a:srgbClr val="800000"/>
                </a:solidFill>
                <a:latin typeface="UTM American Sans" panose="020B0A02040204020203" pitchFamily="34" charset="0"/>
                <a:ea typeface="UTM American Sans" panose="020B0A02040204020203" pitchFamily="34" charset="0"/>
                <a:cs typeface="UTM American Sans" pitchFamily="34" charset="0"/>
              </a:rPr>
              <a:t> </a:t>
            </a:r>
            <a:r>
              <a:rPr lang="en-US" sz="6000" b="1" dirty="0" err="1">
                <a:ln w="11430"/>
                <a:solidFill>
                  <a:srgbClr val="800000"/>
                </a:solidFill>
                <a:latin typeface="UTM American Sans" panose="020B0A02040204020203" pitchFamily="34" charset="0"/>
                <a:ea typeface="UTM American Sans" panose="020B0A02040204020203" pitchFamily="34" charset="0"/>
                <a:cs typeface="UTM American Sans" pitchFamily="34" charset="0"/>
              </a:rPr>
              <a:t>Hiệp</a:t>
            </a:r>
            <a:r>
              <a:rPr lang="en-US" sz="6000" b="1" dirty="0">
                <a:ln w="11430"/>
                <a:solidFill>
                  <a:srgbClr val="800000"/>
                </a:solidFill>
                <a:latin typeface="UTM American Sans" panose="020B0A02040204020203" pitchFamily="34" charset="0"/>
                <a:ea typeface="UTM American Sans" panose="020B0A02040204020203" pitchFamily="34" charset="0"/>
                <a:cs typeface="UTM American Sans" pitchFamily="34" charset="0"/>
              </a:rPr>
              <a:t> </a:t>
            </a:r>
            <a:r>
              <a:rPr lang="en-US" sz="6000" b="1" dirty="0" err="1">
                <a:ln w="11430"/>
                <a:solidFill>
                  <a:srgbClr val="800000"/>
                </a:solidFill>
                <a:latin typeface="UTM American Sans" panose="020B0A02040204020203" pitchFamily="34" charset="0"/>
                <a:ea typeface="UTM American Sans" panose="020B0A02040204020203" pitchFamily="34" charset="0"/>
                <a:cs typeface="UTM American Sans" pitchFamily="34" charset="0"/>
              </a:rPr>
              <a:t>Lễ</a:t>
            </a:r>
            <a:endParaRPr lang="en-US" sz="6000" b="1" dirty="0">
              <a:ln w="11430"/>
              <a:solidFill>
                <a:srgbClr val="800000"/>
              </a:solidFill>
              <a:latin typeface="UTM American Sans" panose="020B0A02040204020203" pitchFamily="34" charset="0"/>
              <a:ea typeface="Segoe UI Black" panose="020B0A02040204020203" pitchFamily="34" charset="0"/>
              <a:cs typeface="Arial" pitchFamily="34" charset="0"/>
            </a:endParaRPr>
          </a:p>
          <a:p>
            <a:pPr algn="ctr" fontAlgn="base">
              <a:spcBef>
                <a:spcPct val="0"/>
              </a:spcBef>
              <a:spcAft>
                <a:spcPct val="0"/>
              </a:spcAft>
            </a:pPr>
            <a:r>
              <a:rPr lang="en-US" sz="4800" b="1" dirty="0">
                <a:solidFill>
                  <a:srgbClr val="800000"/>
                </a:solidFill>
                <a:latin typeface="UTM American Sans" panose="020B0A02040204020203" pitchFamily="34" charset="0"/>
                <a:ea typeface="UTM American Sans" panose="020B0A02040204020203" pitchFamily="34" charset="0"/>
                <a:cs typeface="UTM American Sans"/>
              </a:rPr>
              <a:t>TÌNH YÊU CHÚA GỌI TÔI</a:t>
            </a:r>
            <a:br>
              <a:rPr lang="en-US" sz="8000" dirty="0">
                <a:solidFill>
                  <a:srgbClr val="800000"/>
                </a:solidFill>
                <a:latin typeface="Segoe UI Black" panose="020B0A02040204020203" pitchFamily="34" charset="0"/>
                <a:ea typeface="Segoe UI Black" panose="020B0A02040204020203" pitchFamily="34" charset="0"/>
              </a:rPr>
            </a:br>
            <a:r>
              <a:rPr lang="en-US" sz="4400" dirty="0" err="1">
                <a:solidFill>
                  <a:srgbClr val="002060"/>
                </a:solidFill>
                <a:latin typeface="UTM American Sans" panose="020B0A02040204020203" pitchFamily="34" charset="0"/>
                <a:ea typeface="UTM American Sans" panose="020B0A02040204020203" pitchFamily="34" charset="0"/>
                <a:cs typeface="UTM American Sans"/>
              </a:rPr>
              <a:t>Lm</a:t>
            </a:r>
            <a:r>
              <a:rPr lang="en-US" sz="4400" dirty="0">
                <a:solidFill>
                  <a:srgbClr val="002060"/>
                </a:solidFill>
                <a:latin typeface="UTM American Sans" panose="020B0A02040204020203" pitchFamily="34" charset="0"/>
                <a:ea typeface="UTM American Sans" panose="020B0A02040204020203" pitchFamily="34" charset="0"/>
                <a:cs typeface="UTM American Sans"/>
              </a:rPr>
              <a:t>. </a:t>
            </a:r>
            <a:r>
              <a:rPr lang="en-US" sz="4400" dirty="0" err="1">
                <a:solidFill>
                  <a:srgbClr val="002060"/>
                </a:solidFill>
                <a:latin typeface="UTM American Sans" panose="020B0A02040204020203" pitchFamily="34" charset="0"/>
                <a:ea typeface="UTM American Sans" panose="020B0A02040204020203" pitchFamily="34" charset="0"/>
                <a:cs typeface="UTM American Sans"/>
              </a:rPr>
              <a:t>Nguyễn</a:t>
            </a:r>
            <a:r>
              <a:rPr lang="en-US" sz="4400" dirty="0">
                <a:solidFill>
                  <a:srgbClr val="002060"/>
                </a:solidFill>
                <a:latin typeface="UTM American Sans" panose="020B0A02040204020203" pitchFamily="34" charset="0"/>
                <a:ea typeface="UTM American Sans" panose="020B0A02040204020203" pitchFamily="34" charset="0"/>
                <a:cs typeface="UTM American Sans"/>
              </a:rPr>
              <a:t> </a:t>
            </a:r>
            <a:r>
              <a:rPr lang="en-US" sz="4400" dirty="0" err="1">
                <a:solidFill>
                  <a:srgbClr val="002060"/>
                </a:solidFill>
                <a:latin typeface="UTM American Sans" panose="020B0A02040204020203" pitchFamily="34" charset="0"/>
                <a:ea typeface="UTM American Sans" panose="020B0A02040204020203" pitchFamily="34" charset="0"/>
                <a:cs typeface="UTM American Sans"/>
              </a:rPr>
              <a:t>Duy</a:t>
            </a:r>
            <a:br>
              <a:rPr lang="en-US" sz="23900" dirty="0">
                <a:latin typeface="Segoe UI Black" panose="020B0A02040204020203" pitchFamily="34" charset="0"/>
                <a:ea typeface="Segoe UI Black" panose="020B0A02040204020203" pitchFamily="34" charset="0"/>
              </a:rPr>
            </a:br>
            <a:endParaRPr lang="en-US" sz="6000" b="1" i="1" dirty="0">
              <a:ln w="11430"/>
              <a:solidFill>
                <a:srgbClr val="0B297F"/>
              </a:solidFill>
              <a:latin typeface="UTM American Sans" panose="020B0A02040204020203" pitchFamily="34" charset="0"/>
              <a:ea typeface="Segoe UI Black" panose="020B0A02040204020203" pitchFamily="34" charset="0"/>
              <a:cs typeface="Arial" pitchFamily="34" charset="0"/>
            </a:endParaRPr>
          </a:p>
        </p:txBody>
      </p:sp>
    </p:spTree>
    <p:extLst>
      <p:ext uri="{BB962C8B-B14F-4D97-AF65-F5344CB8AC3E}">
        <p14:creationId xmlns:p14="http://schemas.microsoft.com/office/powerpoint/2010/main" val="38570278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664"/>
            <a:ext cx="9144000" cy="5194499"/>
          </a:xfrm>
          <a:prstGeom prst="rect">
            <a:avLst/>
          </a:prstGeom>
        </p:spPr>
        <p:txBody>
          <a:bodyPr wrap="square" anchor="ctr" anchorCtr="0">
            <a:normAutofit/>
          </a:bodyPr>
          <a:lstStyle/>
          <a:p>
            <a:pPr algn="just">
              <a:lnSpc>
                <a:spcPct val="120000"/>
              </a:lnSpc>
            </a:pPr>
            <a:r>
              <a:rPr lang="en-US" sz="4000" b="1" u="sng" dirty="0">
                <a:solidFill>
                  <a:srgbClr val="002060"/>
                </a:solidFill>
                <a:latin typeface="UTM American Sans" panose="020B0A02040204020203" pitchFamily="34" charset="0"/>
                <a:ea typeface="UTM American Sans" panose="020B0A02040204020203" pitchFamily="34" charset="0"/>
                <a:cs typeface="UTM American Sans" panose="02020603050405020304" pitchFamily="18" charset="0"/>
              </a:rPr>
              <a:t>Tk1:</a:t>
            </a:r>
            <a:r>
              <a:rPr lang="en-US" sz="4000" b="1" dirty="0">
                <a:solidFill>
                  <a:srgbClr val="FF0000"/>
                </a:solidFill>
                <a:effectLst>
                  <a:outerShdw blurRad="38100" dist="38100" dir="2700000" algn="tl">
                    <a:srgbClr val="000000">
                      <a:alpha val="43137"/>
                    </a:srgbClr>
                  </a:outerShdw>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Chúa dựng nên con chẳng cần đến con, nhưng cứu độ con Ngài cần con đáp lời. Cần một người cha cho dân của Chúa. Cần một người cha cho dân của Chúa. Thì Chúa đã chọn một ông cụ già. Chúa đã chọn một ông lão quê. </a:t>
            </a:r>
            <a:endParaRPr lang="en-US" sz="4000" b="1" dirty="0">
              <a:solidFill>
                <a:srgbClr val="8000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7947365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9519"/>
            <a:ext cx="9144000" cy="4470968"/>
          </a:xfrm>
          <a:prstGeom prst="rect">
            <a:avLst/>
          </a:prstGeom>
        </p:spPr>
        <p:txBody>
          <a:bodyPr wrap="square" anchor="ctr" anchorCtr="0">
            <a:normAutofit/>
          </a:bodyPr>
          <a:lstStyle/>
          <a:p>
            <a:pPr algn="just">
              <a:lnSpc>
                <a:spcPct val="120000"/>
              </a:lnSpc>
            </a:pPr>
            <a:r>
              <a:rPr lang="en-US" sz="4000" b="1" u="sng" dirty="0">
                <a:solidFill>
                  <a:srgbClr val="002060"/>
                </a:solidFill>
                <a:latin typeface="UTM American Sans" panose="020B0A02040204020203" pitchFamily="34" charset="0"/>
                <a:ea typeface="UTM American Sans" panose="020B0A02040204020203" pitchFamily="34" charset="0"/>
                <a:cs typeface="UTM American Sans" panose="02020603050405020304" pitchFamily="18" charset="0"/>
              </a:rPr>
              <a:t>***:</a:t>
            </a:r>
            <a:r>
              <a:rPr lang="en-US" sz="4000" b="1" dirty="0">
                <a:solidFill>
                  <a:srgbClr val="FF0000"/>
                </a:solidFill>
                <a:effectLst>
                  <a:outerShdw blurRad="38100" dist="38100" dir="2700000" algn="tl">
                    <a:srgbClr val="000000">
                      <a:alpha val="43137"/>
                    </a:srgbClr>
                  </a:outerShdw>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Như Ápraham đã đứng lên đáp lại Lời Chúa. Hôm nay con đây xin sẵn sàng đáp lại lời Chúa. Như Ápraham đã đứng lên đáp lại Lời Chúa. Hôm nay con đây xin sẵn sàng đáp lại lời Chúa.</a:t>
            </a:r>
            <a:endParaRPr lang="en-US" sz="4000" b="1" dirty="0">
              <a:solidFill>
                <a:srgbClr val="80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2144526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7670"/>
            <a:ext cx="9144000" cy="4684231"/>
          </a:xfrm>
          <a:prstGeom prst="rect">
            <a:avLst/>
          </a:prstGeom>
        </p:spPr>
        <p:txBody>
          <a:bodyPr wrap="square" anchor="ctr" anchorCtr="0">
            <a:normAutofit/>
          </a:bodyPr>
          <a:lstStyle/>
          <a:p>
            <a:pPr algn="just">
              <a:lnSpc>
                <a:spcPct val="120000"/>
              </a:lnSpc>
              <a:defRPr/>
            </a:pPr>
            <a:r>
              <a:rPr lang="en-US" sz="3600" b="1" u="sng" dirty="0">
                <a:solidFill>
                  <a:srgbClr val="002060"/>
                </a:solidFill>
                <a:latin typeface="UTM American Sans" panose="020B0A02040204020203" pitchFamily="34" charset="0"/>
                <a:ea typeface="UTM American Sans" panose="020B0A02040204020203" pitchFamily="34" charset="0"/>
                <a:cs typeface="UTM American Sans" panose="02020603050405020304" pitchFamily="18" charset="0"/>
              </a:rPr>
              <a:t>Tk2:</a:t>
            </a:r>
            <a:r>
              <a:rPr lang="en-US" sz="3600" b="1" dirty="0">
                <a:solidFill>
                  <a:srgbClr val="FF0000"/>
                </a:solidFill>
                <a:effectLst>
                  <a:outerShdw blurRad="38100" dist="38100" dir="2700000" algn="tl">
                    <a:srgbClr val="000000">
                      <a:alpha val="43137"/>
                    </a:srgbClr>
                  </a:outerShdw>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3600" dirty="0">
                <a:solidFill>
                  <a:srgbClr val="800000"/>
                </a:solidFill>
                <a:latin typeface="UTM American Sans" panose="020B0A02040204020203" pitchFamily="34" charset="0"/>
                <a:ea typeface="UTM American Sans" panose="020B0A02040204020203" pitchFamily="34" charset="0"/>
                <a:cs typeface="UTM American Sans"/>
              </a:rPr>
              <a:t>Chúa dựng nên con chẳng cần đến con, nhưng cứu độ con Ngài cần con đáp lời. Cần người phát ngôn thay mặt dân Chúa, cần người phát ngôn thay mặt dân Chúa. Thì Chúa đã chọn một anh ngọng nghịu, thì Chúa đã chọn một chàng nhát gan. </a:t>
            </a:r>
            <a:endParaRPr lang="en-US" sz="3600" b="1" dirty="0">
              <a:solidFill>
                <a:srgbClr val="8000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5032952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50" y="307921"/>
            <a:ext cx="9144000" cy="4470968"/>
          </a:xfrm>
          <a:prstGeom prst="rect">
            <a:avLst/>
          </a:prstGeom>
        </p:spPr>
        <p:txBody>
          <a:bodyPr wrap="square" anchor="ctr" anchorCtr="0">
            <a:normAutofit/>
          </a:bodyPr>
          <a:lstStyle/>
          <a:p>
            <a:pPr algn="just">
              <a:lnSpc>
                <a:spcPct val="120000"/>
              </a:lnSpc>
              <a:defRPr/>
            </a:pPr>
            <a:r>
              <a:rPr lang="en-US" sz="4000" b="1" u="sng" dirty="0">
                <a:solidFill>
                  <a:srgbClr val="002060"/>
                </a:solidFill>
                <a:latin typeface="UTM American Sans" panose="020B0A02040204020203" pitchFamily="34" charset="0"/>
                <a:ea typeface="UTM American Sans" panose="020B0A02040204020203" pitchFamily="34" charset="0"/>
                <a:cs typeface="UTM American Sans" panose="02020603050405020304" pitchFamily="18" charset="0"/>
              </a:rPr>
              <a:t>***:</a:t>
            </a:r>
            <a:r>
              <a:rPr lang="en-US" sz="4000" b="1" dirty="0">
                <a:solidFill>
                  <a:srgbClr val="FF0000"/>
                </a:solidFill>
                <a:effectLst>
                  <a:outerShdw blurRad="38100" dist="38100" dir="2700000" algn="tl">
                    <a:srgbClr val="000000">
                      <a:alpha val="43137"/>
                    </a:srgbClr>
                  </a:outerShdw>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Như Môsê đã đứng lên đáp lại lời Chúa. Hôm nay con đây xin sẵn sàng đáp lại lời Chúa. Như Môsê đã đứng lên đáp lại lời Chúa. Hôm nay con đây xin sẵn sàng đáp lại lời Chúa.</a:t>
            </a:r>
            <a:endParaRPr lang="en-US" sz="4000" b="1" dirty="0">
              <a:solidFill>
                <a:srgbClr val="80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1863232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34310"/>
            <a:ext cx="9144000" cy="5194499"/>
          </a:xfrm>
          <a:prstGeom prst="rect">
            <a:avLst/>
          </a:prstGeom>
        </p:spPr>
        <p:txBody>
          <a:bodyPr wrap="square" anchor="ctr" anchorCtr="0">
            <a:normAutofit/>
          </a:bodyPr>
          <a:lstStyle/>
          <a:p>
            <a:pPr algn="just">
              <a:lnSpc>
                <a:spcPct val="120000"/>
              </a:lnSpc>
              <a:defRPr/>
            </a:pPr>
            <a:r>
              <a:rPr lang="en-US" sz="4000" b="1" u="sng" dirty="0">
                <a:solidFill>
                  <a:srgbClr val="002060"/>
                </a:solidFill>
                <a:latin typeface="UTM American Sans" panose="020B0A02040204020203" pitchFamily="34" charset="0"/>
                <a:ea typeface="UTM American Sans" panose="020B0A02040204020203" pitchFamily="34" charset="0"/>
                <a:cs typeface="UTM American Sans" panose="02020603050405020304" pitchFamily="18" charset="0"/>
              </a:rPr>
              <a:t>Tk3:</a:t>
            </a:r>
            <a:r>
              <a:rPr lang="vi-VN" sz="4000" dirty="0">
                <a:latin typeface="UTM American Sans" panose="020B0A02040204020203" pitchFamily="34" charset="0"/>
                <a:ea typeface="UTM American Sans" panose="020B0A02040204020203" pitchFamily="34" charset="0"/>
                <a:cs typeface="UTM American Sans"/>
              </a:rPr>
              <a:t> </a:t>
            </a:r>
            <a:r>
              <a:rPr lang="vi-VN" sz="4000" dirty="0">
                <a:solidFill>
                  <a:srgbClr val="800000"/>
                </a:solidFill>
                <a:latin typeface="UTM American Sans" panose="020B0A02040204020203" pitchFamily="34" charset="0"/>
                <a:ea typeface="UTM American Sans" panose="020B0A02040204020203" pitchFamily="34" charset="0"/>
                <a:cs typeface="UTM American Sans"/>
              </a:rPr>
              <a:t>Chúa dựng nên con chẳng cần đến con, nhưng cứu độ con Ngài cần con đáp lời. Cần vị thủ lãnh dẫn đoàn dân Chúa. Cần vị thủ lãnh dẫn đoàn dân Chúa. Thì Chúa đã chọn chàng trai bé bỏng, cậu út trong nhà làm người lãnh tụ. </a:t>
            </a:r>
            <a:endParaRPr lang="en-US" sz="4000" b="1" dirty="0">
              <a:solidFill>
                <a:srgbClr val="8000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7561519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50" y="212769"/>
            <a:ext cx="9144000" cy="4673972"/>
          </a:xfrm>
          <a:prstGeom prst="rect">
            <a:avLst/>
          </a:prstGeom>
        </p:spPr>
        <p:txBody>
          <a:bodyPr wrap="square" anchor="ctr" anchorCtr="0">
            <a:normAutofit/>
          </a:bodyPr>
          <a:lstStyle/>
          <a:p>
            <a:pPr algn="just">
              <a:lnSpc>
                <a:spcPct val="120000"/>
              </a:lnSpc>
              <a:defRPr/>
            </a:pPr>
            <a:r>
              <a:rPr lang="en-US" sz="4200" b="1" u="sng" dirty="0">
                <a:solidFill>
                  <a:srgbClr val="002060"/>
                </a:solidFill>
                <a:latin typeface="UTM American Sans" panose="020B0A02040204020203" pitchFamily="34" charset="0"/>
                <a:ea typeface="UTM American Sans" panose="020B0A02040204020203" pitchFamily="34" charset="0"/>
                <a:cs typeface="UTM American Sans" panose="02020603050405020304" pitchFamily="18" charset="0"/>
              </a:rPr>
              <a:t>***:</a:t>
            </a:r>
            <a:r>
              <a:rPr lang="en-US" sz="4200" b="1" dirty="0">
                <a:solidFill>
                  <a:srgbClr val="FF0000"/>
                </a:solidFill>
                <a:effectLst>
                  <a:outerShdw blurRad="38100" dist="38100" dir="2700000" algn="tl">
                    <a:srgbClr val="000000">
                      <a:alpha val="43137"/>
                    </a:srgbClr>
                  </a:outerShdw>
                </a:effectLst>
                <a:latin typeface="UTM American Sans" panose="020B0A02040204020203" pitchFamily="34" charset="0"/>
                <a:ea typeface="UTM American Sans" panose="020B0A02040204020203" pitchFamily="34" charset="0"/>
                <a:cs typeface="UTM American Sans" panose="02020603050405020304" pitchFamily="18" charset="0"/>
              </a:rPr>
              <a:t> </a:t>
            </a:r>
            <a:r>
              <a:rPr lang="vi-VN" sz="4200" dirty="0">
                <a:solidFill>
                  <a:srgbClr val="800000"/>
                </a:solidFill>
                <a:latin typeface="UTM American Sans" panose="020B0A02040204020203" pitchFamily="34" charset="0"/>
                <a:ea typeface="UTM American Sans" panose="020B0A02040204020203" pitchFamily="34" charset="0"/>
                <a:cs typeface="UTM American Sans"/>
              </a:rPr>
              <a:t>Như Đa Vít đã đứng lên đáp lại Lời Chúa hôm nay con đây xin sẵn sàng đáp lại lời Chúa. Như Đa Vít đã đứng lên đáp lại Lời Chúa hôm nay con đây xin sẵn sàng đáp lại lời Chúa</a:t>
            </a:r>
            <a:endParaRPr lang="en-US" sz="4200" b="1" dirty="0">
              <a:solidFill>
                <a:srgbClr val="80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4147173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75393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748898"/>
            <a:ext cx="9263992" cy="2554545"/>
          </a:xfrm>
          <a:prstGeom prst="rect">
            <a:avLst/>
          </a:prstGeom>
          <a:noFill/>
        </p:spPr>
        <p:txBody>
          <a:bodyPr wrap="square" lIns="91440" tIns="45720" rIns="91440" bIns="45720">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base">
              <a:spcBef>
                <a:spcPct val="0"/>
              </a:spcBef>
              <a:spcAft>
                <a:spcPct val="0"/>
              </a:spcAft>
            </a:pPr>
            <a:r>
              <a:rPr lang="en-US" sz="8000" dirty="0">
                <a:ln w="11430"/>
                <a:solidFill>
                  <a:srgbClr val="800000"/>
                </a:solidFill>
                <a:latin typeface="UTM American Sans" panose="020B0A02040204020203" pitchFamily="34" charset="0"/>
                <a:ea typeface="UTM American Sans" panose="020B0A02040204020203" pitchFamily="34" charset="0"/>
                <a:cs typeface="UTM American Sans" panose="020B0604020202020204" pitchFamily="34" charset="0"/>
              </a:rPr>
              <a:t>Ca </a:t>
            </a:r>
            <a:r>
              <a:rPr lang="en-US" sz="8000" dirty="0" err="1">
                <a:ln w="11430"/>
                <a:solidFill>
                  <a:srgbClr val="800000"/>
                </a:solidFill>
                <a:latin typeface="UTM American Sans" panose="020B0A02040204020203" pitchFamily="34" charset="0"/>
                <a:ea typeface="UTM American Sans" panose="020B0A02040204020203" pitchFamily="34" charset="0"/>
                <a:cs typeface="UTM American Sans" panose="020B0604020202020204" pitchFamily="34" charset="0"/>
              </a:rPr>
              <a:t>Kết</a:t>
            </a:r>
            <a:r>
              <a:rPr lang="en-US" sz="8000" dirty="0">
                <a:ln w="11430"/>
                <a:solidFill>
                  <a:srgbClr val="800000"/>
                </a:solidFill>
                <a:latin typeface="UTM American Sans" panose="020B0A02040204020203" pitchFamily="34" charset="0"/>
                <a:ea typeface="UTM American Sans" panose="020B0A02040204020203" pitchFamily="34" charset="0"/>
                <a:cs typeface="UTM American Sans" panose="020B0604020202020204" pitchFamily="34" charset="0"/>
              </a:rPr>
              <a:t> </a:t>
            </a:r>
            <a:r>
              <a:rPr lang="en-US" sz="8000" dirty="0" err="1">
                <a:ln w="11430"/>
                <a:solidFill>
                  <a:srgbClr val="800000"/>
                </a:solidFill>
                <a:latin typeface="UTM American Sans" panose="020B0A02040204020203" pitchFamily="34" charset="0"/>
                <a:ea typeface="UTM American Sans" panose="020B0A02040204020203" pitchFamily="34" charset="0"/>
                <a:cs typeface="UTM American Sans" panose="020B0604020202020204" pitchFamily="34" charset="0"/>
              </a:rPr>
              <a:t>Lễ</a:t>
            </a:r>
            <a:endParaRPr lang="en-US" sz="8000" dirty="0">
              <a:ln w="11430"/>
              <a:solidFill>
                <a:srgbClr val="800000"/>
              </a:solidFill>
              <a:latin typeface="UTM American Sans" panose="020B0A02040204020203" pitchFamily="34" charset="0"/>
              <a:ea typeface="Segoe UI Black" panose="020B0A02040204020203" pitchFamily="34" charset="0"/>
              <a:cs typeface="Arial" panose="020B0604020202020204" pitchFamily="34" charset="0"/>
            </a:endParaRPr>
          </a:p>
          <a:p>
            <a:pPr algn="ctr" fontAlgn="base">
              <a:spcBef>
                <a:spcPct val="0"/>
              </a:spcBef>
              <a:spcAft>
                <a:spcPct val="0"/>
              </a:spcAft>
            </a:pPr>
            <a:r>
              <a:rPr lang="en-US" sz="4000" b="1" dirty="0">
                <a:solidFill>
                  <a:srgbClr val="800000"/>
                </a:solidFill>
                <a:latin typeface="UTM American Sans" panose="020B0A02040204020203" pitchFamily="34" charset="0"/>
                <a:ea typeface="UTM American Sans" panose="020B0A02040204020203" pitchFamily="34" charset="0"/>
                <a:cs typeface="UTM American Sans"/>
              </a:rPr>
              <a:t>BÀI CA NGÀN TRÙNG</a:t>
            </a:r>
            <a:br>
              <a:rPr lang="en-US" sz="11500" dirty="0">
                <a:solidFill>
                  <a:srgbClr val="800000"/>
                </a:solidFill>
                <a:latin typeface="Segoe UI Black" panose="020B0A02040204020203" pitchFamily="34" charset="0"/>
                <a:ea typeface="Segoe UI Black" panose="020B0A02040204020203" pitchFamily="34" charset="0"/>
              </a:rPr>
            </a:br>
            <a:r>
              <a:rPr lang="en-US" sz="4000" b="1" dirty="0" err="1">
                <a:solidFill>
                  <a:srgbClr val="002060"/>
                </a:solidFill>
                <a:latin typeface="UTM American Sans" panose="020B0A02040204020203" pitchFamily="34" charset="0"/>
                <a:ea typeface="UTM American Sans" panose="020B0A02040204020203" pitchFamily="34" charset="0"/>
                <a:cs typeface="UTM American Sans"/>
              </a:rPr>
              <a:t>Lm</a:t>
            </a:r>
            <a:r>
              <a:rPr lang="en-US" sz="4000" b="1" dirty="0">
                <a:solidFill>
                  <a:srgbClr val="002060"/>
                </a:solidFill>
                <a:latin typeface="UTM American Sans" panose="020B0A02040204020203" pitchFamily="34" charset="0"/>
                <a:ea typeface="UTM American Sans" panose="020B0A02040204020203" pitchFamily="34" charset="0"/>
                <a:cs typeface="UTM American Sans"/>
              </a:rPr>
              <a:t>. Kim Long</a:t>
            </a:r>
            <a:endParaRPr lang="en-US" sz="8000" b="1" i="1" dirty="0">
              <a:ln w="11430"/>
              <a:solidFill>
                <a:srgbClr val="002060"/>
              </a:solidFill>
              <a:latin typeface="UTM American Sans" panose="020B0A02040204020203"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6679707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rmAutofit/>
          </a:bodyPr>
          <a:lstStyle/>
          <a:p>
            <a:pPr algn="just">
              <a:spcBef>
                <a:spcPts val="0"/>
              </a:spcBef>
            </a:pPr>
            <a:r>
              <a:rPr lang="en-US" sz="4800" b="0" u="sng" dirty="0" err="1">
                <a:solidFill>
                  <a:srgbClr val="002060"/>
                </a:solidFill>
                <a:effectLst/>
                <a:latin typeface="UTM American Sans" panose="020B0A02040204020203" pitchFamily="34" charset="0"/>
                <a:ea typeface="UTM American Sans" panose="020B0A02040204020203" pitchFamily="34" charset="0"/>
                <a:cs typeface="UTM American Sans" panose="020B0604020202020204" pitchFamily="34" charset="0"/>
              </a:rPr>
              <a:t>Đk</a:t>
            </a:r>
            <a:r>
              <a:rPr lang="en-US" sz="4800" b="0" dirty="0">
                <a:solidFill>
                  <a:srgbClr val="002060"/>
                </a:solidFill>
                <a:effectLst/>
                <a:latin typeface="UTM American Sans" panose="020B0A02040204020203" pitchFamily="34" charset="0"/>
                <a:ea typeface="UTM American Sans" panose="020B0A02040204020203" pitchFamily="34" charset="0"/>
                <a:cs typeface="UTM American Sans" panose="020B0604020202020204" pitchFamily="34" charset="0"/>
              </a:rPr>
              <a:t>:</a:t>
            </a:r>
            <a:r>
              <a:rPr lang="en-US" sz="4800" b="0" dirty="0">
                <a:solidFill>
                  <a:srgbClr val="800000"/>
                </a:solidFill>
                <a:effectLst/>
                <a:latin typeface="UTM American Sans" panose="020B0A02040204020203" pitchFamily="34" charset="0"/>
                <a:ea typeface="UTM American Sans" panose="020B0A02040204020203" pitchFamily="34" charset="0"/>
                <a:cs typeface="UTM American Sans" panose="020B0604020202020204" pitchFamily="34" charset="0"/>
              </a:rPr>
              <a:t> </a:t>
            </a:r>
            <a:r>
              <a:rPr lang="vi-VN" sz="4800" dirty="0">
                <a:solidFill>
                  <a:srgbClr val="800000"/>
                </a:solidFill>
                <a:latin typeface="UTM American Sans" panose="020B0A02040204020203" pitchFamily="34" charset="0"/>
                <a:ea typeface="UTM American Sans" panose="020B0A02040204020203" pitchFamily="34" charset="0"/>
                <a:cs typeface="UTM American Sans"/>
              </a:rPr>
              <a:t>Đây bài ca ngàn trùng dâng về Thiên Chúa, bài ca thắm nhuộm máu hồng. Từng bao người anh dũng tiến lên hy sinh vì tình yêu.</a:t>
            </a:r>
            <a:endParaRPr lang="vi-VN" sz="4800" b="0" dirty="0">
              <a:solidFill>
                <a:srgbClr val="800000"/>
              </a:solidFill>
              <a:effectLst/>
              <a:latin typeface="UTM American Sans" panose="020B0A02040204020203"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21408101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5400" b="0" u="sng" spc="-300" dirty="0">
                <a:solidFill>
                  <a:srgbClr val="002060"/>
                </a:solidFill>
                <a:effectLst/>
                <a:latin typeface="UTM American Sans" panose="020B0A02040204020203" pitchFamily="34" charset="0"/>
                <a:ea typeface="UTM American Sans" panose="020B0A02040204020203" pitchFamily="34" charset="0"/>
                <a:cs typeface="UTM American Sans"/>
              </a:rPr>
              <a:t>Tk1:</a:t>
            </a:r>
            <a:r>
              <a:rPr lang="vi-VN" sz="5400" b="0" spc="-300" dirty="0">
                <a:solidFill>
                  <a:srgbClr val="800000"/>
                </a:solidFill>
                <a:effectLst/>
                <a:latin typeface="UTM American Sans" panose="020B0A02040204020203" pitchFamily="34" charset="0"/>
                <a:ea typeface="UTM American Sans" panose="020B0A02040204020203" pitchFamily="34" charset="0"/>
                <a:cs typeface="UTM American Sans"/>
              </a:rPr>
              <a:t> </a:t>
            </a:r>
            <a:r>
              <a:rPr lang="vi-VN" sz="5400" dirty="0">
                <a:solidFill>
                  <a:srgbClr val="800000"/>
                </a:solidFill>
                <a:latin typeface="UTM American Sans" panose="020B0A02040204020203" pitchFamily="34" charset="0"/>
                <a:ea typeface="UTM American Sans" panose="020B0A02040204020203" pitchFamily="34" charset="0"/>
                <a:cs typeface="UTM American Sans"/>
              </a:rPr>
              <a:t>Không có tình yêu nào trọng đại cho bằng chết vì yêu. Nhìn Chúa đãm máu trên đồi cao, từng đoàn người anh dũng tiến lên pháp trường.</a:t>
            </a:r>
            <a:endParaRPr lang="vi-VN" sz="5400" b="0" spc="-150" dirty="0">
              <a:solidFill>
                <a:srgbClr val="800000"/>
              </a:solidFill>
              <a:effectLst/>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4270889810"/>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22962"/>
          </a:xfrm>
        </p:spPr>
        <p:txBody>
          <a:bodyPr anchor="ctr">
            <a:normAutofit/>
          </a:bodyPr>
          <a:lstStyle/>
          <a:p>
            <a:pPr algn="just">
              <a:spcBef>
                <a:spcPts val="0"/>
              </a:spcBef>
            </a:pPr>
            <a:r>
              <a:rPr lang="en-US" sz="4800" b="0" u="sng" dirty="0" err="1">
                <a:solidFill>
                  <a:srgbClr val="002060"/>
                </a:solidFill>
                <a:effectLst/>
                <a:latin typeface="UTM American Sans" panose="020B0A02040204020203" pitchFamily="34" charset="0"/>
                <a:ea typeface="UTM American Sans" panose="020B0A02040204020203" pitchFamily="34" charset="0"/>
                <a:cs typeface="UTM American Sans" panose="020B0604020202020204" pitchFamily="34" charset="0"/>
              </a:rPr>
              <a:t>Đk</a:t>
            </a:r>
            <a:r>
              <a:rPr lang="en-US" sz="4800" b="0" dirty="0">
                <a:solidFill>
                  <a:srgbClr val="002060"/>
                </a:solidFill>
                <a:effectLst/>
                <a:latin typeface="UTM American Sans" panose="020B0A02040204020203" pitchFamily="34" charset="0"/>
                <a:ea typeface="UTM American Sans" panose="020B0A02040204020203" pitchFamily="34" charset="0"/>
                <a:cs typeface="UTM American Sans" panose="020B0604020202020204" pitchFamily="34" charset="0"/>
              </a:rPr>
              <a:t>:</a:t>
            </a:r>
            <a:r>
              <a:rPr lang="en-US" sz="4800" b="0" dirty="0">
                <a:solidFill>
                  <a:srgbClr val="800000"/>
                </a:solidFill>
                <a:effectLst/>
                <a:latin typeface="UTM American Sans" panose="020B0A02040204020203" pitchFamily="34" charset="0"/>
                <a:ea typeface="UTM American Sans" panose="020B0A02040204020203" pitchFamily="34" charset="0"/>
                <a:cs typeface="UTM American Sans" panose="020B0604020202020204" pitchFamily="34" charset="0"/>
              </a:rPr>
              <a:t> </a:t>
            </a:r>
            <a:r>
              <a:rPr lang="vi-VN" sz="4800" dirty="0">
                <a:solidFill>
                  <a:srgbClr val="800000"/>
                </a:solidFill>
                <a:latin typeface="UTM American Sans" panose="020B0A02040204020203" pitchFamily="34" charset="0"/>
                <a:ea typeface="UTM American Sans" panose="020B0A02040204020203" pitchFamily="34" charset="0"/>
                <a:cs typeface="UTM American Sans"/>
              </a:rPr>
              <a:t>Đây bài ca ngàn trùng dâng về Thiên Chúa, bài ca thắm nhuộm máu hồng. Từng bao người anh dũng tiến lên hy sinh vì tình yêu.</a:t>
            </a:r>
            <a:endParaRPr lang="vi-VN" sz="4800" b="0" dirty="0">
              <a:solidFill>
                <a:srgbClr val="800000"/>
              </a:solidFill>
              <a:effectLst/>
              <a:latin typeface="UTM American Sans" panose="020B0A02040204020203" pitchFamily="34" charset="0"/>
              <a:ea typeface="Segoe UI Black" panose="020B0A02040204020203" pitchFamily="34" charset="0"/>
              <a:cs typeface="Arial" panose="020B0604020202020204" pitchFamily="34" charset="0"/>
            </a:endParaRPr>
          </a:p>
        </p:txBody>
      </p:sp>
    </p:spTree>
    <p:extLst>
      <p:ext uri="{BB962C8B-B14F-4D97-AF65-F5344CB8AC3E}">
        <p14:creationId xmlns:p14="http://schemas.microsoft.com/office/powerpoint/2010/main" val="9729997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endParaRPr lang="en-US" b="0" dirty="0">
              <a:solidFill>
                <a:srgbClr val="800000"/>
              </a:solidFill>
              <a:effectLs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207539315"/>
      </p:ext>
    </p:extLst>
  </p:cSld>
  <p:clrMapOvr>
    <a:masterClrMapping/>
  </p:clrMapOvr>
</p:sld>
</file>

<file path=ppt/theme/theme1.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9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TotalTime>
  <Words>2037</Words>
  <Application>Microsoft Office PowerPoint</Application>
  <PresentationFormat>On-screen Show (16:9)</PresentationFormat>
  <Paragraphs>127</Paragraphs>
  <Slides>74</Slides>
  <Notes>8</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74</vt:i4>
      </vt:variant>
    </vt:vector>
  </HeadingPairs>
  <TitlesOfParts>
    <vt:vector size="88" baseType="lpstr">
      <vt:lpstr>UTM American Sans</vt:lpstr>
      <vt:lpstr>Segoe UI Black</vt:lpstr>
      <vt:lpstr>Arial</vt:lpstr>
      <vt:lpstr>Calibri</vt:lpstr>
      <vt:lpstr>22_Office Theme</vt:lpstr>
      <vt:lpstr>23_Office Theme</vt:lpstr>
      <vt:lpstr>2_Default Design</vt:lpstr>
      <vt:lpstr>1_Default Design</vt:lpstr>
      <vt:lpstr>24_Office Theme</vt:lpstr>
      <vt:lpstr>26_Office Theme</vt:lpstr>
      <vt:lpstr>38_Default Design</vt:lpstr>
      <vt:lpstr>10_Office Theme</vt:lpstr>
      <vt:lpstr>39_Default Design</vt:lpstr>
      <vt:lpstr>1_Office Theme</vt:lpstr>
      <vt:lpstr>PowerPoint Presentation</vt:lpstr>
      <vt:lpstr>Tập Hát Cộng Đoàn</vt:lpstr>
      <vt:lpstr>Lạy Ngài xin thương xem dòng dõi những kẻ hằng kính tôn Ngài. Này là đoàn con cháu của những kẻ luôn tìm kiếm Nhan Ngài. </vt:lpstr>
      <vt:lpstr> </vt:lpstr>
      <vt:lpstr>PowerPoint Presentation</vt:lpstr>
      <vt:lpstr>PowerPoint Presentation</vt:lpstr>
      <vt:lpstr>Tk1: Đoàn con hiệp hoan dâng tiếng hát như áng hương. Trước dung nhan cực linh Cha từ bi ngự Thiên Đường. Nguyện Chúa dủ thương vì công ơn bao Thánh nhân. Giúp chúng con mau vượt biển hiểm nghèo trần gian.</vt:lpstr>
      <vt:lpstr>Đk: Ôi bao vị Thánh xưa đã hy sinh. Lòng mến Chúa yêu người từng nên gương ngời sáng. Rầy được Thiên Chúa ban phúc quang vinh. Nguyện thương đến nhân loại còn trên nơi thế trần.</vt:lpstr>
      <vt:lpstr>Tk2: Đời sống trần ai vụt qua đi như giấc mơ Những thú vui trần ai mau tàn phai tựa sương mờ. Đoàn con ngày nay còn trầm luân trong bến mê. Cúi xin đưa con về chốn yên hàn trời quê.</vt:lpstr>
      <vt:lpstr>Đk: Ôi bao vị Thánh xưa đã hy sinh. Lòng mến Chúa yêu người từng nên gương ngời sáng. Rầy được Thiên Chúa ban phúc quang vinh. Nguyện thương đến nhân loại còn trên nơi thế trần.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 </vt:lpstr>
      <vt:lpstr>Đk: Lạy Ngài xin thương xem dòng dõi những kẻ hằng kính tôn Ngài. Này là đoàn con cháu của những kẻ luôn tìm kiếm Nhan Ngài. </vt:lpstr>
      <vt:lpstr>Tk1: Đất trời, vũ trụ, sinh vật các loài thảy đều của Chúa. Địa cầu, vũ hoàn, muôn vật cõi trần do Chúa tạo tác. Chúa đã xây nền, đắp móng địa cầu giữa chốn biển rộng. Chúa đã xây dựng trái đất trên ngàn sóng nước muôn trùng. </vt:lpstr>
      <vt:lpstr>Đk: Lạy Ngài xin thương xem dòng dõi những kẻ hằng kính tôn Ngài. Này là đoàn con cháu của những kẻ luôn tìm kiếm Nhan Ngài. </vt:lpstr>
      <vt:lpstr>Tk2: Ai người sẽ được bước vào thánh điện huy hoàng của Chúa? Ai người sẽ được vui mừng, hãnh diện lên núi của Chúa? Đó chính là người đôi tay trong sạch, thánh khiết tâm hồn. Phú quý không màng, vinh hoa không cầu, tâm tư ngay lành. </vt:lpstr>
      <vt:lpstr>Đk: Lạy Ngài xin thương xem dòng dõi những kẻ hằng kính tôn Ngài. Này là đoàn con cháu của những kẻ luôn tìm kiếm Nhan Ngài. </vt:lpstr>
      <vt:lpstr>Tk3: Chính họ sẽ được muôn ngàn phúc lành do Ngài thương ban. Với lòng ái từ Chúa hằng đoái nhìn ban ơn giải thoát. Đấy chính miêu duệ, các cháu con người biết kính tin Ngài. Đấy chính giống nòi những kẻ luôn tìm kiếm Thánh Nhan Ngài.</vt:lpstr>
      <vt:lpstr>Đk: Lạy Ngài xin thương xem dòng dõi những kẻ hằng kính tôn Ngài. Này là đoàn con cháu của những kẻ luôn tìm kiếm Nhan Ngài. </vt:lpstr>
      <vt:lpstr>PowerPoint Presentation</vt:lpstr>
      <vt:lpstr> </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Ca Dâng Lễ Trọn Đời Con Dâng Fale </vt:lpstr>
      <vt:lpstr>Tk1:  Trọn đời con theo Chúa, dâng tất cả chẳng ngơi đêm ngày. Dù giông tố bủa vây, trời giăng mây che khuất lối về. Dù đường nắng khô khan, dù đường hoa muôn màu muôn sắc. Dù đời lắm gian nan, này con đây vẫn luôn dâng Ngài.</vt:lpstr>
      <vt:lpstr>Đk: Dâng con dâng lên Chúa bánh thơm ngon lao nhọc muôn người miệt mài tháng năm qua, xin Chúa Trời thương xót đời con. Dâng con dâng lên Chúa trái nho thơm ép thành chút rượu. Đời còn lắm gian nan xin Chúa Trời đổ tràn hồng ân.</vt:lpstr>
      <vt:lpstr>Tk2: Miệt mài đi theo Chúa, con chẳng ngại ướt mưa đường dài. Vì có Chúa ở bên, đường Em-maus vui sướng vỡ òa. Đời nay lắm điêu ngoa, Ngài ơi thương dắt dìu đi tới. Đời lạc bước chơi vơi, Ngài ơi thương dẫn đưa con về.</vt:lpstr>
      <vt:lpstr>Đk: Dâng con dâng lên Chúa bánh thơm ngon lao nhọc muôn người miệt mài tháng năm qua, xin Chúa Trời thương xót đời con. Dâng con dâng lên Chúa trái nho thơm ép thành chút rượu. Đời còn lắm gian nan xin Chúa Trời đổ tràn hồng 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diakov.net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RePack by Diakov</dc:creator>
  <cp:lastModifiedBy>Nam Hung</cp:lastModifiedBy>
  <cp:revision>38</cp:revision>
  <dcterms:created xsi:type="dcterms:W3CDTF">2025-09-21T22:08:23Z</dcterms:created>
  <dcterms:modified xsi:type="dcterms:W3CDTF">2026-10-16T21:52:18Z</dcterms:modified>
</cp:coreProperties>
</file>