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7"/>
  </p:notesMasterIdLst>
  <p:sldIdLst>
    <p:sldId id="358" r:id="rId3"/>
    <p:sldId id="10258" r:id="rId4"/>
    <p:sldId id="10273" r:id="rId5"/>
    <p:sldId id="10274" r:id="rId6"/>
    <p:sldId id="359" r:id="rId7"/>
    <p:sldId id="363" r:id="rId8"/>
    <p:sldId id="10268" r:id="rId9"/>
    <p:sldId id="10275" r:id="rId10"/>
    <p:sldId id="10259" r:id="rId11"/>
    <p:sldId id="482" r:id="rId12"/>
    <p:sldId id="483" r:id="rId13"/>
    <p:sldId id="10276" r:id="rId14"/>
    <p:sldId id="10269" r:id="rId15"/>
    <p:sldId id="372" r:id="rId16"/>
    <p:sldId id="375" r:id="rId17"/>
    <p:sldId id="374" r:id="rId18"/>
    <p:sldId id="376" r:id="rId19"/>
    <p:sldId id="373" r:id="rId20"/>
    <p:sldId id="10107" r:id="rId21"/>
    <p:sldId id="10002" r:id="rId22"/>
    <p:sldId id="10277" r:id="rId23"/>
    <p:sldId id="313" r:id="rId24"/>
    <p:sldId id="9664" r:id="rId25"/>
    <p:sldId id="9777" r:id="rId26"/>
    <p:sldId id="9696" r:id="rId27"/>
    <p:sldId id="10270" r:id="rId28"/>
    <p:sldId id="9667" r:id="rId29"/>
    <p:sldId id="10271" r:id="rId30"/>
    <p:sldId id="10278" r:id="rId31"/>
    <p:sldId id="293" r:id="rId32"/>
    <p:sldId id="294" r:id="rId33"/>
    <p:sldId id="10253" r:id="rId34"/>
    <p:sldId id="10272" r:id="rId35"/>
    <p:sldId id="10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6600"/>
    <a:srgbClr val="003300"/>
    <a:srgbClr val="0000FF"/>
    <a:srgbClr val="FA0000"/>
    <a:srgbClr val="00FF00"/>
    <a:srgbClr val="FF0201"/>
    <a:srgbClr val="070000"/>
    <a:srgbClr val="6B625C"/>
    <a:srgbClr val="413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2" autoAdjust="0"/>
    <p:restoredTop sz="94651" autoAdjust="0"/>
  </p:normalViewPr>
  <p:slideViewPr>
    <p:cSldViewPr snapToGrid="0" showGuides="1">
      <p:cViewPr varScale="1">
        <p:scale>
          <a:sx n="130" d="100"/>
          <a:sy n="130" d="100"/>
        </p:scale>
        <p:origin x="234" y="132"/>
      </p:cViewPr>
      <p:guideLst>
        <p:guide orient="horz" pos="2160"/>
        <p:guide pos="3840"/>
      </p:guideLst>
    </p:cSldViewPr>
  </p:slideViewPr>
  <p:outlineViewPr>
    <p:cViewPr>
      <p:scale>
        <a:sx n="33" d="100"/>
        <a:sy n="33" d="100"/>
      </p:scale>
      <p:origin x="0" y="-114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6DEEA-1A5D-457F-81C3-759E61DD2C41}" type="datetimeFigureOut">
              <a:rPr lang="en-US" smtClean="0"/>
              <a:t>10/6/2026</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D717-DEFC-465D-A9A0-FD17C35D4756}" type="slidenum">
              <a:rPr lang="en-US" smtClean="0"/>
              <a:t>‹#›</a:t>
            </a:fld>
            <a:endParaRPr lang="en-US"/>
          </a:p>
        </p:txBody>
      </p:sp>
    </p:spTree>
    <p:extLst>
      <p:ext uri="{BB962C8B-B14F-4D97-AF65-F5344CB8AC3E}">
        <p14:creationId xmlns:p14="http://schemas.microsoft.com/office/powerpoint/2010/main" val="84778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32AA440-2B46-9D03-7365-BD144B48DD7B}"/>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3E5BBDA5-4B99-9B1D-0BAC-F6EA181B8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EB01D551-E7F5-2B49-B2B7-D29530528C01}"/>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F13D2CF0-1670-51F0-0AB8-D26D31955AD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A98E4FB-1A77-26B1-0468-741EA0A4FF20}"/>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18479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17311A-9D33-7ECD-DA5F-94D75544EF9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6217853-7CE4-6F69-2D53-D88A2F2A43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677AFE97-40E1-EBE2-F902-8B6FEF56D387}"/>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F2C484C1-FE15-C3A6-AC6E-F299B84C6D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725A40E-A223-2081-D939-AEF641A12AF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59119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B331DE8-5045-700A-76B7-FDC187C36E8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15C6CB-79A7-7A90-DF70-7AF809ABA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71D3C87-41BB-5666-4027-3C49CD12470A}"/>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583A9718-22A4-4AEF-30A8-AABF11C63A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C630E-B614-5AC6-8D64-45E91655967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7596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A0CF42-A82E-44BE-8538-21FC42FEEE60}"/>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39AB57C-B3EA-E2B5-D6DF-760CBA31F611}"/>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95C4831-2B5D-A942-CA7C-AE649D4B2883}"/>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39E39BE-A1FD-4D55-3D13-9098800563A7}"/>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C74126F3-F934-4F71-CD4C-43EF64AC9D3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97B7F697-0CA1-9B9F-8B6F-30B26ECEA7C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83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9206FB6-3A8B-DB8F-D86A-1B012EED9C1B}"/>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51A2615-0ADD-587F-1245-2B45F68CD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6353D9A-47A1-22D5-23D3-A39DEC2ECCC8}"/>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E9352A12-BE2C-9115-01BB-18306E68B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6851C88F-DF28-A03D-2217-E59BAC6723F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5663EAEA-7A44-DB72-3DAB-D64ADA79228F}"/>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8" name="Chỗ dành sẵn cho Chân trang 7">
            <a:extLst>
              <a:ext uri="{FF2B5EF4-FFF2-40B4-BE49-F238E27FC236}">
                <a16:creationId xmlns:a16="http://schemas.microsoft.com/office/drawing/2014/main" id="{30DCD47A-0CD2-F92B-43F8-8D4ECF4D804B}"/>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61AFE31-2A74-2E41-E7AF-A00BAEE1798B}"/>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28350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AC36E0A-556F-8297-4FFC-2057D1B4A14B}"/>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F881D69D-C174-1231-3D73-0292CD519A29}"/>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4" name="Chỗ dành sẵn cho Chân trang 3">
            <a:extLst>
              <a:ext uri="{FF2B5EF4-FFF2-40B4-BE49-F238E27FC236}">
                <a16:creationId xmlns:a16="http://schemas.microsoft.com/office/drawing/2014/main" id="{D9F50343-2993-183D-43DB-41B9015461C5}"/>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86A12772-D14A-D623-83B6-18A5C74FDC5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96583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AAC4750-6844-8141-CD46-25AD5C35A3D0}"/>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3" name="Chỗ dành sẵn cho Chân trang 2">
            <a:extLst>
              <a:ext uri="{FF2B5EF4-FFF2-40B4-BE49-F238E27FC236}">
                <a16:creationId xmlns:a16="http://schemas.microsoft.com/office/drawing/2014/main" id="{C5541B6A-7B7A-11AA-8C03-D67C30DBA99F}"/>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16225483-7250-410B-6FB6-3ACC1CC5D04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6337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4B22F14-712B-C7A0-0664-C72C22332164}"/>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09E86289-AA7C-E724-25D1-07BDB6558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205C97EE-A4AF-8A77-1F13-A5A94ACED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96972C4-E22E-8AD6-77D7-C55B07245C73}"/>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EB3A6839-0836-8BDD-B751-031BC656A52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29D64F6-8308-D8B1-C0FC-22589825433A}"/>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87228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122AF-1CCC-4FE3-95CE-585B16C1A4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6A78BC6C-AEE6-5B09-9425-B26540ABB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A8A0CE59-7E49-4981-8908-03A6B3748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D78AB497-C2F0-B986-5A4B-204AF75504A0}"/>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20056588-A131-3266-150B-2EEC9908623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1960C6D-B3C3-C3B2-A2B9-6E72BC6FACBF}"/>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6721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06DC050-C3E9-4422-9F2C-17A676A99D4D}"/>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81F1D8B-0EAA-4D5C-62A5-7255946A89A4}"/>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53D43F1-D24D-41CE-5792-E3D4AE7EE9D5}"/>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1118B46D-2B66-B676-C408-FB2B38D4B45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DF44FFF-2201-CD46-DDD0-7235C35BF0A1}"/>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911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17C510AD-A900-9A54-A43A-1045F66D8AB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EE56CCA-6A5F-1DD5-75DA-3F13A31C020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7793041-A8F9-3795-45BD-4A26673A6474}"/>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C03754E5-B599-5C5B-A191-7A2E427988F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101FBF0-4A5A-5604-C439-817277DD1E7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42551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229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19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487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16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817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223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654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80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214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47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1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782FBA0-56D0-7A71-1858-5D9126B8B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55B29C61-979D-FE74-D2A6-F9FA1FA0C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08A12B9-B0FB-08FB-16A3-896BB656BF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7BB09809-2105-A3C4-1086-EF0B4E55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598C7F4C-21D4-EA00-353F-9C35B08E5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FB78B-FD41-488F-ADE4-DC8AD74A8465}" type="slidenum">
              <a:rPr lang="en-US" smtClean="0"/>
              <a:t>‹#›</a:t>
            </a:fld>
            <a:endParaRPr lang="en-US"/>
          </a:p>
        </p:txBody>
      </p:sp>
    </p:spTree>
    <p:extLst>
      <p:ext uri="{BB962C8B-B14F-4D97-AF65-F5344CB8AC3E}">
        <p14:creationId xmlns:p14="http://schemas.microsoft.com/office/powerpoint/2010/main" val="268904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Segoe UI Black" panose="020B0A02040204020203" pitchFamily="34" charset="0"/>
              </a:defRPr>
            </a:lvl1pPr>
          </a:lstStyle>
          <a:p>
            <a:fld id="{7B780D3A-F9B1-4E06-8497-5FDA6DAD9F39}" type="datetimeFigureOut">
              <a:rPr lang="en-US" smtClean="0">
                <a:solidFill>
                  <a:prstClr val="black">
                    <a:tint val="75000"/>
                  </a:prstClr>
                </a:solidFill>
              </a:rPr>
              <a:pPr/>
              <a:t>10/6/2026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Segoe UI Black" panose="020B0A020402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Segoe UI Black" panose="020B0A02040204020203" pitchFamily="34" charset="0"/>
              </a:defRPr>
            </a:lvl1pPr>
          </a:lstStyle>
          <a:p>
            <a:fld id="{C5D94259-B4C3-4BF0-AABA-28B4D95568F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003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Segoe UI Black" panose="020B0A02040204020203"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Segoe UI Black" panose="020B0A02040204020203"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Segoe UI Black" panose="020B0A02040204020203"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Segoe UI Black" panose="020B0A02040204020203"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p:cNvSpPr>
            <a:spLocks noGrp="1" noChangeArrowheads="1"/>
          </p:cNvSpPr>
          <p:nvPr>
            <p:ph type="subTitle" idx="1"/>
          </p:nvPr>
        </p:nvSpPr>
        <p:spPr>
          <a:xfrm>
            <a:off x="0" y="1236517"/>
            <a:ext cx="12192000" cy="5004587"/>
          </a:xfrm>
        </p:spPr>
        <p:txBody>
          <a:bodyPr>
            <a:normAutofit/>
          </a:bodyPr>
          <a:lstStyle/>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THỨ TƯ</a:t>
            </a:r>
          </a:p>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TUẦN XXVIII </a:t>
            </a:r>
          </a:p>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Thường </a:t>
            </a:r>
            <a:r>
              <a:rPr lang="en-US" sz="7000" dirty="0" err="1">
                <a:solidFill>
                  <a:srgbClr val="FFFF00"/>
                </a:solidFill>
                <a:latin typeface="+mj-lt"/>
                <a:ea typeface="Segoe UI Black" panose="020B0A02040204020203" pitchFamily="34" charset="0"/>
                <a:cs typeface="Times New Roman" panose="02020603050405020304" pitchFamily="18" charset="0"/>
              </a:rPr>
              <a:t>Niên</a:t>
            </a:r>
            <a:endParaRPr lang="vi-VN" sz="115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595703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4F20C6C-FA5C-4E42-9745-EA0C39C0305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8107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758A2E-3844-08AF-3406-87C6092503D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3E464D5-06AC-8B98-2371-37766CA5CF0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3301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2572F-68ED-4B92-E578-81445DDCB933}"/>
            </a:ext>
          </a:extLst>
        </p:cNvPr>
        <p:cNvGrpSpPr/>
        <p:nvPr/>
      </p:nvGrpSpPr>
      <p:grpSpPr>
        <a:xfrm>
          <a:off x="0" y="0"/>
          <a:ext cx="0" cy="0"/>
          <a:chOff x="0" y="0"/>
          <a:chExt cx="0" cy="0"/>
        </a:xfrm>
      </p:grpSpPr>
      <p:sp>
        <p:nvSpPr>
          <p:cNvPr id="78850" name="Rectangle 2">
            <a:extLst>
              <a:ext uri="{FF2B5EF4-FFF2-40B4-BE49-F238E27FC236}">
                <a16:creationId xmlns:a16="http://schemas.microsoft.com/office/drawing/2014/main" id="{CAFB8607-F737-488B-8B1A-91DBE5CA90D7}"/>
              </a:ext>
            </a:extLst>
          </p:cNvPr>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a:extLst>
              <a:ext uri="{FF2B5EF4-FFF2-40B4-BE49-F238E27FC236}">
                <a16:creationId xmlns:a16="http://schemas.microsoft.com/office/drawing/2014/main" id="{733BBCD7-00C0-0C6F-2A13-EA66EA69D202}"/>
              </a:ext>
            </a:extLst>
          </p:cNvPr>
          <p:cNvSpPr>
            <a:spLocks noGrp="1" noChangeArrowheads="1"/>
          </p:cNvSpPr>
          <p:nvPr>
            <p:ph type="subTitle" idx="1"/>
          </p:nvPr>
        </p:nvSpPr>
        <p:spPr>
          <a:xfrm>
            <a:off x="0" y="1236517"/>
            <a:ext cx="12192000" cy="5004587"/>
          </a:xfrm>
        </p:spPr>
        <p:txBody>
          <a:bodyPr>
            <a:normAutofit/>
          </a:bodyPr>
          <a:lstStyle/>
          <a:p>
            <a:pPr eaLnBrk="1" hangingPunct="1"/>
            <a:r>
              <a:rPr lang="en-US" sz="7000" b="1" dirty="0">
                <a:solidFill>
                  <a:srgbClr val="FFFF00"/>
                </a:solidFill>
                <a:latin typeface="+mj-lt"/>
                <a:ea typeface="Segoe UI Black" panose="020B0A02040204020203" pitchFamily="34" charset="0"/>
                <a:cs typeface="Times New Roman" panose="02020603050405020304" pitchFamily="18" charset="0"/>
              </a:rPr>
              <a:t>Ca </a:t>
            </a:r>
            <a:r>
              <a:rPr lang="vi-VN" sz="7000" b="1" dirty="0">
                <a:solidFill>
                  <a:srgbClr val="FFFF00"/>
                </a:solidFill>
                <a:latin typeface="+mj-lt"/>
                <a:ea typeface="Segoe UI Black" panose="020B0A02040204020203" pitchFamily="34" charset="0"/>
                <a:cs typeface="Times New Roman" panose="02020603050405020304" pitchFamily="18" charset="0"/>
              </a:rPr>
              <a:t>N</a:t>
            </a:r>
            <a:r>
              <a:rPr lang="en-US" sz="7000" b="1" dirty="0" err="1">
                <a:solidFill>
                  <a:srgbClr val="FFFF00"/>
                </a:solidFill>
                <a:latin typeface="+mj-lt"/>
                <a:ea typeface="Segoe UI Black" panose="020B0A02040204020203" pitchFamily="34" charset="0"/>
                <a:cs typeface="Times New Roman" panose="02020603050405020304" pitchFamily="18" charset="0"/>
              </a:rPr>
              <a:t>hập</a:t>
            </a:r>
            <a:r>
              <a:rPr lang="en-US" sz="7000" b="1" dirty="0">
                <a:solidFill>
                  <a:srgbClr val="FFFF00"/>
                </a:solidFill>
                <a:latin typeface="+mj-lt"/>
                <a:ea typeface="Segoe UI Black" panose="020B0A02040204020203" pitchFamily="34" charset="0"/>
                <a:cs typeface="Times New Roman" panose="02020603050405020304" pitchFamily="18" charset="0"/>
              </a:rPr>
              <a:t> </a:t>
            </a:r>
            <a:r>
              <a:rPr lang="vi-VN" sz="7000" b="1" dirty="0">
                <a:solidFill>
                  <a:srgbClr val="FFFF00"/>
                </a:solidFill>
                <a:latin typeface="+mj-lt"/>
                <a:ea typeface="Segoe UI Black" panose="020B0A02040204020203" pitchFamily="34" charset="0"/>
                <a:cs typeface="Times New Roman" panose="02020603050405020304" pitchFamily="18" charset="0"/>
              </a:rPr>
              <a:t>L</a:t>
            </a:r>
            <a:r>
              <a:rPr lang="en-US" sz="7000" b="1" dirty="0">
                <a:solidFill>
                  <a:srgbClr val="FFFF00"/>
                </a:solidFill>
                <a:latin typeface="+mj-lt"/>
                <a:ea typeface="Segoe UI Black" panose="020B0A02040204020203" pitchFamily="34" charset="0"/>
                <a:cs typeface="Times New Roman" panose="02020603050405020304" pitchFamily="18" charset="0"/>
              </a:rPr>
              <a:t>ễ</a:t>
            </a:r>
          </a:p>
          <a:p>
            <a:r>
              <a:rPr lang="en-US" sz="9600" b="1" dirty="0" err="1">
                <a:solidFill>
                  <a:srgbClr val="FFFF00"/>
                </a:solidFill>
                <a:latin typeface="+mj-lt"/>
                <a:ea typeface="Segoe UI Black" panose="020B0A02040204020203" pitchFamily="34" charset="0"/>
              </a:rPr>
              <a:t>Đến</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Dự</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Tiệc</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Thánh</a:t>
            </a:r>
            <a:br>
              <a:rPr lang="vi-VN" sz="23900" dirty="0">
                <a:solidFill>
                  <a:srgbClr val="FFFF00"/>
                </a:solidFill>
                <a:latin typeface="+mj-lt"/>
                <a:ea typeface="Segoe UI Black" panose="020B0A02040204020203" pitchFamily="34" charset="0"/>
              </a:rPr>
            </a:br>
            <a:r>
              <a:rPr lang="en-US" sz="5400" dirty="0" err="1">
                <a:solidFill>
                  <a:schemeClr val="bg1"/>
                </a:solidFill>
                <a:latin typeface="+mj-lt"/>
                <a:ea typeface="Segoe UI Black" panose="020B0A02040204020203" pitchFamily="34" charset="0"/>
              </a:rPr>
              <a:t>Lm</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Nguyễn</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Duy</a:t>
            </a:r>
            <a:endParaRPr lang="vi-VN" sz="11500" i="1"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490029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224286"/>
            <a:ext cx="12192000" cy="6340197"/>
          </a:xfrm>
          <a:prstGeom prst="rect">
            <a:avLst/>
          </a:prstGeom>
        </p:spPr>
        <p:txBody>
          <a:bodyPr wrap="square">
            <a:spAutoFit/>
          </a:bodyPr>
          <a:lstStyle/>
          <a:p>
            <a:pPr algn="just"/>
            <a:r>
              <a:rPr lang="en-US" sz="5800" b="1" u="sng" dirty="0">
                <a:solidFill>
                  <a:srgbClr val="FFFF00"/>
                </a:solidFill>
                <a:latin typeface="Segoe UI Black" panose="020B0A02040204020203" pitchFamily="34" charset="0"/>
                <a:ea typeface="Segoe UI Black" panose="020B0A02040204020203" pitchFamily="34" charset="0"/>
              </a:rPr>
              <a:t>Đ</a:t>
            </a:r>
            <a:r>
              <a:rPr lang="en-GB" sz="5800" b="1" u="sng" dirty="0">
                <a:solidFill>
                  <a:srgbClr val="FFFF00"/>
                </a:solidFill>
                <a:latin typeface="Segoe UI Black" panose="020B0A02040204020203" pitchFamily="34" charset="0"/>
                <a:ea typeface="Segoe UI Black" panose="020B0A02040204020203" pitchFamily="34" charset="0"/>
              </a:rPr>
              <a:t>k</a:t>
            </a:r>
            <a:r>
              <a:rPr lang="vi-VN" sz="5800" b="1" u="sng" dirty="0">
                <a:solidFill>
                  <a:srgbClr val="FFFF00"/>
                </a:solidFill>
                <a:latin typeface="Segoe UI Black" panose="020B0A02040204020203" pitchFamily="34" charset="0"/>
                <a:ea typeface="Segoe UI Black" panose="020B0A02040204020203" pitchFamily="34" charset="0"/>
              </a:rPr>
              <a:t>:</a:t>
            </a:r>
            <a:r>
              <a:rPr lang="vi-VN" sz="5800" b="1" dirty="0">
                <a:solidFill>
                  <a:schemeClr val="bg1"/>
                </a:solidFill>
                <a:latin typeface="Segoe UI Black" panose="020B0A02040204020203" pitchFamily="34" charset="0"/>
                <a:ea typeface="Segoe UI Black" panose="020B0A02040204020203" pitchFamily="34" charset="0"/>
              </a:rPr>
              <a:t> </a:t>
            </a:r>
            <a:r>
              <a:rPr lang="vi-VN" sz="5800" dirty="0">
                <a:solidFill>
                  <a:schemeClr val="bg1"/>
                </a:solidFill>
                <a:latin typeface="Segoe UI Black" panose="020B0A02040204020203" pitchFamily="34" charset="0"/>
                <a:ea typeface="Segoe UI Black" panose="020B0A02040204020203" pitchFamily="34" charset="0"/>
              </a:rPr>
              <a:t>Chúa mời gọi con đến dự tiệc thánh, con hân hoan vui mừng, con hân hoan vui mừng tạ ơn Chúa</a:t>
            </a:r>
            <a:r>
              <a:rPr lang="en-US" sz="5800" dirty="0">
                <a:solidFill>
                  <a:schemeClr val="bg1"/>
                </a:solidFill>
                <a:latin typeface="Segoe UI Black" panose="020B0A02040204020203" pitchFamily="34" charset="0"/>
                <a:ea typeface="Segoe UI Black" panose="020B0A02040204020203" pitchFamily="34" charset="0"/>
              </a:rPr>
              <a:t>,</a:t>
            </a:r>
            <a:r>
              <a:rPr lang="vi-VN" sz="5800" dirty="0">
                <a:solidFill>
                  <a:schemeClr val="bg1"/>
                </a:solidFill>
                <a:latin typeface="Segoe UI Black" panose="020B0A02040204020203" pitchFamily="34" charset="0"/>
                <a:ea typeface="Segoe UI Black" panose="020B0A02040204020203" pitchFamily="34" charset="0"/>
              </a:rPr>
              <a:t> Chúa ơi! Vì Chúa là lẽ sống của con rồi, là hạnh phúc suốt cuộc đời đến với Ngài nhận lãnh Nước Trời</a:t>
            </a:r>
            <a:r>
              <a:rPr lang="en-US" sz="5800" dirty="0">
                <a:solidFill>
                  <a:schemeClr val="bg1"/>
                </a:solidFill>
                <a:latin typeface="Segoe UI Black" panose="020B0A02040204020203" pitchFamily="34" charset="0"/>
                <a:ea typeface="Segoe UI Black" panose="020B0A02040204020203" pitchFamily="34" charset="0"/>
              </a:rPr>
              <a:t>.</a:t>
            </a:r>
            <a:endParaRPr lang="vi-VN" sz="58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92462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3" name="Rectangle 2"/>
          <p:cNvSpPr/>
          <p:nvPr/>
        </p:nvSpPr>
        <p:spPr>
          <a:xfrm>
            <a:off x="0" y="1"/>
            <a:ext cx="12192000" cy="6986528"/>
          </a:xfrm>
          <a:prstGeom prst="rect">
            <a:avLst/>
          </a:prstGeom>
        </p:spPr>
        <p:txBody>
          <a:bodyPr wrap="square">
            <a:spAutoFit/>
          </a:bodyPr>
          <a:lstStyle/>
          <a:p>
            <a:pPr algn="just"/>
            <a:r>
              <a:rPr lang="en-GB" sz="5400" b="1" u="sng" dirty="0">
                <a:solidFill>
                  <a:srgbClr val="FFFF00"/>
                </a:solidFill>
                <a:latin typeface="Segoe UI Black" panose="020B0A02040204020203" pitchFamily="34" charset="0"/>
                <a:ea typeface="Segoe UI Black" panose="020B0A02040204020203" pitchFamily="34" charset="0"/>
              </a:rPr>
              <a:t>Tk3:</a:t>
            </a:r>
            <a:r>
              <a:rPr lang="vi-VN" sz="5400" b="1" dirty="0">
                <a:solidFill>
                  <a:prstClr val="white"/>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Muôn người từ khắp các nơi ăn cùng một tấm bánh, ngàn giọng nói chung câu nguyện cầu</a:t>
            </a:r>
            <a:r>
              <a:rPr lang="en-US" sz="5400" dirty="0">
                <a:solidFill>
                  <a:schemeClr val="bg1"/>
                </a:solidFill>
                <a:latin typeface="Segoe UI Black" panose="020B0A02040204020203" pitchFamily="34" charset="0"/>
                <a:ea typeface="Segoe UI Black" panose="020B0A02040204020203" pitchFamily="34" charset="0"/>
              </a:rPr>
              <a:t>,</a:t>
            </a:r>
            <a:r>
              <a:rPr lang="vi-VN" sz="5400" dirty="0">
                <a:solidFill>
                  <a:schemeClr val="bg1"/>
                </a:solidFill>
                <a:latin typeface="Segoe UI Black" panose="020B0A02040204020203" pitchFamily="34" charset="0"/>
                <a:ea typeface="Segoe UI Black" panose="020B0A02040204020203" pitchFamily="34" charset="0"/>
              </a:rPr>
              <a:t> ngàn ánh mắt chung trong niềm tin. Xin Ngài hiệp nhất các dân trong cùng một Thiên Chúa, tình hiệp nhất bao la tràn đầy tựa như nhánh chung trong một cây</a:t>
            </a:r>
            <a:endParaRPr lang="en-GB" sz="54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100041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224286"/>
            <a:ext cx="12192000" cy="6340197"/>
          </a:xfrm>
          <a:prstGeom prst="rect">
            <a:avLst/>
          </a:prstGeom>
        </p:spPr>
        <p:txBody>
          <a:bodyPr wrap="square">
            <a:spAutoFit/>
          </a:bodyPr>
          <a:lstStyle/>
          <a:p>
            <a:pPr algn="just"/>
            <a:r>
              <a:rPr lang="en-US" sz="5800" b="1" u="sng" dirty="0">
                <a:solidFill>
                  <a:srgbClr val="FFFF00"/>
                </a:solidFill>
                <a:latin typeface="Segoe UI Black" panose="020B0A02040204020203" pitchFamily="34" charset="0"/>
                <a:ea typeface="Segoe UI Black" panose="020B0A02040204020203" pitchFamily="34" charset="0"/>
              </a:rPr>
              <a:t>Đ</a:t>
            </a:r>
            <a:r>
              <a:rPr lang="en-GB" sz="5800" b="1" u="sng" dirty="0">
                <a:solidFill>
                  <a:srgbClr val="FFFF00"/>
                </a:solidFill>
                <a:latin typeface="Segoe UI Black" panose="020B0A02040204020203" pitchFamily="34" charset="0"/>
                <a:ea typeface="Segoe UI Black" panose="020B0A02040204020203" pitchFamily="34" charset="0"/>
              </a:rPr>
              <a:t>k</a:t>
            </a:r>
            <a:r>
              <a:rPr lang="vi-VN" sz="5800" b="1" u="sng" dirty="0">
                <a:solidFill>
                  <a:srgbClr val="FFFF00"/>
                </a:solidFill>
                <a:latin typeface="Segoe UI Black" panose="020B0A02040204020203" pitchFamily="34" charset="0"/>
                <a:ea typeface="Segoe UI Black" panose="020B0A02040204020203" pitchFamily="34" charset="0"/>
              </a:rPr>
              <a:t>:</a:t>
            </a:r>
            <a:r>
              <a:rPr lang="vi-VN" sz="5800" b="1" dirty="0">
                <a:solidFill>
                  <a:schemeClr val="bg1"/>
                </a:solidFill>
                <a:latin typeface="Segoe UI Black" panose="020B0A02040204020203" pitchFamily="34" charset="0"/>
                <a:ea typeface="Segoe UI Black" panose="020B0A02040204020203" pitchFamily="34" charset="0"/>
              </a:rPr>
              <a:t> </a:t>
            </a:r>
            <a:r>
              <a:rPr lang="vi-VN" sz="5800" dirty="0">
                <a:solidFill>
                  <a:schemeClr val="bg1"/>
                </a:solidFill>
                <a:latin typeface="Segoe UI Black" panose="020B0A02040204020203" pitchFamily="34" charset="0"/>
                <a:ea typeface="Segoe UI Black" panose="020B0A02040204020203" pitchFamily="34" charset="0"/>
              </a:rPr>
              <a:t>Chúa mời gọi con đến dự tiệc thánh, con hân hoan vui mừng, con hân hoan vui mừng tạ ơn Chúa</a:t>
            </a:r>
            <a:r>
              <a:rPr lang="en-US" sz="5800" dirty="0">
                <a:solidFill>
                  <a:schemeClr val="bg1"/>
                </a:solidFill>
                <a:latin typeface="Segoe UI Black" panose="020B0A02040204020203" pitchFamily="34" charset="0"/>
                <a:ea typeface="Segoe UI Black" panose="020B0A02040204020203" pitchFamily="34" charset="0"/>
              </a:rPr>
              <a:t>,</a:t>
            </a:r>
            <a:r>
              <a:rPr lang="vi-VN" sz="5800" dirty="0">
                <a:solidFill>
                  <a:schemeClr val="bg1"/>
                </a:solidFill>
                <a:latin typeface="Segoe UI Black" panose="020B0A02040204020203" pitchFamily="34" charset="0"/>
                <a:ea typeface="Segoe UI Black" panose="020B0A02040204020203" pitchFamily="34" charset="0"/>
              </a:rPr>
              <a:t> Chúa ơi! Vì Chúa là lẽ sống của con rồi, là hạnh phúc suốt cuộc đời đến với Ngài nhận lãnh Nước Trời</a:t>
            </a:r>
            <a:r>
              <a:rPr lang="en-US" sz="5800" dirty="0">
                <a:solidFill>
                  <a:schemeClr val="bg1"/>
                </a:solidFill>
                <a:latin typeface="Segoe UI Black" panose="020B0A02040204020203" pitchFamily="34" charset="0"/>
                <a:ea typeface="Segoe UI Black" panose="020B0A02040204020203" pitchFamily="34" charset="0"/>
              </a:rPr>
              <a:t>.</a:t>
            </a:r>
            <a:endParaRPr lang="vi-VN" sz="58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593697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6BC342-8420-0CB5-A1A6-8205D436B9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398474-DB91-2E39-E105-FDDA22D053C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14468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5341C7-77DC-1F54-8AC2-2C978D176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3259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F3C8B3-97BD-5F1D-D603-0EACC4F51E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959F7F-E404-6AE8-E1EA-48978E3A6986}"/>
              </a:ext>
            </a:extLst>
          </p:cNvPr>
          <p:cNvSpPr txBox="1"/>
          <p:nvPr/>
        </p:nvSpPr>
        <p:spPr>
          <a:xfrm>
            <a:off x="304800" y="0"/>
            <a:ext cx="4790094"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1" u="sng" strike="noStrike" kern="1200" cap="none" spc="0" normalizeH="0" baseline="0" noProof="0" dirty="0" err="1">
                <a:ln>
                  <a:noFill/>
                </a:ln>
                <a:solidFill>
                  <a:srgbClr val="FFFF00"/>
                </a:solidFill>
                <a:effectLst/>
                <a:uLnTx/>
                <a:uFillTx/>
                <a:latin typeface="Segoe UI Black" panose="020B0A02040204020203" pitchFamily="34" charset="0"/>
                <a:ea typeface="Segoe UI Black" panose="020B0A02040204020203" pitchFamily="34" charset="0"/>
                <a:cs typeface="+mn-cs"/>
              </a:rPr>
              <a:t>Đáp</a:t>
            </a:r>
            <a:r>
              <a:rPr kumimoji="0" lang="en-US" sz="9600" b="1" i="1" u="sng" strike="noStrike" kern="120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mn-cs"/>
              </a:rPr>
              <a:t> ca:</a:t>
            </a:r>
          </a:p>
        </p:txBody>
      </p:sp>
      <p:pic>
        <p:nvPicPr>
          <p:cNvPr id="3" name="Picture 2">
            <a:extLst>
              <a:ext uri="{FF2B5EF4-FFF2-40B4-BE49-F238E27FC236}">
                <a16:creationId xmlns:a16="http://schemas.microsoft.com/office/drawing/2014/main" id="{522CBC5A-8B50-B76A-F328-E6E27320F061}"/>
              </a:ext>
            </a:extLst>
          </p:cNvPr>
          <p:cNvPicPr>
            <a:picLocks noChangeAspect="1"/>
          </p:cNvPicPr>
          <p:nvPr/>
        </p:nvPicPr>
        <p:blipFill>
          <a:blip r:embed="rId3"/>
          <a:stretch>
            <a:fillRect/>
          </a:stretch>
        </p:blipFill>
        <p:spPr>
          <a:xfrm>
            <a:off x="11378676" y="6018225"/>
            <a:ext cx="766818" cy="762761"/>
          </a:xfrm>
          <a:prstGeom prst="rect">
            <a:avLst/>
          </a:prstGeom>
        </p:spPr>
      </p:pic>
      <p:sp>
        <p:nvSpPr>
          <p:cNvPr id="4" name="TextBox 3">
            <a:extLst>
              <a:ext uri="{FF2B5EF4-FFF2-40B4-BE49-F238E27FC236}">
                <a16:creationId xmlns:a16="http://schemas.microsoft.com/office/drawing/2014/main" id="{CF4E6B50-E077-B40C-A36A-07AC31307C01}"/>
              </a:ext>
            </a:extLst>
          </p:cNvPr>
          <p:cNvSpPr txBox="1"/>
          <p:nvPr/>
        </p:nvSpPr>
        <p:spPr>
          <a:xfrm>
            <a:off x="0" y="1721795"/>
            <a:ext cx="12192000" cy="3785652"/>
          </a:xfrm>
          <a:prstGeom prst="rect">
            <a:avLst/>
          </a:prstGeom>
          <a:noFill/>
        </p:spPr>
        <p:txBody>
          <a:bodyPr wrap="square" rtlCol="0">
            <a:spAutoFit/>
          </a:bodyPr>
          <a:lstStyle/>
          <a:p>
            <a:pPr lvl="0" algn="just">
              <a:defRPr/>
            </a:pP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Lạy Chúa, ai theo Ngài sẽ nhận được ánh sáng ban sự sống.</a:t>
            </a:r>
            <a:endPar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339238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E83B1F-5EE7-EF1C-0CD0-5E330BCA5F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625C63-B44B-8E9C-5EA6-718745A4DA79}"/>
              </a:ext>
            </a:extLst>
          </p:cNvPr>
          <p:cNvSpPr txBox="1"/>
          <p:nvPr/>
        </p:nvSpPr>
        <p:spPr>
          <a:xfrm>
            <a:off x="291548" y="-102775"/>
            <a:ext cx="705834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u="sng" strike="noStrike" kern="1200" cap="none" spc="0" normalizeH="0" baseline="0" noProof="0" dirty="0">
                <a:ln>
                  <a:noFill/>
                </a:ln>
                <a:solidFill>
                  <a:srgbClr val="FFFF00"/>
                </a:solidFill>
                <a:uLnTx/>
                <a:uFillTx/>
                <a:latin typeface="Segoe UI Black" panose="020B0A02040204020203" pitchFamily="34" charset="0"/>
                <a:ea typeface="Segoe UI Black" panose="020B0A02040204020203" pitchFamily="34" charset="0"/>
              </a:rPr>
              <a:t>Alleluia – Alleluia:</a:t>
            </a:r>
          </a:p>
        </p:txBody>
      </p:sp>
      <p:pic>
        <p:nvPicPr>
          <p:cNvPr id="3" name="Picture 2">
            <a:extLst>
              <a:ext uri="{FF2B5EF4-FFF2-40B4-BE49-F238E27FC236}">
                <a16:creationId xmlns:a16="http://schemas.microsoft.com/office/drawing/2014/main" id="{649B6196-AE07-09E3-F63F-5624FF577FB0}"/>
              </a:ext>
            </a:extLst>
          </p:cNvPr>
          <p:cNvPicPr>
            <a:picLocks noChangeAspect="1"/>
          </p:cNvPicPr>
          <p:nvPr/>
        </p:nvPicPr>
        <p:blipFill>
          <a:blip r:embed="rId3"/>
          <a:stretch>
            <a:fillRect/>
          </a:stretch>
        </p:blipFill>
        <p:spPr>
          <a:xfrm>
            <a:off x="11384561" y="6028425"/>
            <a:ext cx="766818" cy="762761"/>
          </a:xfrm>
          <a:prstGeom prst="rect">
            <a:avLst/>
          </a:prstGeom>
        </p:spPr>
      </p:pic>
      <p:sp>
        <p:nvSpPr>
          <p:cNvPr id="5" name="TextBox 4">
            <a:extLst>
              <a:ext uri="{FF2B5EF4-FFF2-40B4-BE49-F238E27FC236}">
                <a16:creationId xmlns:a16="http://schemas.microsoft.com/office/drawing/2014/main" id="{C82F0423-EDA5-DF73-6759-6EA0B3D1CD8A}"/>
              </a:ext>
            </a:extLst>
          </p:cNvPr>
          <p:cNvSpPr txBox="1"/>
          <p:nvPr/>
        </p:nvSpPr>
        <p:spPr>
          <a:xfrm>
            <a:off x="2" y="954296"/>
            <a:ext cx="12192000" cy="5016758"/>
          </a:xfrm>
          <a:prstGeom prst="rect">
            <a:avLst/>
          </a:prstGeom>
          <a:noFill/>
        </p:spPr>
        <p:txBody>
          <a:bodyPr wrap="square" rtlCol="0">
            <a:spAutoFit/>
          </a:bodyPr>
          <a:lstStyle/>
          <a:p>
            <a:pPr lvl="0" algn="just">
              <a:defRPr/>
            </a:pP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Chúa nói: </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Chiên của </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ôi thì nghe tiếng</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 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ôi</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 </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ôi biết chúng và chúng theo </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T</a:t>
            </a:r>
            <a:r>
              <a:rPr lang="vi-VN"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ôi</a:t>
            </a:r>
            <a:r>
              <a:rPr lang="en-US" sz="80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	</a:t>
            </a:r>
            <a:r>
              <a:rPr lang="vi-VN" sz="7200" dirty="0">
                <a:solidFill>
                  <a:prstClr val="white"/>
                </a:solidFill>
                <a:latin typeface="Segoe UI Black" panose="020B0A02040204020203" pitchFamily="34" charset="0"/>
                <a:ea typeface="Segoe UI Black" panose="020B0A02040204020203" pitchFamily="34" charset="0"/>
                <a:cs typeface="Segoe UI Black" panose="020B0A02040204020203" pitchFamily="34" charset="0"/>
              </a:rPr>
              <a:t> </a:t>
            </a:r>
            <a:r>
              <a:rPr lang="en-US" sz="7200" b="1" u="sng" dirty="0">
                <a:solidFill>
                  <a:srgbClr val="FFFF00"/>
                </a:solidFill>
                <a:latin typeface="Segoe UI Black" panose="020B0A02040204020203" pitchFamily="34" charset="0"/>
                <a:ea typeface="Segoe UI Black" panose="020B0A02040204020203" pitchFamily="34" charset="0"/>
              </a:rPr>
              <a:t>Alleluia</a:t>
            </a:r>
            <a:endParaRPr kumimoji="0" lang="en-US" sz="7200" b="0" i="0" u="none" strike="noStrike" kern="1200" cap="none" spc="0" normalizeH="0" baseline="0" noProof="0" dirty="0">
              <a:ln>
                <a:noFill/>
              </a:ln>
              <a:solidFill>
                <a:prstClr val="white"/>
              </a:solidFill>
              <a:uLnTx/>
              <a:uFillTx/>
              <a:latin typeface="Segoe UI Black" panose="020B0A02040204020203" pitchFamily="34" charset="0"/>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154035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6C4A2-2287-9FD8-0C13-B9EE5C8364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3C27A7-806E-8B63-5AC5-46E37DA6E4B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67371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724644"/>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rgbClr val="FFFF00"/>
                </a:solidFill>
                <a:latin typeface="Segoe UI Black" panose="020B0A02040204020203" pitchFamily="34" charset="0"/>
                <a:ea typeface="Segoe UI Black" panose="020B0A02040204020203" pitchFamily="34" charset="0"/>
              </a:rPr>
              <a:t>Ca </a:t>
            </a:r>
            <a:r>
              <a:rPr lang="en-US" sz="7200" dirty="0" err="1">
                <a:solidFill>
                  <a:srgbClr val="FFFF00"/>
                </a:solidFill>
                <a:latin typeface="Segoe UI Black" panose="020B0A02040204020203" pitchFamily="34" charset="0"/>
                <a:ea typeface="Segoe UI Black" panose="020B0A02040204020203" pitchFamily="34" charset="0"/>
              </a:rPr>
              <a:t>Dâng</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Lễ</a:t>
            </a:r>
            <a:br>
              <a:rPr lang="en-US" sz="8800" dirty="0">
                <a:solidFill>
                  <a:srgbClr val="FFFF00"/>
                </a:solidFill>
                <a:cs typeface="Times New Roman" pitchFamily="18" charset="0"/>
              </a:rPr>
            </a:br>
            <a: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t>XIN DÂNG CỦA LỄ </a:t>
            </a:r>
            <a:b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br>
            <a: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t>CHÂN THÀNH</a:t>
            </a:r>
            <a:br>
              <a:rPr lang="en-US" sz="9600" dirty="0">
                <a:solidFill>
                  <a:srgbClr val="FFFF00"/>
                </a:solidFill>
                <a:latin typeface="Segoe UI Black" panose="020B0A02040204020203" pitchFamily="34" charset="0"/>
                <a:ea typeface="Segoe UI Black" panose="020B0A02040204020203" pitchFamily="34" charset="0"/>
                <a:cs typeface="Times New Roman" pitchFamily="18" charset="0"/>
              </a:rPr>
            </a:br>
            <a:r>
              <a:rPr lang="en-US" sz="6000" i="1" dirty="0">
                <a:solidFill>
                  <a:schemeClr val="bg1"/>
                </a:solidFill>
                <a:latin typeface="Segoe UI Black" panose="020B0A02040204020203" pitchFamily="34" charset="0"/>
                <a:ea typeface="Segoe UI Black" panose="020B0A02040204020203" pitchFamily="34" charset="0"/>
                <a:cs typeface="Times New Roman" pitchFamily="18" charset="0"/>
              </a:rPr>
              <a:t>JB. An </a:t>
            </a:r>
            <a:r>
              <a:rPr lang="en-US" sz="6000" i="1" dirty="0" err="1">
                <a:solidFill>
                  <a:schemeClr val="bg1"/>
                </a:solidFill>
                <a:latin typeface="Segoe UI Black" panose="020B0A02040204020203" pitchFamily="34" charset="0"/>
                <a:ea typeface="Segoe UI Black" panose="020B0A02040204020203" pitchFamily="34" charset="0"/>
                <a:cs typeface="Times New Roman" pitchFamily="18" charset="0"/>
              </a:rPr>
              <a:t>Ninh</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796922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135928"/>
            <a:ext cx="12192000" cy="6986528"/>
          </a:xfrm>
          <a:prstGeom prst="rect">
            <a:avLst/>
          </a:prstGeom>
        </p:spPr>
        <p:txBody>
          <a:bodyPr wrap="square">
            <a:spAutoFit/>
          </a:bodyPr>
          <a:lstStyle/>
          <a:p>
            <a:pPr algn="just"/>
            <a:r>
              <a:rPr lang="en-US" sz="6200" b="1" u="sng" dirty="0">
                <a:solidFill>
                  <a:srgbClr val="FFFF00"/>
                </a:solidFill>
                <a:latin typeface="Segoe UI Black" panose="020B0A02040204020203" pitchFamily="34" charset="0"/>
                <a:ea typeface="Segoe UI Black" panose="020B0A02040204020203" pitchFamily="34" charset="0"/>
              </a:rPr>
              <a:t>Tk1:</a:t>
            </a:r>
            <a:r>
              <a:rPr lang="en-US" sz="6200" b="1" dirty="0">
                <a:solidFill>
                  <a:schemeClr val="bg1"/>
                </a:solidFill>
                <a:latin typeface="Segoe UI Black" panose="020B0A02040204020203" pitchFamily="34" charset="0"/>
                <a:ea typeface="Segoe UI Black" panose="020B0A02040204020203" pitchFamily="34" charset="0"/>
              </a:rPr>
              <a:t> </a:t>
            </a:r>
            <a:r>
              <a:rPr lang="vi-VN" sz="6200" b="1" i="0" dirty="0">
                <a:solidFill>
                  <a:schemeClr val="bg1"/>
                </a:solidFill>
                <a:effectLst/>
                <a:latin typeface="Segoe UI Black" panose="020B0A02040204020203" pitchFamily="34" charset="0"/>
                <a:ea typeface="Segoe UI Black" panose="020B0A02040204020203" pitchFamily="34" charset="0"/>
              </a:rPr>
              <a:t>Nguyện dâng lên Chúa bánh thơm mĩ miều, là bao công khó nắng mưa sớm chiều. Và đây bao nhiêu dấu yêu, bao khát vọng trong đời, xin Chúa chúc phúc ban ơn đổi mới</a:t>
            </a:r>
            <a:r>
              <a:rPr lang="en-US" sz="6200" b="1" i="0" dirty="0">
                <a:solidFill>
                  <a:schemeClr val="bg1"/>
                </a:solidFill>
                <a:effectLst/>
                <a:latin typeface="Segoe UI Black"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724201657"/>
      </p:ext>
    </p:extLst>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135928"/>
            <a:ext cx="12192000" cy="5816977"/>
          </a:xfrm>
          <a:prstGeom prst="rect">
            <a:avLst/>
          </a:prstGeom>
        </p:spPr>
        <p:txBody>
          <a:bodyPr wrap="square">
            <a:spAutoFit/>
          </a:bodyPr>
          <a:lstStyle/>
          <a:p>
            <a:pPr algn="just"/>
            <a:r>
              <a:rPr lang="en-US" sz="6200" b="1" dirty="0">
                <a:solidFill>
                  <a:prstClr val="white"/>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chén rượu thắm nồng, dầm mưa dãi nắng khó công cấy trồng. Này đây yêu thương thiết tha chân thành con dâng lên. Xin Chúa đoái nhận của lễ tiến dâng.</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30862028"/>
      </p:ext>
    </p:extLst>
  </p:cSld>
  <p:clrMapOvr>
    <a:masterClrMapping/>
  </p:clrMapOvr>
  <p:transition spd="slow" advClick="0"/>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111214"/>
            <a:ext cx="12192000" cy="6771084"/>
          </a:xfrm>
          <a:prstGeom prst="rect">
            <a:avLst/>
          </a:prstGeom>
        </p:spPr>
        <p:txBody>
          <a:bodyPr wrap="square">
            <a:spAutoFit/>
          </a:bodyPr>
          <a:lstStyle/>
          <a:p>
            <a:pPr algn="just"/>
            <a:r>
              <a:rPr lang="vi-VN" sz="6200" b="1" u="sng" dirty="0">
                <a:solidFill>
                  <a:srgbClr val="FFFF00"/>
                </a:solidFill>
                <a:latin typeface="Segoe UI Black" panose="020B0A02040204020203" pitchFamily="34" charset="0"/>
                <a:ea typeface="Segoe UI Black" panose="020B0A02040204020203" pitchFamily="34" charset="0"/>
              </a:rPr>
              <a:t>Đ</a:t>
            </a:r>
            <a:r>
              <a:rPr lang="en-US" sz="6200" b="1" u="sng" dirty="0">
                <a:solidFill>
                  <a:srgbClr val="FFFF00"/>
                </a:solidFill>
                <a:latin typeface="Segoe UI Black" panose="020B0A02040204020203" pitchFamily="34" charset="0"/>
                <a:ea typeface="Segoe UI Black" panose="020B0A02040204020203" pitchFamily="34" charset="0"/>
              </a:rPr>
              <a:t>k</a:t>
            </a:r>
            <a:r>
              <a:rPr lang="vi-VN" sz="6200" b="1" u="sng" dirty="0">
                <a:solidFill>
                  <a:srgbClr val="FFFF00"/>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79003152"/>
      </p:ext>
    </p:extLst>
  </p:cSld>
  <p:clrMapOvr>
    <a:masterClrMapping/>
  </p:clrMapOvr>
  <p:transition spd="slow" advClick="0"/>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123571"/>
            <a:ext cx="12192000" cy="6771084"/>
          </a:xfrm>
          <a:prstGeom prst="rect">
            <a:avLst/>
          </a:prstGeom>
        </p:spPr>
        <p:txBody>
          <a:bodyPr wrap="square">
            <a:spAutoFit/>
          </a:bodyPr>
          <a:lstStyle/>
          <a:p>
            <a:pPr algn="just"/>
            <a:r>
              <a:rPr lang="en-US" sz="6200" b="1" u="sng" dirty="0">
                <a:solidFill>
                  <a:srgbClr val="FFFF00"/>
                </a:solidFill>
                <a:latin typeface="Segoe UI Black" panose="020B0A02040204020203" pitchFamily="34" charset="0"/>
                <a:ea typeface="Segoe UI Black" panose="020B0A02040204020203" pitchFamily="34" charset="0"/>
              </a:rPr>
              <a:t>Tk2:</a:t>
            </a:r>
            <a:r>
              <a:rPr lang="vi-VN" sz="6200" b="1" dirty="0">
                <a:solidFill>
                  <a:prstClr val="white"/>
                </a:solidFill>
                <a:latin typeface="Segoe UI Black" panose="020B0A02040204020203" pitchFamily="34" charset="0"/>
                <a:ea typeface="Segoe UI Black" panose="020B0A02040204020203" pitchFamily="34" charset="0"/>
              </a:rPr>
              <a:t> Nguyện dâng hoa trái chín thơm trĩu cành, nguyện dâng lên với ước mơ thắm tình. Này đây chồi non tốt xinh như lễ dâng đơn thành, xin Chúa chúc phúc mãi tươi màu xanh</a:t>
            </a:r>
            <a:r>
              <a:rPr lang="en-US" sz="6200" b="1" dirty="0">
                <a:solidFill>
                  <a:prstClr val="white"/>
                </a:solidFill>
                <a:latin typeface="Segoe UI Black"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725350444"/>
      </p:ext>
    </p:extLst>
  </p:cSld>
  <p:clrMapOvr>
    <a:masterClrMapping/>
  </p:clrMapOvr>
  <p:transition spd="slow" advClick="0"/>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86500"/>
            <a:ext cx="12192000" cy="5816977"/>
          </a:xfrm>
          <a:prstGeom prst="rect">
            <a:avLst/>
          </a:prstGeom>
        </p:spPr>
        <p:txBody>
          <a:bodyPr wrap="square">
            <a:spAutoFit/>
          </a:bodyPr>
          <a:lstStyle/>
          <a:p>
            <a:pPr algn="just"/>
            <a:r>
              <a:rPr lang="en-US" sz="6200" b="1" dirty="0">
                <a:solidFill>
                  <a:prstClr val="white"/>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Này con dâng Chúa trái tim thắm hồng, cùng bao thao thức bước đường lữ hành</a:t>
            </a:r>
            <a:r>
              <a:rPr lang="en-US" sz="6200" b="1" dirty="0">
                <a:solidFill>
                  <a:prstClr val="white"/>
                </a:solidFill>
                <a:latin typeface="Segoe UI Black" panose="020B0A02040204020203" pitchFamily="34" charset="0"/>
                <a:ea typeface="Segoe UI Black" panose="020B0A02040204020203" pitchFamily="34" charset="0"/>
              </a:rPr>
              <a:t>, q</a:t>
            </a:r>
            <a:r>
              <a:rPr lang="vi-VN" sz="6200" b="1" dirty="0">
                <a:solidFill>
                  <a:prstClr val="white"/>
                </a:solidFill>
                <a:latin typeface="Segoe UI Black" panose="020B0A02040204020203" pitchFamily="34" charset="0"/>
                <a:ea typeface="Segoe UI Black" panose="020B0A02040204020203" pitchFamily="34" charset="0"/>
              </a:rPr>
              <a:t>uyện theo hương thơm thiết tha, chan hòa cùng lời ca. Xin Chúa chúc lành của lễ thiết tha.</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14910116"/>
      </p:ext>
    </p:extLst>
  </p:cSld>
  <p:clrMapOvr>
    <a:masterClrMapping/>
  </p:clrMapOvr>
  <p:transition spd="slow" advClick="0"/>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111214"/>
            <a:ext cx="12192000" cy="6771084"/>
          </a:xfrm>
          <a:prstGeom prst="rect">
            <a:avLst/>
          </a:prstGeom>
        </p:spPr>
        <p:txBody>
          <a:bodyPr wrap="square">
            <a:spAutoFit/>
          </a:bodyPr>
          <a:lstStyle/>
          <a:p>
            <a:pPr algn="just"/>
            <a:r>
              <a:rPr lang="vi-VN" sz="6200" b="1" u="sng" dirty="0">
                <a:solidFill>
                  <a:srgbClr val="FFFF00"/>
                </a:solidFill>
                <a:latin typeface="Segoe UI Black" panose="020B0A02040204020203" pitchFamily="34" charset="0"/>
                <a:ea typeface="Segoe UI Black" panose="020B0A02040204020203" pitchFamily="34" charset="0"/>
              </a:rPr>
              <a:t>Đ</a:t>
            </a:r>
            <a:r>
              <a:rPr lang="en-US" sz="6200" b="1" u="sng" dirty="0">
                <a:solidFill>
                  <a:srgbClr val="FFFF00"/>
                </a:solidFill>
                <a:latin typeface="Segoe UI Black" panose="020B0A02040204020203" pitchFamily="34" charset="0"/>
                <a:ea typeface="Segoe UI Black" panose="020B0A02040204020203" pitchFamily="34" charset="0"/>
              </a:rPr>
              <a:t>k</a:t>
            </a:r>
            <a:r>
              <a:rPr lang="vi-VN" sz="6200" b="1" u="sng" dirty="0">
                <a:solidFill>
                  <a:srgbClr val="FFFF00"/>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384855630"/>
      </p:ext>
    </p:extLst>
  </p:cSld>
  <p:clrMapOvr>
    <a:masterClrMapping/>
  </p:clrMapOvr>
  <p:transition spd="slow" advClick="0"/>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99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C6D05C-1178-C3F1-C559-41AAD75DE8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4BB6C7-57D2-EC41-8534-418615ED1C7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4820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7200" dirty="0">
                <a:solidFill>
                  <a:srgbClr val="FFFF00"/>
                </a:solidFill>
                <a:latin typeface="+mj-lt"/>
                <a:ea typeface="Segoe UI Black" panose="020B0A02040204020203" pitchFamily="34" charset="0"/>
                <a:cs typeface="Times New Roman" pitchFamily="18" charset="0"/>
              </a:rPr>
              <a:t>Ca </a:t>
            </a:r>
            <a:r>
              <a:rPr lang="en-US" sz="7200" dirty="0" err="1">
                <a:solidFill>
                  <a:srgbClr val="FFFF00"/>
                </a:solidFill>
                <a:latin typeface="+mj-lt"/>
                <a:ea typeface="Segoe UI Black" panose="020B0A02040204020203" pitchFamily="34" charset="0"/>
                <a:cs typeface="Times New Roman" pitchFamily="18" charset="0"/>
              </a:rPr>
              <a:t>Nguyện</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Hiệp</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Lễ</a:t>
            </a:r>
            <a:br>
              <a:rPr lang="en-US" sz="7200" dirty="0">
                <a:solidFill>
                  <a:srgbClr val="FFFF00"/>
                </a:solidFill>
                <a:latin typeface="+mj-lt"/>
                <a:ea typeface="Segoe UI Black" panose="020B0A02040204020203" pitchFamily="34" charset="0"/>
                <a:cs typeface="Times New Roman" pitchFamily="18" charset="0"/>
              </a:rPr>
            </a:b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Chúa</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Yêu</a:t>
            </a:r>
            <a:r>
              <a:rPr lang="en-US" sz="7200" dirty="0">
                <a:solidFill>
                  <a:srgbClr val="FFFF00"/>
                </a:solidFill>
                <a:latin typeface="+mj-lt"/>
                <a:ea typeface="Segoe UI Black" panose="020B0A02040204020203" pitchFamily="34" charset="0"/>
                <a:cs typeface="Times New Roman" pitchFamily="18" charset="0"/>
              </a:rPr>
              <a:t> Con</a:t>
            </a:r>
            <a:br>
              <a:rPr lang="en-US" sz="7200" dirty="0">
                <a:solidFill>
                  <a:srgbClr val="FFFF00"/>
                </a:solidFill>
                <a:latin typeface="+mj-lt"/>
                <a:ea typeface="Segoe UI Black" panose="020B0A02040204020203" pitchFamily="34" charset="0"/>
                <a:cs typeface="Times New Roman" pitchFamily="18" charset="0"/>
              </a:rPr>
            </a:br>
            <a:r>
              <a:rPr lang="en-US" sz="4800" i="1" dirty="0" err="1">
                <a:solidFill>
                  <a:schemeClr val="bg1"/>
                </a:solidFill>
                <a:latin typeface="+mj-lt"/>
                <a:ea typeface="Segoe UI Black" panose="020B0A02040204020203" pitchFamily="34" charset="0"/>
                <a:cs typeface="Times New Roman" pitchFamily="18" charset="0"/>
              </a:rPr>
              <a:t>Nguyễn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Hèn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Mọn</a:t>
            </a:r>
            <a:r>
              <a:rPr lang="en-US" sz="4800" i="1" dirty="0">
                <a:solidFill>
                  <a:schemeClr val="bg1"/>
                </a:solidFill>
                <a:latin typeface="+mj-lt"/>
                <a:ea typeface="Segoe UI Black" panose="020B0A02040204020203" pitchFamily="34" charset="0"/>
                <a:cs typeface="Times New Roman" pitchFamily="18" charset="0"/>
              </a:rPr>
              <a:t>, CMF</a:t>
            </a:r>
            <a:endParaRPr lang="en-US" sz="7200" i="1"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Tk1:</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ấm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êm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lòng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mẹ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đầy</a:t>
            </a:r>
            <a:r>
              <a:rPr lang="en-US" sz="6000" dirty="0">
                <a:solidFill>
                  <a:schemeClr val="bg1"/>
                </a:solidFill>
                <a:latin typeface="+mj-lt"/>
                <a:ea typeface="Segoe UI Black" panose="020B0A02040204020203" pitchFamily="34" charset="0"/>
                <a:cs typeface="Times New Roman" pitchFamily="18" charset="0"/>
              </a:rPr>
              <a:t> bao dung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ng</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ời</a:t>
            </a:r>
            <a:r>
              <a:rPr lang="en-US" sz="6000" dirty="0">
                <a:solidFill>
                  <a:schemeClr val="bg1"/>
                </a:solidFill>
                <a:latin typeface="+mj-lt"/>
                <a:ea typeface="Segoe UI Black" panose="020B0A02040204020203" pitchFamily="34" charset="0"/>
                <a:cs typeface="Times New Roman" pitchFamily="18" charset="0"/>
              </a:rPr>
              <a:t> Cha. </a:t>
            </a:r>
            <a:r>
              <a:rPr lang="en-US" sz="6000" dirty="0" err="1">
                <a:solidFill>
                  <a:schemeClr val="bg1"/>
                </a:solidFill>
                <a:latin typeface="+mj-lt"/>
                <a:ea typeface="Segoe UI Black" panose="020B0A02040204020203" pitchFamily="34" charset="0"/>
                <a:cs typeface="Times New Roman" pitchFamily="18" charset="0"/>
              </a:rPr>
              <a:t>Dù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có</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cuồng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phong</a:t>
            </a:r>
            <a:r>
              <a:rPr lang="en-US" sz="6000" dirty="0">
                <a:solidFill>
                  <a:schemeClr val="bg1"/>
                </a:solidFill>
                <a:latin typeface="+mj-lt"/>
                <a:ea typeface="Segoe UI Black" panose="020B0A02040204020203" pitchFamily="34" charset="0"/>
                <a:cs typeface="Times New Roman" pitchFamily="18" charset="0"/>
              </a:rPr>
              <a:t>, ở </a:t>
            </a:r>
            <a:r>
              <a:rPr lang="en-US" sz="6000" dirty="0" err="1">
                <a:solidFill>
                  <a:schemeClr val="bg1"/>
                </a:solidFill>
                <a:latin typeface="+mj-lt"/>
                <a:ea typeface="Segoe UI Black" panose="020B0A02040204020203" pitchFamily="34" charset="0"/>
                <a:cs typeface="Times New Roman" pitchFamily="18" charset="0"/>
              </a:rPr>
              <a:t>bên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con </a:t>
            </a:r>
            <a:r>
              <a:rPr lang="en-US" sz="6000" dirty="0" err="1">
                <a:solidFill>
                  <a:schemeClr val="bg1"/>
                </a:solidFill>
                <a:latin typeface="+mj-lt"/>
                <a:ea typeface="Segoe UI Black" panose="020B0A02040204020203" pitchFamily="34" charset="0"/>
                <a:cs typeface="Times New Roman" pitchFamily="18" charset="0"/>
              </a:rPr>
              <a:t>luôn</a:t>
            </a:r>
            <a:r>
              <a:rPr lang="en-US" sz="6000" dirty="0">
                <a:solidFill>
                  <a:schemeClr val="bg1"/>
                </a:solidFill>
                <a:latin typeface="+mj-lt"/>
                <a:ea typeface="Segoe UI Black" panose="020B0A02040204020203" pitchFamily="34" charset="0"/>
                <a:cs typeface="Times New Roman" pitchFamily="18" charset="0"/>
              </a:rPr>
              <a:t> an </a:t>
            </a:r>
            <a:r>
              <a:rPr lang="en-US" sz="6000" dirty="0" err="1">
                <a:solidFill>
                  <a:schemeClr val="bg1"/>
                </a:solidFill>
                <a:latin typeface="+mj-lt"/>
                <a:ea typeface="Segoe UI Black" panose="020B0A02040204020203" pitchFamily="34" charset="0"/>
                <a:cs typeface="Times New Roman" pitchFamily="18" charset="0"/>
              </a:rPr>
              <a:t>bình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ơng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là</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khúc</a:t>
            </a:r>
            <a:r>
              <a:rPr lang="en-US" sz="6000" dirty="0">
                <a:solidFill>
                  <a:schemeClr val="bg1"/>
                </a:solidFill>
                <a:latin typeface="+mj-lt"/>
                <a:ea typeface="Segoe UI Black" panose="020B0A02040204020203" pitchFamily="34" charset="0"/>
                <a:cs typeface="Times New Roman" pitchFamily="18" charset="0"/>
              </a:rPr>
              <a:t> ca </a:t>
            </a:r>
            <a:r>
              <a:rPr lang="en-US" sz="6000" dirty="0" err="1">
                <a:solidFill>
                  <a:schemeClr val="bg1"/>
                </a:solidFill>
                <a:latin typeface="+mj-lt"/>
                <a:ea typeface="Segoe UI Black" panose="020B0A02040204020203" pitchFamily="34" charset="0"/>
                <a:cs typeface="Times New Roman" pitchFamily="18" charset="0"/>
              </a:rPr>
              <a:t>ru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hồn</a:t>
            </a:r>
            <a:r>
              <a:rPr lang="en-US" sz="6000"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9227422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938401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Tk2:</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vấp</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ngã</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nâng</a:t>
            </a:r>
            <a:r>
              <a:rPr lang="en-US" sz="6000" dirty="0">
                <a:solidFill>
                  <a:schemeClr val="bg1"/>
                </a:solidFill>
                <a:latin typeface="+mj-lt"/>
                <a:ea typeface="Segoe UI Black" panose="020B0A02040204020203" pitchFamily="34" charset="0"/>
              </a:rPr>
              <a:t> con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dậy</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xa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Ngài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luôn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kiếm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tìm</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Trần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thế</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phù</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vân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làm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thân</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vấn</a:t>
            </a:r>
            <a:r>
              <a:rPr lang="en-US" sz="6000" dirty="0">
                <a:solidFill>
                  <a:schemeClr val="bg1"/>
                </a:solidFill>
                <a:latin typeface="+mj-lt"/>
                <a:ea typeface="Segoe UI Black" panose="020B0A02040204020203" pitchFamily="34" charset="0"/>
              </a:rPr>
              <a:t>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ớng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lỗi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tội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Tình</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thứ</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đón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nhận</a:t>
            </a:r>
            <a:r>
              <a:rPr lang="en-US" sz="6000" dirty="0">
                <a:solidFill>
                  <a:schemeClr val="bg1"/>
                </a:solidFill>
                <a:latin typeface="+mj-lt"/>
                <a:ea typeface="Segoe UI Black" panose="020B0A02040204020203" pitchFamily="34" charset="0"/>
              </a:rPr>
              <a:t> con. </a:t>
            </a:r>
            <a:endParaRPr lang="en-US" sz="6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03272859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3809273"/>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rmAutofit/>
          </a:bodyPr>
          <a:lstStyle/>
          <a:p>
            <a:pPr algn="just"/>
            <a:r>
              <a:rPr lang="en-US" altLang="en-US" sz="6667" u="sng" dirty="0">
                <a:solidFill>
                  <a:srgbClr val="F3F30D"/>
                </a:solidFill>
                <a:latin typeface="+mj-lt"/>
                <a:ea typeface="Segoe UI Black" panose="020B0A02040204020203" pitchFamily="34" charset="0"/>
                <a:cs typeface="Times New Roman" panose="02020603050405020304" pitchFamily="18" charset="0"/>
              </a:rPr>
              <a:t>Tk3:</a:t>
            </a:r>
            <a:r>
              <a:rPr lang="en-US" altLang="en-US" sz="6667" dirty="0">
                <a:solidFill>
                  <a:schemeClr val="bg1"/>
                </a:solidFill>
                <a:latin typeface="+mj-lt"/>
                <a:ea typeface="Segoe UI Black" panose="020B0A02040204020203" pitchFamily="34" charset="0"/>
                <a:cs typeface="Times New Roman" panose="02020603050405020304"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yêu</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Thiên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chứa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chan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như</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biển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rộng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con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bé</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tựa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giữa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nhoi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vẫn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ấp</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ôm</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muôn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đời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thật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lớn</a:t>
            </a:r>
            <a:r>
              <a:rPr lang="en-US" sz="6667" dirty="0">
                <a:solidFill>
                  <a:schemeClr val="bg1"/>
                </a:solidFill>
                <a:latin typeface="+mj-lt"/>
                <a:ea typeface="Segoe UI Black" panose="020B0A02040204020203" pitchFamily="34" charset="0"/>
                <a:cs typeface="Times New Roman" pitchFamily="18" charset="0"/>
              </a:rPr>
              <a:t> lao </a:t>
            </a:r>
            <a:r>
              <a:rPr lang="en-US" sz="6667" dirty="0" err="1">
                <a:solidFill>
                  <a:schemeClr val="bg1"/>
                </a:solidFill>
                <a:latin typeface="+mj-lt"/>
                <a:ea typeface="Segoe UI Black" panose="020B0A02040204020203" pitchFamily="34" charset="0"/>
                <a:cs typeface="Times New Roman" pitchFamily="18" charset="0"/>
              </a:rPr>
              <a:t>che</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phủ</a:t>
            </a:r>
            <a:r>
              <a:rPr lang="en-US" sz="6667"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63424550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5235901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8CCC7D-1267-24CC-FEDD-0B1435CE24E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FAFE04C-ACC3-4283-C812-D971FA34B69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65285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10666" dirty="0">
                <a:solidFill>
                  <a:srgbClr val="FFFF00"/>
                </a:solidFill>
                <a:latin typeface="+mj-lt"/>
                <a:ea typeface="Segoe UI Black" panose="020B0A02040204020203" pitchFamily="34" charset="0"/>
              </a:rPr>
              <a:t>Ca </a:t>
            </a:r>
            <a:r>
              <a:rPr lang="en-US" sz="10666" dirty="0" err="1">
                <a:solidFill>
                  <a:srgbClr val="FFFF00"/>
                </a:solidFill>
                <a:latin typeface="+mj-lt"/>
                <a:ea typeface="Segoe UI Black" panose="020B0A02040204020203" pitchFamily="34" charset="0"/>
              </a:rPr>
              <a:t>Kết</a:t>
            </a:r>
            <a:r>
              <a:rPr lang="en-US" sz="10666" dirty="0">
                <a:solidFill>
                  <a:srgbClr val="FFFF00"/>
                </a:solidFill>
                <a:latin typeface="+mj-lt"/>
                <a:ea typeface="Segoe UI Black" panose="020B0A02040204020203" pitchFamily="34" charset="0"/>
              </a:rPr>
              <a:t> </a:t>
            </a:r>
            <a:r>
              <a:rPr lang="en-US" sz="10666" dirty="0" err="1">
                <a:solidFill>
                  <a:srgbClr val="FFFF00"/>
                </a:solidFill>
                <a:latin typeface="+mj-lt"/>
                <a:ea typeface="Segoe UI Black" panose="020B0A02040204020203" pitchFamily="34" charset="0"/>
              </a:rPr>
              <a:t>Lễ</a:t>
            </a:r>
            <a:br>
              <a:rPr lang="en-US" sz="10666" dirty="0">
                <a:solidFill>
                  <a:srgbClr val="FFFF00"/>
                </a:solidFill>
                <a:latin typeface="+mj-lt"/>
                <a:ea typeface="Segoe UI Black" panose="020B0A02040204020203" pitchFamily="34" charset="0"/>
              </a:rPr>
            </a:br>
            <a:r>
              <a:rPr lang="en-US" sz="8800" b="1" dirty="0" err="1">
                <a:solidFill>
                  <a:srgbClr val="FFFF00"/>
                </a:solidFill>
                <a:latin typeface="+mj-lt"/>
              </a:rPr>
              <a:t>Lạy</a:t>
            </a:r>
            <a:r>
              <a:rPr lang="en-US" sz="8800" b="1" dirty="0">
                <a:solidFill>
                  <a:srgbClr val="FFFF00"/>
                </a:solidFill>
                <a:latin typeface="+mj-lt"/>
              </a:rPr>
              <a:t> </a:t>
            </a:r>
            <a:r>
              <a:rPr lang="en-US" sz="8800" b="1" dirty="0" err="1">
                <a:solidFill>
                  <a:srgbClr val="FFFF00"/>
                </a:solidFill>
                <a:latin typeface="+mj-lt"/>
              </a:rPr>
              <a:t>Mẹ</a:t>
            </a:r>
            <a:r>
              <a:rPr lang="en-US" sz="8800" b="1" dirty="0">
                <a:solidFill>
                  <a:srgbClr val="FFFF00"/>
                </a:solidFill>
                <a:latin typeface="+mj-lt"/>
              </a:rPr>
              <a:t> </a:t>
            </a:r>
            <a:r>
              <a:rPr lang="en-US" sz="8800" b="1" dirty="0" err="1">
                <a:solidFill>
                  <a:srgbClr val="FFFF00"/>
                </a:solidFill>
                <a:latin typeface="+mj-lt"/>
              </a:rPr>
              <a:t>Mến</a:t>
            </a:r>
            <a:r>
              <a:rPr lang="en-US" sz="8800" b="1" dirty="0">
                <a:solidFill>
                  <a:srgbClr val="FFFF00"/>
                </a:solidFill>
                <a:latin typeface="+mj-lt"/>
              </a:rPr>
              <a:t> </a:t>
            </a:r>
            <a:r>
              <a:rPr lang="en-US" sz="8800" b="1" dirty="0" err="1">
                <a:solidFill>
                  <a:srgbClr val="FFFF00"/>
                </a:solidFill>
                <a:latin typeface="+mj-lt"/>
              </a:rPr>
              <a:t>Yêu</a:t>
            </a:r>
            <a:br>
              <a:rPr lang="vi-VN" sz="8800" dirty="0">
                <a:solidFill>
                  <a:srgbClr val="FFFF00"/>
                </a:solidFill>
                <a:latin typeface="+mj-lt"/>
              </a:rPr>
            </a:br>
            <a:r>
              <a:rPr lang="vi-VN" dirty="0">
                <a:solidFill>
                  <a:schemeClr val="bg1"/>
                </a:solidFill>
                <a:latin typeface="+mj-lt"/>
              </a:rPr>
              <a:t>S</a:t>
            </a:r>
            <a:r>
              <a:rPr lang="en-US" dirty="0">
                <a:solidFill>
                  <a:schemeClr val="bg1"/>
                </a:solidFill>
                <a:latin typeface="+mj-lt"/>
              </a:rPr>
              <a:t>r. </a:t>
            </a:r>
            <a:r>
              <a:rPr lang="en-US" dirty="0" err="1">
                <a:solidFill>
                  <a:schemeClr val="bg1"/>
                </a:solidFill>
                <a:latin typeface="+mj-lt"/>
              </a:rPr>
              <a:t>Trầm</a:t>
            </a:r>
            <a:r>
              <a:rPr lang="en-US" dirty="0">
                <a:solidFill>
                  <a:schemeClr val="bg1"/>
                </a:solidFill>
                <a:latin typeface="+mj-lt"/>
              </a:rPr>
              <a:t> </a:t>
            </a:r>
            <a:r>
              <a:rPr lang="vi-VN" dirty="0">
                <a:solidFill>
                  <a:schemeClr val="bg1"/>
                </a:solidFill>
                <a:latin typeface="+mj-lt"/>
              </a:rPr>
              <a:t>Hương </a:t>
            </a:r>
            <a:r>
              <a:rPr lang="en-US" dirty="0">
                <a:solidFill>
                  <a:schemeClr val="bg1"/>
                </a:solidFill>
                <a:latin typeface="+mj-lt"/>
              </a:rPr>
              <a:t>FMSR</a:t>
            </a:r>
            <a:br>
              <a:rPr lang="en-US" b="1" dirty="0">
                <a:solidFill>
                  <a:schemeClr val="bg1"/>
                </a:solidFill>
                <a:latin typeface="+mj-lt"/>
              </a:rPr>
            </a:br>
            <a:br>
              <a:rPr lang="en-US" sz="8000" dirty="0">
                <a:solidFill>
                  <a:schemeClr val="bg1"/>
                </a:solidFill>
                <a:latin typeface="+mj-lt"/>
              </a:rPr>
            </a:br>
            <a:endParaRPr lang="en-US" sz="8000" i="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426266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6000" u="sng" dirty="0" err="1">
                <a:solidFill>
                  <a:srgbClr val="FFFF00"/>
                </a:solidFill>
                <a:latin typeface="+mj-lt"/>
                <a:ea typeface="Segoe UI Black" panose="020B0A02040204020203" pitchFamily="34" charset="0"/>
              </a:rPr>
              <a:t>ĐkA</a:t>
            </a:r>
            <a:r>
              <a:rPr lang="en-US" sz="6000" u="sng" dirty="0">
                <a:solidFill>
                  <a:srgbClr val="FFFF00"/>
                </a:solidFill>
                <a:latin typeface="+mj-lt"/>
                <a:ea typeface="Segoe UI Black" panose="020B0A02040204020203" pitchFamily="34" charset="0"/>
              </a:rPr>
              <a:t>:</a:t>
            </a:r>
            <a:r>
              <a:rPr lang="en-US" sz="6000" dirty="0">
                <a:solidFill>
                  <a:schemeClr val="bg1"/>
                </a:solidFill>
                <a:latin typeface="+mj-lt"/>
                <a:ea typeface="Segoe UI Black" panose="020B0A02040204020203" pitchFamily="34" charset="0"/>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br>
              <a:rPr lang="en-US" sz="4800" dirty="0">
                <a:solidFill>
                  <a:schemeClr val="bg1"/>
                </a:solidFill>
                <a:latin typeface="+mj-lt"/>
              </a:rPr>
            </a:br>
            <a:r>
              <a:rPr lang="vi-VN" sz="4800" u="sng" dirty="0">
                <a:solidFill>
                  <a:srgbClr val="FFFF00"/>
                </a:solidFill>
                <a:latin typeface="+mj-lt"/>
              </a:rPr>
              <a:t>ĐKB:</a:t>
            </a:r>
            <a:r>
              <a:rPr lang="vi-VN" sz="4800" dirty="0">
                <a:solidFill>
                  <a:srgbClr val="FFFF00"/>
                </a:solidFill>
                <a:latin typeface="+mj-lt"/>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endParaRPr lang="en-US" sz="6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316722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latin typeface="+mj-lt"/>
                <a:ea typeface="Segoe UI Black" panose="020B0A02040204020203" pitchFamily="34" charset="0"/>
              </a:rPr>
              <a:t>Tk1:</a:t>
            </a:r>
            <a:r>
              <a:rPr lang="en-US" sz="7200" dirty="0">
                <a:solidFill>
                  <a:schemeClr val="bg1"/>
                </a:solidFill>
                <a:latin typeface="+mj-lt"/>
                <a:ea typeface="Segoe UI Black" panose="020B0A02040204020203" pitchFamily="34" charset="0"/>
              </a:rPr>
              <a:t> </a:t>
            </a:r>
            <a:r>
              <a:rPr lang="vi-VN" sz="6600" dirty="0">
                <a:solidFill>
                  <a:schemeClr val="bg1"/>
                </a:solidFill>
                <a:latin typeface="+mj-lt"/>
              </a:rPr>
              <a:t>A-ve Ma-ri-a! Mẹ đoá hồng mầu nhiệm. Tràng châu trên đôi tay ngào ngạt hương thơm bay. Ma-ri-a Mân Côi! Kính dâng Mẹ lời chào. Tiếng yêu thật ngọt ngào tựa trái tim của trẻ thơ. </a:t>
            </a:r>
            <a:endParaRPr lang="en-US" sz="72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1458737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vi-VN" sz="6600" u="sng" dirty="0">
                <a:solidFill>
                  <a:srgbClr val="FFFF00"/>
                </a:solidFill>
                <a:latin typeface="+mj-lt"/>
              </a:rPr>
              <a:t>ĐK:</a:t>
            </a:r>
            <a:r>
              <a:rPr lang="vi-VN" sz="6600" dirty="0">
                <a:solidFill>
                  <a:srgbClr val="FFFF00"/>
                </a:solidFill>
                <a:latin typeface="+mj-lt"/>
              </a:rPr>
              <a:t> </a:t>
            </a:r>
            <a:r>
              <a:rPr lang="vi-VN" sz="6600" dirty="0">
                <a:solidFill>
                  <a:schemeClr val="bg1"/>
                </a:solidFill>
                <a:latin typeface="+mj-lt"/>
              </a:rPr>
              <a:t>Lạy Mẹ mến yêu, mến yêu của con. Mẹ như Ánh Sao soi đường dẫn lối. Về với Giê-su Đấng con trông đợi. Về với Giê-su Đấng con tôn thờ. </a:t>
            </a:r>
            <a:endParaRPr lang="en-US" sz="8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897503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48D9A3-9670-3779-6847-2EF09ED334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BA6292-9396-0B47-0A50-D0DA56664BD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78531482"/>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1021</Words>
  <Application>Microsoft Office PowerPoint</Application>
  <PresentationFormat>Widescreen</PresentationFormat>
  <Paragraphs>35</Paragraphs>
  <Slides>34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Calibri</vt:lpstr>
      <vt:lpstr>Segoe UI Black</vt:lpstr>
      <vt:lpstr>Times New Roman</vt:lpstr>
      <vt:lpstr>UTM American Sans</vt:lpstr>
      <vt:lpstr>Chủ đề Office</vt:lpstr>
      <vt:lpstr>2_Office Theme</vt:lpstr>
      <vt:lpstr> </vt:lpstr>
      <vt:lpstr>PowerPoint Presentation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Mãi Mãi Chúa Yêu Con Nguyễn Hèn Mọn, CMF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Lạy Mẹ Mến Yêu Sr. Trầm Hương FMSR  </vt:lpstr>
      <vt:lpstr>ĐkA: Lạy Mẹ mến yêu, mến yêu của con. Mẹ như Ánh Sao soi đường dẫn lối. Về với Giê-su Đấng con trông đợi. Về với Giê-su Đấng con tôn thờ.  ĐKB: Lạy Mẹ mến yêu, mến yêu của con. Mẹ như Ánh Sao soi đường dẫn lối. Về với Giê-su Đấng con trông đợi. Về với Giê-su Đấng con tôn thờ. </vt:lpstr>
      <vt:lpstr>Tk1: A-ve Ma-ri-a! Mẹ đoá hồng mầu nhiệm. Tràng châu trên đôi tay ngào ngạt hương thơm bay. Ma-ri-a Mân Côi! Kính dâng Mẹ lời chào. Tiếng yêu thật ngọt ngào tựa trái tim của trẻ thơ. </vt:lpstr>
      <vt:lpstr>ĐK: Lạy Mẹ mến yêu, mến yêu của con. Mẹ như Ánh Sao soi đường dẫn lối. Về với Giê-su Đấng con trông đợi. Về với Giê-su Đấng con tôn thờ.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tnttvietnam@outlook.com</dc:creator>
  <cp:lastModifiedBy>Nam Hung</cp:lastModifiedBy>
  <cp:revision>131</cp:revision>
  <dcterms:created xsi:type="dcterms:W3CDTF">2026-07-07T02:26:41Z</dcterms:created>
  <dcterms:modified xsi:type="dcterms:W3CDTF">2026-10-06T05:59:37Z</dcterms:modified>
</cp:coreProperties>
</file>