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34"/>
  </p:notesMasterIdLst>
  <p:sldIdLst>
    <p:sldId id="289" r:id="rId3"/>
    <p:sldId id="443" r:id="rId4"/>
    <p:sldId id="553" r:id="rId5"/>
    <p:sldId id="554" r:id="rId6"/>
    <p:sldId id="895" r:id="rId7"/>
    <p:sldId id="585" r:id="rId8"/>
    <p:sldId id="896" r:id="rId9"/>
    <p:sldId id="326" r:id="rId10"/>
    <p:sldId id="9974" r:id="rId11"/>
    <p:sldId id="315" r:id="rId12"/>
    <p:sldId id="291" r:id="rId13"/>
    <p:sldId id="445" r:id="rId14"/>
    <p:sldId id="9965" r:id="rId15"/>
    <p:sldId id="559" r:id="rId16"/>
    <p:sldId id="561" r:id="rId17"/>
    <p:sldId id="9967" r:id="rId18"/>
    <p:sldId id="369" r:id="rId19"/>
    <p:sldId id="444" r:id="rId20"/>
    <p:sldId id="888" r:id="rId21"/>
    <p:sldId id="890" r:id="rId22"/>
    <p:sldId id="9720" r:id="rId23"/>
    <p:sldId id="9969" r:id="rId24"/>
    <p:sldId id="9972" r:id="rId25"/>
    <p:sldId id="9970" r:id="rId26"/>
    <p:sldId id="9973" r:id="rId27"/>
    <p:sldId id="9971" r:id="rId28"/>
    <p:sldId id="499" r:id="rId29"/>
    <p:sldId id="510" r:id="rId30"/>
    <p:sldId id="511" r:id="rId31"/>
    <p:sldId id="9968" r:id="rId32"/>
    <p:sldId id="350" r:id="rId33"/>
  </p:sldIdLst>
  <p:sldSz cx="9144000" cy="5143500" type="screen16x9"/>
  <p:notesSz cx="6858000" cy="9144000"/>
  <p:embeddedFontLst>
    <p:embeddedFont>
      <p:font typeface="Segoe UI Black" panose="020B0A02040204020203" pitchFamily="34" charset="0"/>
      <p:bold r:id="rId35"/>
      <p:boldItalic r:id="rId36"/>
    </p:embeddedFont>
    <p:embeddedFont>
      <p:font typeface="UTM American Sans" panose="02040603050506020204" pitchFamily="18" charset="0"/>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73" autoAdjust="0"/>
    <p:restoredTop sz="94693" autoAdjust="0"/>
  </p:normalViewPr>
  <p:slideViewPr>
    <p:cSldViewPr>
      <p:cViewPr varScale="1">
        <p:scale>
          <a:sx n="166" d="100"/>
          <a:sy n="166" d="100"/>
        </p:scale>
        <p:origin x="144" y="396"/>
      </p:cViewPr>
      <p:guideLst>
        <p:guide orient="horz" pos="1620"/>
        <p:guide pos="2880"/>
      </p:guideLst>
    </p:cSldViewPr>
  </p:slideViewPr>
  <p:outlineViewPr>
    <p:cViewPr>
      <p:scale>
        <a:sx n="33" d="100"/>
        <a:sy n="33" d="100"/>
      </p:scale>
      <p:origin x="0" y="1386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10/17/2026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ormAutofit/>
          </a:bodyPr>
          <a:lstStyle/>
          <a:p>
            <a:pPr>
              <a:defRPr>
                <a:latin typeface="UTM American Sans"/>
                <a:ea typeface="UTM American Sans"/>
                <a:cs typeface="UTM American Sans"/>
              </a:defRPr>
            </a:pPr>
            <a:endParaRPr lang="en-US" sz="4400" dirty="0">
              <a:solidFill>
                <a:srgbClr val="FF0000"/>
              </a:solidFill>
              <a:latin typeface="UTM American Sans"/>
              <a:cs typeface="UTM American Sans" pitchFamily="18" charset="0"/>
            </a:endParaRPr>
          </a:p>
          <a:p>
            <a:pPr>
              <a:defRPr>
                <a:latin typeface="UTM American Sans"/>
                <a:ea typeface="UTM American Sans"/>
                <a:cs typeface="UTM American Sans"/>
              </a:defRPr>
            </a:pPr>
            <a:r>
              <a:rPr lang="en-US" sz="4400">
                <a:solidFill>
                  <a:srgbClr val="FF0000"/>
                </a:solidFill>
                <a:latin typeface="UTM American Sans" panose="020B0A02040204020203" pitchFamily="34" charset="0"/>
                <a:ea typeface="UTM American Sans" panose="020B0A02040204020203" pitchFamily="34" charset="0"/>
                <a:cs typeface="UTM American Sans" pitchFamily="18" charset="0"/>
              </a:rPr>
              <a:t>THỨ </a:t>
            </a:r>
            <a:r>
              <a:rPr lang="en-US" sz="4400" dirty="0">
                <a:solidFill>
                  <a:srgbClr val="FF0000"/>
                </a:solidFill>
                <a:latin typeface="UTM American Sans" panose="020B0A02040204020203" pitchFamily="34" charset="0"/>
                <a:ea typeface="UTM American Sans" panose="020B0A02040204020203" pitchFamily="34" charset="0"/>
                <a:cs typeface="UTM American Sans" pitchFamily="18" charset="0"/>
              </a:rPr>
              <a:t>TƯ</a:t>
            </a:r>
            <a:endParaRPr dirty="0">
              <a:latin typeface="UTM American Sans"/>
              <a:ea typeface="UTM American Sans"/>
              <a:cs typeface="UTM American Sans"/>
            </a:endParaRPr>
          </a:p>
          <a:p>
            <a:pPr>
              <a:defRPr>
                <a:latin typeface="UTM American Sans"/>
                <a:ea typeface="UTM American Sans"/>
                <a:cs typeface="UTM American Sans"/>
              </a:defRPr>
            </a:pPr>
            <a:r>
              <a:rPr lang="vi-VN" sz="4400" dirty="0">
                <a:solidFill>
                  <a:srgbClr val="FF0000"/>
                </a:solidFill>
                <a:latin typeface="UTM American Sans" panose="020B0A02040204020203" pitchFamily="34" charset="0"/>
                <a:ea typeface="UTM American Sans" panose="020B0A02040204020203" pitchFamily="34" charset="0"/>
                <a:cs typeface="UTM American Sans" pitchFamily="18" charset="0"/>
              </a:rPr>
              <a:t>SAU CHÚA NHẬT X</a:t>
            </a:r>
            <a:r>
              <a:rPr lang="en-US" sz="4400" dirty="0">
                <a:solidFill>
                  <a:srgbClr val="FF0000"/>
                </a:solidFill>
                <a:latin typeface="UTM American Sans" panose="020B0A02040204020203" pitchFamily="34" charset="0"/>
                <a:ea typeface="UTM American Sans" panose="020B0A02040204020203" pitchFamily="34" charset="0"/>
                <a:cs typeface="UTM American Sans" pitchFamily="18" charset="0"/>
              </a:rPr>
              <a:t>XXI</a:t>
            </a:r>
            <a:endParaRPr lang="vi-VN" sz="4400" dirty="0">
              <a:solidFill>
                <a:srgbClr val="FF0000"/>
              </a:solidFill>
              <a:latin typeface="UTM American Sans" panose="020B0A02040204020203" pitchFamily="34" charset="0"/>
              <a:ea typeface="UTM American Sans" panose="020B0A02040204020203" pitchFamily="34" charset="0"/>
              <a:cs typeface="UTM American Sans" pitchFamily="18" charset="0"/>
            </a:endParaRPr>
          </a:p>
          <a:p>
            <a:pPr>
              <a:defRPr>
                <a:latin typeface="UTM American Sans"/>
                <a:ea typeface="UTM American Sans"/>
                <a:cs typeface="UTM American Sans"/>
              </a:defRPr>
            </a:pPr>
            <a:r>
              <a:rPr lang="vi-VN" sz="4400" dirty="0">
                <a:solidFill>
                  <a:srgbClr val="FF0000"/>
                </a:solidFill>
                <a:latin typeface="UTM American Sans" panose="020B0A02040204020203" pitchFamily="34" charset="0"/>
                <a:ea typeface="UTM American Sans" panose="020B0A02040204020203" pitchFamily="34" charset="0"/>
                <a:cs typeface="UTM American Sans" pitchFamily="18" charset="0"/>
              </a:rPr>
              <a:t>THƯỜNG NIÊN</a:t>
            </a:r>
            <a:endParaRPr dirty="0">
              <a:latin typeface="UTM American Sans"/>
              <a:ea typeface="UTM American Sans"/>
              <a:cs typeface="UTM American Sans"/>
            </a:endParaRPr>
          </a:p>
        </p:txBody>
      </p:sp>
    </p:spTree>
    <p:extLst>
      <p:ext uri="{BB962C8B-B14F-4D97-AF65-F5344CB8AC3E}">
        <p14:creationId xmlns:p14="http://schemas.microsoft.com/office/powerpoint/2010/main" val="1894614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in a red hat&#10;&#10;Description automatically generated">
            <a:extLst>
              <a:ext uri="{FF2B5EF4-FFF2-40B4-BE49-F238E27FC236}">
                <a16:creationId xmlns:a16="http://schemas.microsoft.com/office/drawing/2014/main" id="{2A5B8401-2858-4BF7-AB06-F44FD2947E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778539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defRPr>
                <a:latin typeface="UTM American Sans"/>
                <a:ea typeface="UTM American Sans"/>
                <a:cs typeface="UTM American Sans"/>
              </a:defRPr>
            </a:pPr>
            <a:r>
              <a:rPr lang="en-US" sz="8000" b="0" dirty="0">
                <a:solidFill>
                  <a:srgbClr val="FF0000"/>
                </a:solidFill>
                <a:effectLst/>
                <a:latin typeface="UTM American Sans" panose="020B0A02040204020203" pitchFamily="34" charset="0"/>
                <a:ea typeface="UTM American Sans" panose="020B0A02040204020203" pitchFamily="34" charset="0"/>
                <a:cs typeface="UTM American Sans"/>
              </a:rPr>
              <a:t>Ca </a:t>
            </a:r>
            <a:r>
              <a:rPr lang="en-US" sz="8000" b="0" dirty="0" err="1">
                <a:solidFill>
                  <a:srgbClr val="FF0000"/>
                </a:solidFill>
                <a:effectLst/>
                <a:latin typeface="UTM American Sans" panose="020B0A02040204020203" pitchFamily="34" charset="0"/>
                <a:ea typeface="UTM American Sans" panose="020B0A02040204020203" pitchFamily="34" charset="0"/>
                <a:cs typeface="UTM American Sans"/>
              </a:rPr>
              <a:t>Nhập</a:t>
            </a:r>
            <a:r>
              <a:rPr lang="en-US" sz="8000" b="0" dirty="0">
                <a:solidFill>
                  <a:srgbClr val="FF0000"/>
                </a:solidFill>
                <a:effectLst/>
                <a:latin typeface="UTM American Sans" panose="020B0A02040204020203" pitchFamily="34" charset="0"/>
                <a:ea typeface="UTM American Sans" panose="020B0A02040204020203" pitchFamily="34" charset="0"/>
                <a:cs typeface="UTM American Sans"/>
              </a:rPr>
              <a:t> </a:t>
            </a:r>
            <a:r>
              <a:rPr lang="en-US" sz="8000" b="0" dirty="0" err="1">
                <a:solidFill>
                  <a:srgbClr val="FF0000"/>
                </a:solidFill>
                <a:effectLst/>
                <a:latin typeface="UTM American Sans" panose="020B0A02040204020203" pitchFamily="34" charset="0"/>
                <a:ea typeface="UTM American Sans" panose="020B0A02040204020203" pitchFamily="34" charset="0"/>
                <a:cs typeface="UTM American Sans"/>
              </a:rPr>
              <a:t>Lễ</a:t>
            </a:r>
            <a:br>
              <a:rPr lang="en-US" sz="8000" b="0" dirty="0">
                <a:solidFill>
                  <a:srgbClr val="FF0000"/>
                </a:solidFill>
                <a:effectLst/>
                <a:latin typeface="Segoe UI Black" panose="020B0A02040204020203" pitchFamily="34" charset="0"/>
                <a:ea typeface="Segoe UI Black" panose="020B0A02040204020203" pitchFamily="34" charset="0"/>
              </a:rPr>
            </a:br>
            <a:r>
              <a:rPr lang="en-US" sz="6600" dirty="0" err="1">
                <a:solidFill>
                  <a:srgbClr val="FF0000"/>
                </a:solidFill>
                <a:latin typeface="UTM American Sans" panose="020B0A02040204020203" pitchFamily="34" charset="0"/>
                <a:ea typeface="UTM American Sans" panose="020B0A02040204020203" pitchFamily="34" charset="0"/>
                <a:cs typeface="UTM American Sans"/>
              </a:rPr>
              <a:t>Về</a:t>
            </a:r>
            <a:r>
              <a:rPr lang="en-US" sz="6600" dirty="0">
                <a:solidFill>
                  <a:srgbClr val="FF0000"/>
                </a:solidFill>
                <a:latin typeface="UTM American Sans" panose="020B0A02040204020203" pitchFamily="34" charset="0"/>
                <a:ea typeface="UTM American Sans" panose="020B0A02040204020203" pitchFamily="34" charset="0"/>
                <a:cs typeface="UTM American Sans"/>
              </a:rPr>
              <a:t> </a:t>
            </a:r>
            <a:r>
              <a:rPr lang="en-US" sz="6600" dirty="0" err="1">
                <a:solidFill>
                  <a:srgbClr val="FF0000"/>
                </a:solidFill>
                <a:latin typeface="UTM American Sans" panose="020B0A02040204020203" pitchFamily="34" charset="0"/>
                <a:ea typeface="UTM American Sans" panose="020B0A02040204020203" pitchFamily="34" charset="0"/>
                <a:cs typeface="UTM American Sans"/>
              </a:rPr>
              <a:t>Nhà</a:t>
            </a:r>
            <a:r>
              <a:rPr lang="en-US" sz="6600" dirty="0">
                <a:solidFill>
                  <a:srgbClr val="FF0000"/>
                </a:solidFill>
                <a:latin typeface="UTM American Sans" panose="020B0A02040204020203" pitchFamily="34" charset="0"/>
                <a:ea typeface="UTM American Sans" panose="020B0A02040204020203" pitchFamily="34" charset="0"/>
                <a:cs typeface="UTM American Sans"/>
              </a:rPr>
              <a:t> Cha 2 </a:t>
            </a:r>
            <a:br>
              <a:rPr lang="en-US" sz="5400" dirty="0">
                <a:solidFill>
                  <a:srgbClr val="FF0000"/>
                </a:solidFill>
                <a:latin typeface="Segoe UI Black" panose="020B0A02040204020203" pitchFamily="34" charset="0"/>
                <a:ea typeface="Segoe UI Black" panose="020B0A02040204020203" pitchFamily="34" charset="0"/>
              </a:rPr>
            </a:br>
            <a:r>
              <a:rPr lang="en-US" sz="5400" i="1" dirty="0">
                <a:solidFill>
                  <a:srgbClr val="002060"/>
                </a:solidFill>
                <a:latin typeface="UTM American Sans" panose="020B0A02040204020203" pitchFamily="34" charset="0"/>
                <a:ea typeface="UTM American Sans" panose="020B0A02040204020203" pitchFamily="34" charset="0"/>
                <a:cs typeface="UTM American Sans"/>
              </a:rPr>
              <a:t>Anh </a:t>
            </a:r>
            <a:r>
              <a:rPr lang="en-US" sz="5400" i="1" dirty="0" err="1">
                <a:solidFill>
                  <a:srgbClr val="002060"/>
                </a:solidFill>
                <a:latin typeface="UTM American Sans" panose="020B0A02040204020203" pitchFamily="34" charset="0"/>
                <a:ea typeface="UTM American Sans" panose="020B0A02040204020203" pitchFamily="34" charset="0"/>
                <a:cs typeface="UTM American Sans"/>
              </a:rPr>
              <a:t>Tuấn</a:t>
            </a:r>
            <a:endParaRPr lang="en-US" sz="6000" b="0" i="1" dirty="0">
              <a:solidFill>
                <a:srgbClr val="002060"/>
              </a:solidFill>
              <a:effectLst/>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1148415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fontAlgn="base">
              <a:defRPr>
                <a:latin typeface="UTM American Sans"/>
                <a:ea typeface="UTM American Sans"/>
                <a:cs typeface="UTM American Sans"/>
              </a:defRPr>
            </a:pPr>
            <a:r>
              <a:rPr lang="en-US" sz="4200" u="sng" dirty="0">
                <a:solidFill>
                  <a:srgbClr val="C00000"/>
                </a:solidFill>
                <a:latin typeface="UTM American Sans" panose="020B0A02040204020203" pitchFamily="34" charset="0"/>
                <a:ea typeface="UTM American Sans" panose="020B0A02040204020203" pitchFamily="34" charset="0"/>
                <a:cs typeface="UTM American Sans"/>
              </a:rPr>
              <a:t>T</a:t>
            </a:r>
            <a:r>
              <a:rPr lang="en-US" sz="4200" b="0" u="sng" dirty="0">
                <a:solidFill>
                  <a:srgbClr val="C00000"/>
                </a:solidFill>
                <a:effectLst/>
                <a:latin typeface="UTM American Sans" panose="020B0A02040204020203" pitchFamily="34" charset="0"/>
                <a:ea typeface="UTM American Sans" panose="020B0A02040204020203" pitchFamily="34" charset="0"/>
                <a:cs typeface="UTM American Sans"/>
              </a:rPr>
              <a:t>k1</a:t>
            </a:r>
            <a:r>
              <a:rPr lang="vi-VN" sz="4200" b="0" u="sng" dirty="0">
                <a:solidFill>
                  <a:srgbClr val="C00000"/>
                </a:solidFill>
                <a:effectLst/>
                <a:latin typeface="UTM American Sans" panose="020B0A02040204020203" pitchFamily="34" charset="0"/>
                <a:ea typeface="UTM American Sans" panose="020B0A02040204020203" pitchFamily="34" charset="0"/>
                <a:cs typeface="UTM American Sans"/>
              </a:rPr>
              <a:t>:</a:t>
            </a:r>
            <a:r>
              <a:rPr lang="en-US" sz="4200" dirty="0">
                <a:solidFill>
                  <a:schemeClr val="bg1"/>
                </a:solidFill>
                <a:latin typeface="UTM American Sans" panose="020B0A02040204020203" pitchFamily="34" charset="0"/>
                <a:ea typeface="UTM American Sans" panose="020B0A02040204020203" pitchFamily="34" charset="0"/>
                <a:cs typeface="UTM American Sans"/>
              </a:rPr>
              <a:t> </a:t>
            </a:r>
            <a:r>
              <a:rPr lang="vi-VN" sz="4200" dirty="0">
                <a:solidFill>
                  <a:srgbClr val="002060"/>
                </a:solidFill>
                <a:latin typeface="UTM American Sans" panose="020B0A02040204020203" pitchFamily="34" charset="0"/>
                <a:ea typeface="UTM American Sans" panose="020B0A02040204020203" pitchFamily="34" charset="0"/>
                <a:cs typeface="UTM American Sans"/>
              </a:rPr>
              <a:t>Về nhà Cha bao hân hoan sướng vui. Này người ơi mau nhanh chân bước thôi, và hãy cất cao lời hát mừng. Kìa xa xa quê Cha bao dấu yêu, lòng con thơ bao năm qua nhớ mong, nay đến rồi niềm vui hạnh phúc trào tuôn.</a:t>
            </a:r>
            <a:endParaRPr>
              <a:latin typeface="UTM American Sans"/>
              <a:ea typeface="UTM American Sans"/>
              <a:cs typeface="UTM American Sans"/>
            </a:endParaRPr>
          </a:p>
        </p:txBody>
      </p:sp>
    </p:spTree>
    <p:extLst>
      <p:ext uri="{BB962C8B-B14F-4D97-AF65-F5344CB8AC3E}">
        <p14:creationId xmlns:p14="http://schemas.microsoft.com/office/powerpoint/2010/main" val="231503272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defRPr>
                <a:latin typeface="UTM American Sans"/>
                <a:ea typeface="UTM American Sans"/>
                <a:cs typeface="UTM American Sans"/>
              </a:defRPr>
            </a:pPr>
            <a:r>
              <a:rPr lang="en-US" sz="5800" b="0" u="sng" dirty="0" err="1">
                <a:solidFill>
                  <a:srgbClr val="C00000"/>
                </a:solidFill>
                <a:effectLst/>
                <a:latin typeface="UTM American Sans" panose="020B0A02040204020203" pitchFamily="34" charset="0"/>
                <a:ea typeface="UTM American Sans" panose="020B0A02040204020203" pitchFamily="34" charset="0"/>
                <a:cs typeface="UTM American Sans"/>
              </a:rPr>
              <a:t>Đk</a:t>
            </a:r>
            <a:r>
              <a:rPr lang="vi-VN" sz="5800" b="0" u="sng" dirty="0">
                <a:solidFill>
                  <a:srgbClr val="C00000"/>
                </a:solidFill>
                <a:effectLst/>
                <a:latin typeface="UTM American Sans" panose="020B0A02040204020203" pitchFamily="34" charset="0"/>
                <a:ea typeface="UTM American Sans" panose="020B0A02040204020203" pitchFamily="34" charset="0"/>
                <a:cs typeface="UTM American Sans"/>
              </a:rPr>
              <a:t>:</a:t>
            </a:r>
            <a:r>
              <a:rPr lang="en-US" sz="5800" dirty="0">
                <a:solidFill>
                  <a:srgbClr val="C00000"/>
                </a:solidFill>
                <a:latin typeface="UTM American Sans" panose="020B0A02040204020203" pitchFamily="34" charset="0"/>
                <a:ea typeface="UTM American Sans" panose="020B0A02040204020203" pitchFamily="34" charset="0"/>
                <a:cs typeface="UTM American Sans"/>
              </a:rPr>
              <a:t> </a:t>
            </a:r>
            <a:r>
              <a:rPr lang="vi-VN" sz="5800" dirty="0">
                <a:solidFill>
                  <a:srgbClr val="002060"/>
                </a:solidFill>
                <a:latin typeface="UTM American Sans" panose="020B0A02040204020203" pitchFamily="34" charset="0"/>
                <a:ea typeface="UTM American Sans" panose="020B0A02040204020203" pitchFamily="34" charset="0"/>
                <a:cs typeface="UTM American Sans"/>
              </a:rPr>
              <a:t>Tiến tiến bước ta cùng nhau </a:t>
            </a:r>
            <a:r>
              <a:rPr lang="en-US" sz="5800" dirty="0" err="1">
                <a:solidFill>
                  <a:srgbClr val="002060"/>
                </a:solidFill>
                <a:latin typeface="UTM American Sans" panose="020B0A02040204020203" pitchFamily="34" charset="0"/>
                <a:ea typeface="UTM American Sans" panose="020B0A02040204020203" pitchFamily="34" charset="0"/>
                <a:cs typeface="UTM American Sans"/>
              </a:rPr>
              <a:t>tiến</a:t>
            </a:r>
            <a:r>
              <a:rPr lang="en-US" sz="5800" dirty="0">
                <a:solidFill>
                  <a:srgbClr val="002060"/>
                </a:solidFill>
                <a:latin typeface="UTM American Sans" panose="020B0A02040204020203" pitchFamily="34" charset="0"/>
                <a:ea typeface="UTM American Sans" panose="020B0A02040204020203" pitchFamily="34" charset="0"/>
                <a:cs typeface="UTM American Sans"/>
              </a:rPr>
              <a:t> b</a:t>
            </a:r>
            <a:r>
              <a:rPr lang="vi-VN" sz="5800" dirty="0">
                <a:solidFill>
                  <a:srgbClr val="002060"/>
                </a:solidFill>
                <a:latin typeface="UTM American Sans" panose="020B0A02040204020203" pitchFamily="34" charset="0"/>
                <a:ea typeface="UTM American Sans" panose="020B0A02040204020203" pitchFamily="34" charset="0"/>
                <a:cs typeface="UTM American Sans"/>
              </a:rPr>
              <a:t>ư</a:t>
            </a:r>
            <a:r>
              <a:rPr lang="en-US" sz="5800" dirty="0" err="1">
                <a:solidFill>
                  <a:srgbClr val="002060"/>
                </a:solidFill>
                <a:latin typeface="UTM American Sans" panose="020B0A02040204020203" pitchFamily="34" charset="0"/>
                <a:ea typeface="UTM American Sans" panose="020B0A02040204020203" pitchFamily="34" charset="0"/>
                <a:cs typeface="UTM American Sans"/>
              </a:rPr>
              <a:t>ớc</a:t>
            </a:r>
            <a:r>
              <a:rPr lang="vi-VN" sz="5800" dirty="0">
                <a:solidFill>
                  <a:srgbClr val="002060"/>
                </a:solidFill>
                <a:latin typeface="UTM American Sans" panose="020B0A02040204020203" pitchFamily="34" charset="0"/>
                <a:ea typeface="UTM American Sans" panose="020B0A02040204020203" pitchFamily="34" charset="0"/>
                <a:cs typeface="UTM American Sans"/>
              </a:rPr>
              <a:t>. Tay trong tay ta cùng nhau </a:t>
            </a:r>
            <a:r>
              <a:rPr lang="en-US" sz="5800" dirty="0" err="1">
                <a:solidFill>
                  <a:srgbClr val="002060"/>
                </a:solidFill>
                <a:latin typeface="UTM American Sans" panose="020B0A02040204020203" pitchFamily="34" charset="0"/>
                <a:ea typeface="UTM American Sans" panose="020B0A02040204020203" pitchFamily="34" charset="0"/>
                <a:cs typeface="UTM American Sans"/>
              </a:rPr>
              <a:t>cất</a:t>
            </a:r>
            <a:r>
              <a:rPr lang="vi-VN" sz="5800" dirty="0">
                <a:solidFill>
                  <a:srgbClr val="002060"/>
                </a:solidFill>
                <a:latin typeface="UTM American Sans" panose="020B0A02040204020203" pitchFamily="34" charset="0"/>
                <a:ea typeface="UTM American Sans" panose="020B0A02040204020203" pitchFamily="34" charset="0"/>
                <a:cs typeface="UTM American Sans"/>
              </a:rPr>
              <a:t> tiếng, hát </a:t>
            </a:r>
            <a:r>
              <a:rPr lang="en-US" sz="5800" dirty="0" err="1">
                <a:solidFill>
                  <a:srgbClr val="002060"/>
                </a:solidFill>
                <a:latin typeface="UTM American Sans" panose="020B0A02040204020203" pitchFamily="34" charset="0"/>
                <a:ea typeface="UTM American Sans" panose="020B0A02040204020203" pitchFamily="34" charset="0"/>
                <a:cs typeface="UTM American Sans"/>
              </a:rPr>
              <a:t>lên</a:t>
            </a:r>
            <a:r>
              <a:rPr lang="vi-VN" sz="5800" dirty="0">
                <a:solidFill>
                  <a:srgbClr val="002060"/>
                </a:solidFill>
                <a:latin typeface="UTM American Sans" panose="020B0A02040204020203" pitchFamily="34" charset="0"/>
                <a:ea typeface="UTM American Sans" panose="020B0A02040204020203" pitchFamily="34" charset="0"/>
                <a:cs typeface="UTM American Sans"/>
              </a:rPr>
              <a:t> bài ca </a:t>
            </a:r>
            <a:r>
              <a:rPr lang="en-US" sz="5800" dirty="0">
                <a:solidFill>
                  <a:srgbClr val="002060"/>
                </a:solidFill>
                <a:latin typeface="UTM American Sans" panose="020B0A02040204020203" pitchFamily="34" charset="0"/>
                <a:ea typeface="UTM American Sans" panose="020B0A02040204020203" pitchFamily="34" charset="0"/>
                <a:cs typeface="UTM American Sans"/>
              </a:rPr>
              <a:t>(á a).</a:t>
            </a:r>
            <a:r>
              <a:rPr lang="vi-VN" sz="5800" dirty="0">
                <a:solidFill>
                  <a:srgbClr val="002060"/>
                </a:solidFill>
                <a:latin typeface="UTM American Sans" panose="020B0A02040204020203" pitchFamily="34" charset="0"/>
                <a:ea typeface="UTM American Sans" panose="020B0A02040204020203" pitchFamily="34" charset="0"/>
                <a:cs typeface="UTM American Sans"/>
              </a:rPr>
              <a:t> </a:t>
            </a:r>
            <a:r>
              <a:rPr lang="en-US" sz="5800" dirty="0">
                <a:solidFill>
                  <a:srgbClr val="002060"/>
                </a:solidFill>
                <a:latin typeface="UTM American Sans" panose="020B0A02040204020203" pitchFamily="34" charset="0"/>
                <a:ea typeface="UTM American Sans" panose="020B0A02040204020203" pitchFamily="34" charset="0"/>
                <a:cs typeface="UTM American Sans"/>
              </a:rPr>
              <a:t>T</a:t>
            </a:r>
            <a:r>
              <a:rPr lang="vi-VN" sz="5800" dirty="0">
                <a:solidFill>
                  <a:srgbClr val="002060"/>
                </a:solidFill>
                <a:latin typeface="UTM American Sans" panose="020B0A02040204020203" pitchFamily="34" charset="0"/>
                <a:ea typeface="UTM American Sans" panose="020B0A02040204020203" pitchFamily="34" charset="0"/>
                <a:cs typeface="UTM American Sans"/>
              </a:rPr>
              <a:t>ạ ơn Cha.</a:t>
            </a:r>
            <a:endParaRPr>
              <a:latin typeface="UTM American Sans"/>
              <a:ea typeface="UTM American Sans"/>
              <a:cs typeface="UTM American Sans"/>
            </a:endParaRPr>
          </a:p>
        </p:txBody>
      </p:sp>
    </p:spTree>
    <p:extLst>
      <p:ext uri="{BB962C8B-B14F-4D97-AF65-F5344CB8AC3E}">
        <p14:creationId xmlns:p14="http://schemas.microsoft.com/office/powerpoint/2010/main" val="5315902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defRPr>
                <a:latin typeface="UTM American Sans"/>
                <a:ea typeface="UTM American Sans"/>
                <a:cs typeface="UTM American Sans"/>
              </a:defRPr>
            </a:pPr>
            <a:r>
              <a:rPr lang="en-US" sz="4400" b="0" u="sng" dirty="0">
                <a:solidFill>
                  <a:srgbClr val="C00000"/>
                </a:solidFill>
                <a:effectLst/>
                <a:latin typeface="UTM American Sans" panose="020B0A02040204020203" pitchFamily="34" charset="0"/>
                <a:ea typeface="UTM American Sans" panose="020B0A02040204020203" pitchFamily="34" charset="0"/>
                <a:cs typeface="UTM American Sans"/>
              </a:rPr>
              <a:t>Tk2</a:t>
            </a:r>
            <a:r>
              <a:rPr lang="vi-VN" sz="4400" b="0" u="sng" dirty="0">
                <a:solidFill>
                  <a:srgbClr val="C00000"/>
                </a:solidFill>
                <a:effectLst/>
                <a:latin typeface="UTM American Sans" panose="020B0A02040204020203" pitchFamily="34" charset="0"/>
                <a:ea typeface="UTM American Sans" panose="020B0A02040204020203" pitchFamily="34" charset="0"/>
                <a:cs typeface="UTM American Sans"/>
              </a:rPr>
              <a:t>:</a:t>
            </a:r>
            <a:r>
              <a:rPr lang="vi-VN" sz="4400" b="0" dirty="0">
                <a:solidFill>
                  <a:srgbClr val="C00000"/>
                </a:solidFill>
                <a:effectLst/>
                <a:latin typeface="UTM American Sans" panose="020B0A02040204020203" pitchFamily="34" charset="0"/>
                <a:ea typeface="UTM American Sans" panose="020B0A02040204020203" pitchFamily="34" charset="0"/>
                <a:cs typeface="UTM American Sans"/>
              </a:rPr>
              <a:t> </a:t>
            </a:r>
            <a:r>
              <a:rPr lang="vi-VN" sz="4400" dirty="0">
                <a:solidFill>
                  <a:srgbClr val="002060"/>
                </a:solidFill>
                <a:latin typeface="UTM American Sans" panose="020B0A02040204020203" pitchFamily="34" charset="0"/>
                <a:ea typeface="UTM American Sans" panose="020B0A02040204020203" pitchFamily="34" charset="0"/>
                <a:cs typeface="UTM American Sans"/>
              </a:rPr>
              <a:t>Về nhà Cha tim con đây ngất ngây. Nguồn yêu thương Cha trao ban chứa chan, bàn tiệc Thánh Cha dọn sẵn rồi. Ngồi bên Cha quên đi bao nỗi đau, từng đêm thâu con đây luôn khát khao, giây phút này lòng con mơ ước từ lâu.</a:t>
            </a:r>
            <a:endParaRPr>
              <a:latin typeface="UTM American Sans"/>
              <a:ea typeface="UTM American Sans"/>
              <a:cs typeface="UTM American Sans"/>
            </a:endParaRPr>
          </a:p>
        </p:txBody>
      </p:sp>
    </p:spTree>
    <p:extLst>
      <p:ext uri="{BB962C8B-B14F-4D97-AF65-F5344CB8AC3E}">
        <p14:creationId xmlns:p14="http://schemas.microsoft.com/office/powerpoint/2010/main" val="15199061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defRPr>
                <a:latin typeface="UTM American Sans"/>
                <a:ea typeface="UTM American Sans"/>
                <a:cs typeface="UTM American Sans"/>
              </a:defRPr>
            </a:pPr>
            <a:r>
              <a:rPr lang="en-US" sz="5800" b="0" u="sng" dirty="0" err="1">
                <a:solidFill>
                  <a:srgbClr val="C00000"/>
                </a:solidFill>
                <a:effectLst/>
                <a:latin typeface="UTM American Sans" panose="020B0A02040204020203" pitchFamily="34" charset="0"/>
                <a:ea typeface="UTM American Sans" panose="020B0A02040204020203" pitchFamily="34" charset="0"/>
                <a:cs typeface="UTM American Sans"/>
              </a:rPr>
              <a:t>Đk</a:t>
            </a:r>
            <a:r>
              <a:rPr lang="vi-VN" sz="5800" b="0" u="sng" dirty="0">
                <a:solidFill>
                  <a:srgbClr val="C00000"/>
                </a:solidFill>
                <a:effectLst/>
                <a:latin typeface="UTM American Sans" panose="020B0A02040204020203" pitchFamily="34" charset="0"/>
                <a:ea typeface="UTM American Sans" panose="020B0A02040204020203" pitchFamily="34" charset="0"/>
                <a:cs typeface="UTM American Sans"/>
              </a:rPr>
              <a:t>:</a:t>
            </a:r>
            <a:r>
              <a:rPr lang="en-US" sz="5800" dirty="0">
                <a:solidFill>
                  <a:srgbClr val="C00000"/>
                </a:solidFill>
                <a:latin typeface="UTM American Sans" panose="020B0A02040204020203" pitchFamily="34" charset="0"/>
                <a:ea typeface="UTM American Sans" panose="020B0A02040204020203" pitchFamily="34" charset="0"/>
                <a:cs typeface="UTM American Sans"/>
              </a:rPr>
              <a:t> </a:t>
            </a:r>
            <a:r>
              <a:rPr lang="vi-VN" sz="5800" dirty="0">
                <a:solidFill>
                  <a:srgbClr val="002060"/>
                </a:solidFill>
                <a:latin typeface="UTM American Sans" panose="020B0A02040204020203" pitchFamily="34" charset="0"/>
                <a:ea typeface="UTM American Sans" panose="020B0A02040204020203" pitchFamily="34" charset="0"/>
                <a:cs typeface="UTM American Sans"/>
              </a:rPr>
              <a:t>Tiến tiến bước ta cùng nhau </a:t>
            </a:r>
            <a:r>
              <a:rPr lang="en-US" sz="5800" dirty="0" err="1">
                <a:solidFill>
                  <a:srgbClr val="002060"/>
                </a:solidFill>
                <a:latin typeface="UTM American Sans" panose="020B0A02040204020203" pitchFamily="34" charset="0"/>
                <a:ea typeface="UTM American Sans" panose="020B0A02040204020203" pitchFamily="34" charset="0"/>
                <a:cs typeface="UTM American Sans"/>
              </a:rPr>
              <a:t>tiến</a:t>
            </a:r>
            <a:r>
              <a:rPr lang="en-US" sz="5800" dirty="0">
                <a:solidFill>
                  <a:srgbClr val="002060"/>
                </a:solidFill>
                <a:latin typeface="UTM American Sans" panose="020B0A02040204020203" pitchFamily="34" charset="0"/>
                <a:ea typeface="UTM American Sans" panose="020B0A02040204020203" pitchFamily="34" charset="0"/>
                <a:cs typeface="UTM American Sans"/>
              </a:rPr>
              <a:t> b</a:t>
            </a:r>
            <a:r>
              <a:rPr lang="vi-VN" sz="5800" dirty="0">
                <a:solidFill>
                  <a:srgbClr val="002060"/>
                </a:solidFill>
                <a:latin typeface="UTM American Sans" panose="020B0A02040204020203" pitchFamily="34" charset="0"/>
                <a:ea typeface="UTM American Sans" panose="020B0A02040204020203" pitchFamily="34" charset="0"/>
                <a:cs typeface="UTM American Sans"/>
              </a:rPr>
              <a:t>ư</a:t>
            </a:r>
            <a:r>
              <a:rPr lang="en-US" sz="5800" dirty="0" err="1">
                <a:solidFill>
                  <a:srgbClr val="002060"/>
                </a:solidFill>
                <a:latin typeface="UTM American Sans" panose="020B0A02040204020203" pitchFamily="34" charset="0"/>
                <a:ea typeface="UTM American Sans" panose="020B0A02040204020203" pitchFamily="34" charset="0"/>
                <a:cs typeface="UTM American Sans"/>
              </a:rPr>
              <a:t>ớc</a:t>
            </a:r>
            <a:r>
              <a:rPr lang="vi-VN" sz="5800" dirty="0">
                <a:solidFill>
                  <a:srgbClr val="002060"/>
                </a:solidFill>
                <a:latin typeface="UTM American Sans" panose="020B0A02040204020203" pitchFamily="34" charset="0"/>
                <a:ea typeface="UTM American Sans" panose="020B0A02040204020203" pitchFamily="34" charset="0"/>
                <a:cs typeface="UTM American Sans"/>
              </a:rPr>
              <a:t>. Tay trong tay ta cùng nhau </a:t>
            </a:r>
            <a:r>
              <a:rPr lang="en-US" sz="5800" dirty="0" err="1">
                <a:solidFill>
                  <a:srgbClr val="002060"/>
                </a:solidFill>
                <a:latin typeface="UTM American Sans" panose="020B0A02040204020203" pitchFamily="34" charset="0"/>
                <a:ea typeface="UTM American Sans" panose="020B0A02040204020203" pitchFamily="34" charset="0"/>
                <a:cs typeface="UTM American Sans"/>
              </a:rPr>
              <a:t>cất</a:t>
            </a:r>
            <a:r>
              <a:rPr lang="vi-VN" sz="5800" dirty="0">
                <a:solidFill>
                  <a:srgbClr val="002060"/>
                </a:solidFill>
                <a:latin typeface="UTM American Sans" panose="020B0A02040204020203" pitchFamily="34" charset="0"/>
                <a:ea typeface="UTM American Sans" panose="020B0A02040204020203" pitchFamily="34" charset="0"/>
                <a:cs typeface="UTM American Sans"/>
              </a:rPr>
              <a:t> tiếng, hát </a:t>
            </a:r>
            <a:r>
              <a:rPr lang="en-US" sz="5800" dirty="0" err="1">
                <a:solidFill>
                  <a:srgbClr val="002060"/>
                </a:solidFill>
                <a:latin typeface="UTM American Sans" panose="020B0A02040204020203" pitchFamily="34" charset="0"/>
                <a:ea typeface="UTM American Sans" panose="020B0A02040204020203" pitchFamily="34" charset="0"/>
                <a:cs typeface="UTM American Sans"/>
              </a:rPr>
              <a:t>lên</a:t>
            </a:r>
            <a:r>
              <a:rPr lang="vi-VN" sz="5800" dirty="0">
                <a:solidFill>
                  <a:srgbClr val="002060"/>
                </a:solidFill>
                <a:latin typeface="UTM American Sans" panose="020B0A02040204020203" pitchFamily="34" charset="0"/>
                <a:ea typeface="UTM American Sans" panose="020B0A02040204020203" pitchFamily="34" charset="0"/>
                <a:cs typeface="UTM American Sans"/>
              </a:rPr>
              <a:t> bài ca </a:t>
            </a:r>
            <a:r>
              <a:rPr lang="en-US" sz="5800" dirty="0">
                <a:solidFill>
                  <a:srgbClr val="002060"/>
                </a:solidFill>
                <a:latin typeface="UTM American Sans" panose="020B0A02040204020203" pitchFamily="34" charset="0"/>
                <a:ea typeface="UTM American Sans" panose="020B0A02040204020203" pitchFamily="34" charset="0"/>
                <a:cs typeface="UTM American Sans"/>
              </a:rPr>
              <a:t>(á a).</a:t>
            </a:r>
            <a:r>
              <a:rPr lang="vi-VN" sz="5800" dirty="0">
                <a:solidFill>
                  <a:srgbClr val="002060"/>
                </a:solidFill>
                <a:latin typeface="UTM American Sans" panose="020B0A02040204020203" pitchFamily="34" charset="0"/>
                <a:ea typeface="UTM American Sans" panose="020B0A02040204020203" pitchFamily="34" charset="0"/>
                <a:cs typeface="UTM American Sans"/>
              </a:rPr>
              <a:t> </a:t>
            </a:r>
            <a:r>
              <a:rPr lang="en-US" sz="5800" dirty="0">
                <a:solidFill>
                  <a:srgbClr val="002060"/>
                </a:solidFill>
                <a:latin typeface="UTM American Sans" panose="020B0A02040204020203" pitchFamily="34" charset="0"/>
                <a:ea typeface="UTM American Sans" panose="020B0A02040204020203" pitchFamily="34" charset="0"/>
                <a:cs typeface="UTM American Sans"/>
              </a:rPr>
              <a:t>T</a:t>
            </a:r>
            <a:r>
              <a:rPr lang="vi-VN" sz="5800" dirty="0">
                <a:solidFill>
                  <a:srgbClr val="002060"/>
                </a:solidFill>
                <a:latin typeface="UTM American Sans" panose="020B0A02040204020203" pitchFamily="34" charset="0"/>
                <a:ea typeface="UTM American Sans" panose="020B0A02040204020203" pitchFamily="34" charset="0"/>
                <a:cs typeface="UTM American Sans"/>
              </a:rPr>
              <a:t>ạ ơn Cha.</a:t>
            </a:r>
            <a:endParaRPr>
              <a:latin typeface="UTM American Sans"/>
              <a:ea typeface="UTM American Sans"/>
              <a:cs typeface="UTM American Sans"/>
            </a:endParaRPr>
          </a:p>
        </p:txBody>
      </p:sp>
    </p:spTree>
    <p:extLst>
      <p:ext uri="{BB962C8B-B14F-4D97-AF65-F5344CB8AC3E}">
        <p14:creationId xmlns:p14="http://schemas.microsoft.com/office/powerpoint/2010/main" val="46059634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erson holding a cross&#10;&#10;Description automatically generated">
            <a:extLst>
              <a:ext uri="{FF2B5EF4-FFF2-40B4-BE49-F238E27FC236}">
                <a16:creationId xmlns:a16="http://schemas.microsoft.com/office/drawing/2014/main" id="{08334ADA-832B-49EA-904F-914F7427DE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926090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AD7A271-2147-22D1-2016-7AD56D248DA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B03BCE-1FD2-96A4-DE3F-CA6D89CB4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229764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495121"/>
            <a:ext cx="9144000" cy="4324350"/>
          </a:xfrm>
        </p:spPr>
        <p:txBody>
          <a:bodyPr anchor="ctr" anchorCtr="0">
            <a:normAutofit/>
          </a:bodyPr>
          <a:lstStyle/>
          <a:p>
            <a:pPr algn="just">
              <a:defRPr>
                <a:latin typeface="UTM American Sans"/>
                <a:ea typeface="UTM American Sans"/>
                <a:cs typeface="UTM American Sans"/>
              </a:defRPr>
            </a:pPr>
            <a:r>
              <a:rPr lang="vi-VN" sz="6600" dirty="0">
                <a:solidFill>
                  <a:srgbClr val="002060"/>
                </a:solidFill>
                <a:latin typeface="UTM American Sans" panose="020B0A02040204020203" pitchFamily="34" charset="0"/>
                <a:ea typeface="UTM American Sans" panose="020B0A02040204020203" pitchFamily="34" charset="0"/>
                <a:cs typeface="UTM American Sans" pitchFamily="18" charset="0"/>
              </a:rPr>
              <a:t>Chúa là nguồn ánh sáng và ơn cứu độ của tôi.</a:t>
            </a:r>
            <a:endParaRPr lang="en-US" sz="6600" dirty="0">
              <a:solidFill>
                <a:srgbClr val="002060"/>
              </a:solidFill>
              <a:latin typeface="UTM American Sans" panose="020B0A02040204020203" pitchFamily="34" charset="0"/>
              <a:ea typeface="UTM American Sans" panose="020B0A02040204020203" pitchFamily="34" charset="0"/>
              <a:cs typeface="UTM American Sans" pitchFamily="18" charset="0"/>
            </a:endParaRPr>
          </a:p>
        </p:txBody>
      </p:sp>
      <p:sp>
        <p:nvSpPr>
          <p:cNvPr id="2" name="TextBox 1"/>
          <p:cNvSpPr txBox="1"/>
          <p:nvPr/>
        </p:nvSpPr>
        <p:spPr>
          <a:xfrm>
            <a:off x="0" y="26670"/>
            <a:ext cx="2223686" cy="769441"/>
          </a:xfrm>
          <a:prstGeom prst="rect">
            <a:avLst/>
          </a:prstGeom>
          <a:noFill/>
        </p:spPr>
        <p:txBody>
          <a:bodyPr wrap="none" rtlCol="0">
            <a:normAutofit/>
          </a:bodyPr>
          <a:lstStyle/>
          <a:p>
            <a:pPr>
              <a:defRPr>
                <a:latin typeface="UTM American Sans"/>
                <a:ea typeface="UTM American Sans"/>
                <a:cs typeface="UTM American Sans"/>
              </a:defRPr>
            </a:pPr>
            <a:r>
              <a:rPr lang="en-US" sz="4400" u="sng" dirty="0">
                <a:solidFill>
                  <a:srgbClr val="FF0000"/>
                </a:solidFill>
                <a:latin typeface="UTM American Sans" panose="020B0A02040204020203" pitchFamily="34" charset="0"/>
                <a:ea typeface="UTM American Sans" panose="020B0A02040204020203" pitchFamily="34" charset="0"/>
                <a:cs typeface="UTM American Sans" pitchFamily="18" charset="0"/>
              </a:rPr>
              <a:t>Đáp ca:</a:t>
            </a:r>
            <a:endParaRPr>
              <a:latin typeface="UTM American Sans"/>
              <a:ea typeface="UTM American Sans"/>
              <a:cs typeface="UTM American Sans"/>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43200" y="285750"/>
            <a:ext cx="3276599"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3752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chor="ctr" anchorCtr="0">
            <a:normAutofit/>
          </a:bodyPr>
          <a:lstStyle/>
          <a:p>
            <a:pPr algn="just">
              <a:defRPr>
                <a:latin typeface="UTM American Sans"/>
                <a:ea typeface="UTM American Sans"/>
                <a:cs typeface="UTM American Sans"/>
              </a:defRPr>
            </a:pP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Nếu</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anh</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em</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bị</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sỉ</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nhục</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vì</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danh</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Đức</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Ki-</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tô</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anh</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em</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thật</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có</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phúc</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bởi</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lẽ</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Thần</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Khí</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của</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Thiên</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Chúa</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ngự</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trên</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anh</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dirty="0" err="1">
                <a:solidFill>
                  <a:srgbClr val="002060"/>
                </a:solidFill>
                <a:latin typeface="UTM American Sans" panose="020B0A02040204020203" pitchFamily="34" charset="0"/>
                <a:ea typeface="UTM American Sans" panose="020B0A02040204020203" pitchFamily="34" charset="0"/>
                <a:cs typeface="UTM American Sans" pitchFamily="18" charset="0"/>
              </a:rPr>
              <a:t>em</a:t>
            </a:r>
            <a:r>
              <a:rPr lang="en-US" sz="5400" dirty="0">
                <a:solidFill>
                  <a:srgbClr val="002060"/>
                </a:solidFill>
                <a:latin typeface="UTM American Sans" panose="020B0A02040204020203" pitchFamily="34" charset="0"/>
                <a:ea typeface="UTM American Sans" panose="020B0A02040204020203" pitchFamily="34" charset="0"/>
                <a:cs typeface="UTM American Sans" pitchFamily="18" charset="0"/>
              </a:rPr>
              <a:t>. </a:t>
            </a:r>
            <a:r>
              <a:rPr lang="en-US" sz="5400" u="sng" dirty="0">
                <a:solidFill>
                  <a:srgbClr val="FF0000"/>
                </a:solidFill>
                <a:latin typeface="UTM American Sans" panose="020B0A02040204020203" pitchFamily="34" charset="0"/>
                <a:ea typeface="UTM American Sans" panose="020B0A02040204020203" pitchFamily="34" charset="0"/>
                <a:cs typeface="UTM American Sans" pitchFamily="18" charset="0"/>
              </a:rPr>
              <a:t>Alleluia.</a:t>
            </a:r>
            <a:endParaRPr>
              <a:latin typeface="UTM American Sans"/>
              <a:ea typeface="UTM American Sans"/>
              <a:cs typeface="UTM American Sans"/>
            </a:endParaRPr>
          </a:p>
        </p:txBody>
      </p:sp>
      <p:sp>
        <p:nvSpPr>
          <p:cNvPr id="2" name="TextBox 1"/>
          <p:cNvSpPr txBox="1"/>
          <p:nvPr/>
        </p:nvSpPr>
        <p:spPr>
          <a:xfrm>
            <a:off x="0" y="0"/>
            <a:ext cx="5791200" cy="707886"/>
          </a:xfrm>
          <a:prstGeom prst="rect">
            <a:avLst/>
          </a:prstGeom>
          <a:noFill/>
        </p:spPr>
        <p:txBody>
          <a:bodyPr wrap="square" rtlCol="0">
            <a:normAutofit/>
          </a:bodyPr>
          <a:lstStyle/>
          <a:p>
            <a:pPr>
              <a:defRPr>
                <a:latin typeface="UTM American Sans"/>
                <a:ea typeface="UTM American Sans"/>
                <a:cs typeface="UTM American Sans"/>
              </a:defRPr>
            </a:pPr>
            <a:r>
              <a:rPr lang="en-US" sz="4000" u="sng" dirty="0">
                <a:solidFill>
                  <a:srgbClr val="FF0000"/>
                </a:solidFill>
                <a:latin typeface="UTM American Sans" panose="020B0A02040204020203" pitchFamily="34" charset="0"/>
                <a:ea typeface="UTM American Sans" panose="020B0A02040204020203" pitchFamily="34" charset="0"/>
                <a:cs typeface="UTM American Sans" pitchFamily="18" charset="0"/>
              </a:rPr>
              <a:t>Alleluia-Alleluia:</a:t>
            </a:r>
            <a:endParaRPr>
              <a:latin typeface="UTM American Sans"/>
              <a:ea typeface="UTM American Sans"/>
              <a:cs typeface="UTM American Sans"/>
            </a:endParaRPr>
          </a:p>
        </p:txBody>
      </p:sp>
    </p:spTree>
    <p:extLst>
      <p:ext uri="{BB962C8B-B14F-4D97-AF65-F5344CB8AC3E}">
        <p14:creationId xmlns:p14="http://schemas.microsoft.com/office/powerpoint/2010/main" val="3653750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erson holding a cross&#10;&#10;Description automatically generated">
            <a:extLst>
              <a:ext uri="{FF2B5EF4-FFF2-40B4-BE49-F238E27FC236}">
                <a16:creationId xmlns:a16="http://schemas.microsoft.com/office/drawing/2014/main" id="{08334ADA-832B-49EA-904F-914F7427DE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358524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rtlCol="0">
            <a:normAutofit/>
          </a:bodyPr>
          <a:lstStyle/>
          <a:p>
            <a:pPr eaLnBrk="1" fontAlgn="auto" hangingPunct="1">
              <a:lnSpc>
                <a:spcPct val="120000"/>
              </a:lnSpc>
              <a:spcAft>
                <a:spcPts val="0"/>
              </a:spcAft>
              <a:defRPr>
                <a:latin typeface="UTM American Sans"/>
                <a:ea typeface="UTM American Sans"/>
                <a:cs typeface="UTM American Sans"/>
              </a:defRPr>
            </a:pPr>
            <a:endParaRPr lang="en-US" sz="1400" b="0" dirty="0">
              <a:solidFill>
                <a:srgbClr val="C00000"/>
              </a:solidFill>
              <a:latin typeface="UTM American Sans" panose="020B0A02040204020203" pitchFamily="34" charset="0"/>
              <a:ea typeface="UTM American Sans" panose="020B0A02040204020203" pitchFamily="34" charset="0"/>
              <a:cs typeface="UTM American Sans" pitchFamily="18" charset="0"/>
            </a:endParaRPr>
          </a:p>
          <a:p>
            <a:pPr eaLnBrk="1" fontAlgn="auto" hangingPunct="1">
              <a:spcAft>
                <a:spcPts val="0"/>
              </a:spcAft>
              <a:defRPr>
                <a:latin typeface="UTM American Sans"/>
                <a:ea typeface="UTM American Sans"/>
                <a:cs typeface="UTM American Sans"/>
              </a:defRPr>
            </a:pPr>
            <a:endParaRPr lang="en-US" sz="5400" b="0" u="sng" dirty="0">
              <a:solidFill>
                <a:srgbClr val="C00000"/>
              </a:solidFill>
              <a:latin typeface="UTM American Sans" panose="020B0A02040204020203" pitchFamily="34" charset="0"/>
              <a:ea typeface="UTM American Sans" panose="020B0A02040204020203" pitchFamily="34" charset="0"/>
              <a:cs typeface="UTM American Sans" pitchFamily="18" charset="0"/>
            </a:endParaRPr>
          </a:p>
          <a:p>
            <a:pPr eaLnBrk="1" fontAlgn="auto" hangingPunct="1">
              <a:spcAft>
                <a:spcPts val="0"/>
              </a:spcAft>
              <a:defRPr>
                <a:latin typeface="UTM American Sans"/>
                <a:ea typeface="UTM American Sans"/>
                <a:cs typeface="UTM American Sans"/>
              </a:defRPr>
            </a:pPr>
            <a:r>
              <a:rPr lang="en-US" sz="5400" b="0" dirty="0">
                <a:solidFill>
                  <a:srgbClr val="C00000"/>
                </a:solidFill>
                <a:latin typeface="UTM American Sans" panose="020B0A02040204020203" pitchFamily="34" charset="0"/>
                <a:ea typeface="UTM American Sans" panose="020B0A02040204020203" pitchFamily="34" charset="0"/>
                <a:cs typeface="UTM American Sans" pitchFamily="18" charset="0"/>
              </a:rPr>
              <a:t>Ca </a:t>
            </a:r>
            <a:r>
              <a:rPr lang="en-US" sz="5400" b="0" dirty="0" err="1">
                <a:solidFill>
                  <a:srgbClr val="C00000"/>
                </a:solidFill>
                <a:latin typeface="UTM American Sans" panose="020B0A02040204020203" pitchFamily="34" charset="0"/>
                <a:ea typeface="UTM American Sans" panose="020B0A02040204020203" pitchFamily="34" charset="0"/>
                <a:cs typeface="UTM American Sans" pitchFamily="18" charset="0"/>
              </a:rPr>
              <a:t>Dâng</a:t>
            </a:r>
            <a:r>
              <a:rPr lang="en-US" sz="5400" b="0" dirty="0">
                <a:solidFill>
                  <a:srgbClr val="C00000"/>
                </a:solidFill>
                <a:latin typeface="UTM American Sans" panose="020B0A02040204020203" pitchFamily="34" charset="0"/>
                <a:ea typeface="UTM American Sans" panose="020B0A02040204020203" pitchFamily="34" charset="0"/>
                <a:cs typeface="UTM American Sans" pitchFamily="18" charset="0"/>
              </a:rPr>
              <a:t> </a:t>
            </a:r>
            <a:r>
              <a:rPr lang="en-US" sz="5400" b="0" dirty="0" err="1">
                <a:solidFill>
                  <a:srgbClr val="C00000"/>
                </a:solidFill>
                <a:latin typeface="UTM American Sans" panose="020B0A02040204020203" pitchFamily="34" charset="0"/>
                <a:ea typeface="UTM American Sans" panose="020B0A02040204020203" pitchFamily="34" charset="0"/>
                <a:cs typeface="UTM American Sans" pitchFamily="18" charset="0"/>
              </a:rPr>
              <a:t>Lễ</a:t>
            </a:r>
            <a:endParaRPr lang="en-US" sz="5400" b="0" dirty="0">
              <a:solidFill>
                <a:srgbClr val="C00000"/>
              </a:solidFill>
              <a:latin typeface="UTM American Sans" panose="020B0A02040204020203" pitchFamily="34" charset="0"/>
              <a:ea typeface="UTM American Sans" panose="020B0A02040204020203" pitchFamily="34" charset="0"/>
              <a:cs typeface="UTM American Sans" pitchFamily="18" charset="0"/>
            </a:endParaRPr>
          </a:p>
          <a:p>
            <a:pPr eaLnBrk="1" fontAlgn="auto" hangingPunct="1">
              <a:spcAft>
                <a:spcPts val="0"/>
              </a:spcAft>
              <a:defRPr>
                <a:latin typeface="UTM American Sans"/>
                <a:ea typeface="UTM American Sans"/>
                <a:cs typeface="UTM American Sans"/>
              </a:defRPr>
            </a:pPr>
            <a:r>
              <a:rPr lang="en-US" sz="6000" b="0" dirty="0" err="1">
                <a:solidFill>
                  <a:srgbClr val="C00000"/>
                </a:solidFill>
                <a:latin typeface="UTM American Sans" panose="020B0A02040204020203" pitchFamily="34" charset="0"/>
                <a:ea typeface="UTM American Sans" panose="020B0A02040204020203" pitchFamily="34" charset="0"/>
                <a:cs typeface="UTM American Sans" pitchFamily="18" charset="0"/>
              </a:rPr>
              <a:t>Nhạc</a:t>
            </a:r>
            <a:r>
              <a:rPr lang="en-US" sz="6000" b="0" dirty="0">
                <a:solidFill>
                  <a:srgbClr val="C00000"/>
                </a:solidFill>
                <a:latin typeface="UTM American Sans" panose="020B0A02040204020203" pitchFamily="34" charset="0"/>
                <a:ea typeface="UTM American Sans" panose="020B0A02040204020203" pitchFamily="34" charset="0"/>
                <a:cs typeface="UTM American Sans" pitchFamily="18" charset="0"/>
              </a:rPr>
              <a:t> </a:t>
            </a:r>
            <a:r>
              <a:rPr lang="en-US" sz="6000" b="0" dirty="0" err="1">
                <a:solidFill>
                  <a:srgbClr val="C00000"/>
                </a:solidFill>
                <a:latin typeface="UTM American Sans" panose="020B0A02040204020203" pitchFamily="34" charset="0"/>
                <a:ea typeface="UTM American Sans" panose="020B0A02040204020203" pitchFamily="34" charset="0"/>
                <a:cs typeface="UTM American Sans" pitchFamily="18" charset="0"/>
              </a:rPr>
              <a:t>Khúc</a:t>
            </a:r>
            <a:r>
              <a:rPr lang="en-US" sz="6000" b="0" dirty="0">
                <a:solidFill>
                  <a:srgbClr val="C00000"/>
                </a:solidFill>
                <a:latin typeface="UTM American Sans" panose="020B0A02040204020203" pitchFamily="34" charset="0"/>
                <a:ea typeface="UTM American Sans" panose="020B0A02040204020203" pitchFamily="34" charset="0"/>
                <a:cs typeface="UTM American Sans" pitchFamily="18" charset="0"/>
              </a:rPr>
              <a:t> H</a:t>
            </a:r>
            <a:r>
              <a:rPr lang="vi-VN" sz="6000" b="0" dirty="0">
                <a:solidFill>
                  <a:srgbClr val="C00000"/>
                </a:solidFill>
                <a:latin typeface="UTM American Sans" panose="020B0A02040204020203" pitchFamily="34" charset="0"/>
                <a:ea typeface="UTM American Sans" panose="020B0A02040204020203" pitchFamily="34" charset="0"/>
                <a:cs typeface="UTM American Sans" pitchFamily="18" charset="0"/>
              </a:rPr>
              <a:t>ư</a:t>
            </a:r>
            <a:r>
              <a:rPr lang="en-US" sz="6000" b="0" dirty="0" err="1">
                <a:solidFill>
                  <a:srgbClr val="C00000"/>
                </a:solidFill>
                <a:latin typeface="UTM American Sans" panose="020B0A02040204020203" pitchFamily="34" charset="0"/>
                <a:ea typeface="UTM American Sans" panose="020B0A02040204020203" pitchFamily="34" charset="0"/>
                <a:cs typeface="UTM American Sans" pitchFamily="18" charset="0"/>
              </a:rPr>
              <a:t>ơng</a:t>
            </a:r>
            <a:r>
              <a:rPr lang="en-US" sz="6000" b="0" dirty="0">
                <a:solidFill>
                  <a:srgbClr val="C00000"/>
                </a:solidFill>
                <a:latin typeface="UTM American Sans" panose="020B0A02040204020203" pitchFamily="34" charset="0"/>
                <a:ea typeface="UTM American Sans" panose="020B0A02040204020203" pitchFamily="34" charset="0"/>
                <a:cs typeface="UTM American Sans" pitchFamily="18" charset="0"/>
              </a:rPr>
              <a:t> </a:t>
            </a:r>
            <a:r>
              <a:rPr lang="en-US" sz="6000" b="0" dirty="0" err="1">
                <a:solidFill>
                  <a:srgbClr val="C00000"/>
                </a:solidFill>
                <a:latin typeface="UTM American Sans" panose="020B0A02040204020203" pitchFamily="34" charset="0"/>
                <a:ea typeface="UTM American Sans" panose="020B0A02040204020203" pitchFamily="34" charset="0"/>
                <a:cs typeface="UTM American Sans" pitchFamily="18" charset="0"/>
              </a:rPr>
              <a:t>Trầm</a:t>
            </a:r>
            <a:endParaRPr lang="en-US" sz="6000" b="0" dirty="0">
              <a:solidFill>
                <a:srgbClr val="C00000"/>
              </a:solidFill>
              <a:latin typeface="UTM American Sans" panose="020B0A02040204020203" pitchFamily="34" charset="0"/>
              <a:ea typeface="UTM American Sans" panose="020B0A02040204020203" pitchFamily="34" charset="0"/>
              <a:cs typeface="UTM American Sans" pitchFamily="18" charset="0"/>
            </a:endParaRPr>
          </a:p>
          <a:p>
            <a:pPr eaLnBrk="1" fontAlgn="auto" hangingPunct="1">
              <a:spcAft>
                <a:spcPts val="0"/>
              </a:spcAft>
              <a:defRPr>
                <a:latin typeface="UTM American Sans"/>
                <a:ea typeface="UTM American Sans"/>
                <a:cs typeface="UTM American Sans"/>
              </a:defRPr>
            </a:pPr>
            <a:r>
              <a:rPr lang="en-US" sz="4400" dirty="0" err="1">
                <a:solidFill>
                  <a:srgbClr val="002060"/>
                </a:solidFill>
                <a:latin typeface="UTM American Sans" panose="020B0A02040204020203" pitchFamily="34" charset="0"/>
                <a:ea typeface="UTM American Sans" panose="020B0A02040204020203" pitchFamily="34" charset="0"/>
                <a:cs typeface="UTM American Sans"/>
              </a:rPr>
              <a:t>Giang</a:t>
            </a:r>
            <a:r>
              <a:rPr lang="en-US" sz="4400" dirty="0">
                <a:solidFill>
                  <a:srgbClr val="002060"/>
                </a:solidFill>
                <a:latin typeface="UTM American Sans" panose="020B0A02040204020203" pitchFamily="34" charset="0"/>
                <a:ea typeface="UTM American Sans" panose="020B0A02040204020203" pitchFamily="34" charset="0"/>
                <a:cs typeface="UTM American Sans"/>
              </a:rPr>
              <a:t> </a:t>
            </a:r>
            <a:r>
              <a:rPr lang="en-US" sz="4400" dirty="0" err="1">
                <a:solidFill>
                  <a:srgbClr val="002060"/>
                </a:solidFill>
                <a:latin typeface="UTM American Sans" panose="020B0A02040204020203" pitchFamily="34" charset="0"/>
                <a:ea typeface="UTM American Sans" panose="020B0A02040204020203" pitchFamily="34" charset="0"/>
                <a:cs typeface="UTM American Sans"/>
              </a:rPr>
              <a:t>Tâm</a:t>
            </a:r>
            <a:endParaRPr lang="en-US" sz="7200" dirty="0">
              <a:solidFill>
                <a:srgbClr val="002060"/>
              </a:solidFill>
              <a:latin typeface="UTM American Sans" panose="020B0A02040204020203" pitchFamily="34" charset="0"/>
              <a:ea typeface="UTM American Sans" panose="020B0A02040204020203" pitchFamily="34" charset="0"/>
              <a:cs typeface="UTM American Sans" pitchFamily="18" charset="0"/>
            </a:endParaRPr>
          </a:p>
        </p:txBody>
      </p:sp>
    </p:spTree>
    <p:extLst>
      <p:ext uri="{BB962C8B-B14F-4D97-AF65-F5344CB8AC3E}">
        <p14:creationId xmlns:p14="http://schemas.microsoft.com/office/powerpoint/2010/main" val="15364013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defRPr>
                <a:latin typeface="UTM American Sans"/>
                <a:ea typeface="UTM American Sans"/>
                <a:cs typeface="UTM American Sans"/>
              </a:defRPr>
            </a:pPr>
            <a:r>
              <a:rPr lang="en-US" sz="4600" b="0" u="sng" dirty="0" err="1">
                <a:solidFill>
                  <a:srgbClr val="C00000"/>
                </a:solidFill>
                <a:effectLst/>
                <a:latin typeface="UTM American Sans" panose="020B0A02040204020203" pitchFamily="34" charset="0"/>
                <a:ea typeface="UTM American Sans" panose="020B0A02040204020203" pitchFamily="34" charset="0"/>
                <a:cs typeface="UTM American Sans"/>
              </a:rPr>
              <a:t>Đk</a:t>
            </a:r>
            <a:r>
              <a:rPr lang="en-US" sz="4600" b="0" u="sng" dirty="0">
                <a:solidFill>
                  <a:srgbClr val="C00000"/>
                </a:solidFill>
                <a:effectLst/>
                <a:latin typeface="UTM American Sans" panose="020B0A02040204020203" pitchFamily="34" charset="0"/>
                <a:ea typeface="UTM American Sans" panose="020B0A02040204020203" pitchFamily="34" charset="0"/>
                <a:cs typeface="UTM American Sans"/>
              </a:rPr>
              <a:t>:</a:t>
            </a:r>
            <a:r>
              <a:rPr lang="en-US" sz="4600" dirty="0">
                <a:solidFill>
                  <a:srgbClr val="C00000"/>
                </a:solidFill>
                <a:latin typeface="UTM American Sans" panose="020B0A02040204020203" pitchFamily="34" charset="0"/>
                <a:ea typeface="UTM American Sans" panose="020B0A02040204020203" pitchFamily="34" charset="0"/>
                <a:cs typeface="UTM American Sans"/>
              </a:rPr>
              <a:t> </a:t>
            </a:r>
            <a:r>
              <a:rPr lang="vi-VN" sz="4600" dirty="0">
                <a:solidFill>
                  <a:srgbClr val="002060"/>
                </a:solidFill>
                <a:latin typeface="UTM American Sans" panose="020B0A02040204020203" pitchFamily="34" charset="0"/>
                <a:ea typeface="UTM American Sans" panose="020B0A02040204020203" pitchFamily="34" charset="0"/>
                <a:cs typeface="UTM American Sans"/>
              </a:rPr>
              <a:t>Ngạt ngào hương trầm tỏa bay lên</a:t>
            </a:r>
            <a:r>
              <a:rPr lang="en-US" sz="4600" dirty="0">
                <a:solidFill>
                  <a:srgbClr val="002060"/>
                </a:solidFill>
                <a:latin typeface="UTM American Sans" panose="020B0A02040204020203" pitchFamily="34" charset="0"/>
                <a:ea typeface="UTM American Sans" panose="020B0A02040204020203" pitchFamily="34" charset="0"/>
                <a:cs typeface="UTM American Sans"/>
              </a:rPr>
              <a:t>, n</a:t>
            </a:r>
            <a:r>
              <a:rPr lang="vi-VN" sz="4600" dirty="0">
                <a:solidFill>
                  <a:srgbClr val="002060"/>
                </a:solidFill>
                <a:latin typeface="UTM American Sans" panose="020B0A02040204020203" pitchFamily="34" charset="0"/>
                <a:ea typeface="UTM American Sans" panose="020B0A02040204020203" pitchFamily="34" charset="0"/>
                <a:cs typeface="UTM American Sans"/>
              </a:rPr>
              <a:t>gạt ngào hương trầm tỏa bay lên, tỏa bay lên tỏa bay lên tòa Chúa. Xin cho của lễ con dâng thắm thi</a:t>
            </a:r>
            <a:r>
              <a:rPr lang="en-US" sz="4600" dirty="0">
                <a:solidFill>
                  <a:srgbClr val="002060"/>
                </a:solidFill>
                <a:latin typeface="UTM American Sans" panose="020B0A02040204020203" pitchFamily="34" charset="0"/>
                <a:ea typeface="UTM American Sans" panose="020B0A02040204020203" pitchFamily="34" charset="0"/>
                <a:cs typeface="UTM American Sans"/>
              </a:rPr>
              <a:t>ế</a:t>
            </a:r>
            <a:r>
              <a:rPr lang="vi-VN" sz="4600" dirty="0">
                <a:solidFill>
                  <a:srgbClr val="002060"/>
                </a:solidFill>
                <a:latin typeface="UTM American Sans" panose="020B0A02040204020203" pitchFamily="34" charset="0"/>
                <a:ea typeface="UTM American Sans" panose="020B0A02040204020203" pitchFamily="34" charset="0"/>
                <a:cs typeface="UTM American Sans"/>
              </a:rPr>
              <a:t>t t</a:t>
            </a:r>
            <a:r>
              <a:rPr lang="en-US" sz="4600" dirty="0">
                <a:solidFill>
                  <a:srgbClr val="002060"/>
                </a:solidFill>
                <a:latin typeface="UTM American Sans" panose="020B0A02040204020203" pitchFamily="34" charset="0"/>
                <a:ea typeface="UTM American Sans" panose="020B0A02040204020203" pitchFamily="34" charset="0"/>
                <a:cs typeface="UTM American Sans"/>
              </a:rPr>
              <a:t>ấ</a:t>
            </a:r>
            <a:r>
              <a:rPr lang="vi-VN" sz="4600" dirty="0">
                <a:solidFill>
                  <a:srgbClr val="002060"/>
                </a:solidFill>
                <a:latin typeface="UTM American Sans" panose="020B0A02040204020203" pitchFamily="34" charset="0"/>
                <a:ea typeface="UTM American Sans" panose="020B0A02040204020203" pitchFamily="34" charset="0"/>
                <a:cs typeface="UTM American Sans"/>
              </a:rPr>
              <a:t>m lòng mến tri ân, theo làn hương trầm dâng lên.</a:t>
            </a:r>
            <a:endParaRPr lang="en-US" sz="4600" b="0" dirty="0">
              <a:solidFill>
                <a:srgbClr val="002060"/>
              </a:solidFill>
              <a:effectLst/>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3759399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defRPr>
                <a:latin typeface="UTM American Sans"/>
                <a:ea typeface="UTM American Sans"/>
                <a:cs typeface="UTM American Sans"/>
              </a:defRPr>
            </a:pPr>
            <a:r>
              <a:rPr lang="en-US" b="0" u="sng" dirty="0">
                <a:solidFill>
                  <a:srgbClr val="C00000"/>
                </a:solidFill>
                <a:effectLst/>
                <a:latin typeface="UTM American Sans" panose="020B0A02040204020203" pitchFamily="34" charset="0"/>
                <a:ea typeface="UTM American Sans" panose="020B0A02040204020203" pitchFamily="34" charset="0"/>
                <a:cs typeface="UTM American Sans"/>
              </a:rPr>
              <a:t>Tk1:</a:t>
            </a:r>
            <a:r>
              <a:rPr lang="en-US" dirty="0">
                <a:solidFill>
                  <a:srgbClr val="C00000"/>
                </a:solidFill>
                <a:latin typeface="UTM American Sans" panose="020B0A02040204020203" pitchFamily="34" charset="0"/>
                <a:ea typeface="UTM American Sans" panose="020B0A02040204020203" pitchFamily="34" charset="0"/>
                <a:cs typeface="UTM American Sans"/>
              </a:rPr>
              <a:t> </a:t>
            </a:r>
            <a:r>
              <a:rPr lang="vi-VN" dirty="0">
                <a:solidFill>
                  <a:srgbClr val="002060"/>
                </a:solidFill>
                <a:latin typeface="UTM American Sans" panose="020B0A02040204020203" pitchFamily="34" charset="0"/>
                <a:ea typeface="UTM American Sans" panose="020B0A02040204020203" pitchFamily="34" charset="0"/>
                <a:cs typeface="UTM American Sans"/>
              </a:rPr>
              <a:t>Này bánh rượu với tình yêu đoàn con dâng Ngài. Cùng với nhọc lao ngày qua tháng năm miệt mài. Đây của lễ kính dâng Ngài như làn hương ngát diệu vời, nguyện dâng lên Chúa câu ngợi chúc muôn đời.</a:t>
            </a:r>
            <a:endParaRPr lang="en-US" b="0" dirty="0">
              <a:solidFill>
                <a:srgbClr val="002060"/>
              </a:solidFill>
              <a:effectLst/>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2200909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defRPr>
                <a:latin typeface="UTM American Sans"/>
                <a:ea typeface="UTM American Sans"/>
                <a:cs typeface="UTM American Sans"/>
              </a:defRPr>
            </a:pPr>
            <a:r>
              <a:rPr lang="en-US" sz="4600" b="0" u="sng" dirty="0" err="1">
                <a:solidFill>
                  <a:srgbClr val="C00000"/>
                </a:solidFill>
                <a:effectLst/>
                <a:latin typeface="UTM American Sans" panose="020B0A02040204020203" pitchFamily="34" charset="0"/>
                <a:ea typeface="UTM American Sans" panose="020B0A02040204020203" pitchFamily="34" charset="0"/>
                <a:cs typeface="UTM American Sans"/>
              </a:rPr>
              <a:t>Đk</a:t>
            </a:r>
            <a:r>
              <a:rPr lang="en-US" sz="4600" b="0" u="sng" dirty="0">
                <a:solidFill>
                  <a:srgbClr val="C00000"/>
                </a:solidFill>
                <a:effectLst/>
                <a:latin typeface="UTM American Sans" panose="020B0A02040204020203" pitchFamily="34" charset="0"/>
                <a:ea typeface="UTM American Sans" panose="020B0A02040204020203" pitchFamily="34" charset="0"/>
                <a:cs typeface="UTM American Sans"/>
              </a:rPr>
              <a:t>:</a:t>
            </a:r>
            <a:r>
              <a:rPr lang="en-US" sz="4600" dirty="0">
                <a:solidFill>
                  <a:srgbClr val="C00000"/>
                </a:solidFill>
                <a:latin typeface="UTM American Sans" panose="020B0A02040204020203" pitchFamily="34" charset="0"/>
                <a:ea typeface="UTM American Sans" panose="020B0A02040204020203" pitchFamily="34" charset="0"/>
                <a:cs typeface="UTM American Sans"/>
              </a:rPr>
              <a:t> </a:t>
            </a:r>
            <a:r>
              <a:rPr lang="vi-VN" sz="4600" dirty="0">
                <a:solidFill>
                  <a:srgbClr val="002060"/>
                </a:solidFill>
                <a:latin typeface="UTM American Sans" panose="020B0A02040204020203" pitchFamily="34" charset="0"/>
                <a:ea typeface="UTM American Sans" panose="020B0A02040204020203" pitchFamily="34" charset="0"/>
                <a:cs typeface="UTM American Sans"/>
              </a:rPr>
              <a:t>Ngạt ngào hương trầm tỏa bay lên</a:t>
            </a:r>
            <a:r>
              <a:rPr lang="en-US" sz="4600" dirty="0">
                <a:solidFill>
                  <a:srgbClr val="002060"/>
                </a:solidFill>
                <a:latin typeface="UTM American Sans" panose="020B0A02040204020203" pitchFamily="34" charset="0"/>
                <a:ea typeface="UTM American Sans" panose="020B0A02040204020203" pitchFamily="34" charset="0"/>
                <a:cs typeface="UTM American Sans"/>
              </a:rPr>
              <a:t>, n</a:t>
            </a:r>
            <a:r>
              <a:rPr lang="vi-VN" sz="4600" dirty="0">
                <a:solidFill>
                  <a:srgbClr val="002060"/>
                </a:solidFill>
                <a:latin typeface="UTM American Sans" panose="020B0A02040204020203" pitchFamily="34" charset="0"/>
                <a:ea typeface="UTM American Sans" panose="020B0A02040204020203" pitchFamily="34" charset="0"/>
                <a:cs typeface="UTM American Sans"/>
              </a:rPr>
              <a:t>gạt ngào hương trầm tỏa bay lên, tỏa bay lên tỏa bay lên tòa Chúa. Xin cho của lễ con dâng thắm thi</a:t>
            </a:r>
            <a:r>
              <a:rPr lang="en-US" sz="4600" dirty="0">
                <a:solidFill>
                  <a:srgbClr val="002060"/>
                </a:solidFill>
                <a:latin typeface="UTM American Sans" panose="020B0A02040204020203" pitchFamily="34" charset="0"/>
                <a:ea typeface="UTM American Sans" panose="020B0A02040204020203" pitchFamily="34" charset="0"/>
                <a:cs typeface="UTM American Sans"/>
              </a:rPr>
              <a:t>ế</a:t>
            </a:r>
            <a:r>
              <a:rPr lang="vi-VN" sz="4600" dirty="0">
                <a:solidFill>
                  <a:srgbClr val="002060"/>
                </a:solidFill>
                <a:latin typeface="UTM American Sans" panose="020B0A02040204020203" pitchFamily="34" charset="0"/>
                <a:ea typeface="UTM American Sans" panose="020B0A02040204020203" pitchFamily="34" charset="0"/>
                <a:cs typeface="UTM American Sans"/>
              </a:rPr>
              <a:t>t t</a:t>
            </a:r>
            <a:r>
              <a:rPr lang="en-US" sz="4600" dirty="0">
                <a:solidFill>
                  <a:srgbClr val="002060"/>
                </a:solidFill>
                <a:latin typeface="UTM American Sans" panose="020B0A02040204020203" pitchFamily="34" charset="0"/>
                <a:ea typeface="UTM American Sans" panose="020B0A02040204020203" pitchFamily="34" charset="0"/>
                <a:cs typeface="UTM American Sans"/>
              </a:rPr>
              <a:t>ấ</a:t>
            </a:r>
            <a:r>
              <a:rPr lang="vi-VN" sz="4600" dirty="0">
                <a:solidFill>
                  <a:srgbClr val="002060"/>
                </a:solidFill>
                <a:latin typeface="UTM American Sans" panose="020B0A02040204020203" pitchFamily="34" charset="0"/>
                <a:ea typeface="UTM American Sans" panose="020B0A02040204020203" pitchFamily="34" charset="0"/>
                <a:cs typeface="UTM American Sans"/>
              </a:rPr>
              <a:t>m lòng mến tri ân, theo làn hương trầm dâng lên.</a:t>
            </a:r>
            <a:endParaRPr lang="en-US" sz="4600" b="0" dirty="0">
              <a:solidFill>
                <a:srgbClr val="002060"/>
              </a:solidFill>
              <a:effectLst/>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1736276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5542399-A54E-1939-A81C-F2E3830DF3F3}"/>
            </a:ext>
          </a:extLst>
        </p:cNvPr>
        <p:cNvGrpSpPr/>
        <p:nvPr/>
      </p:nvGrpSpPr>
      <p:grpSpPr>
        <a:xfrm>
          <a:off x="0" y="0"/>
          <a:ext cx="0" cy="0"/>
          <a:chOff x="0" y="0"/>
          <a:chExt cx="0" cy="0"/>
        </a:xfrm>
      </p:grpSpPr>
    </p:spTree>
    <p:extLst>
      <p:ext uri="{BB962C8B-B14F-4D97-AF65-F5344CB8AC3E}">
        <p14:creationId xmlns:p14="http://schemas.microsoft.com/office/powerpoint/2010/main" val="4032472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in a red hat&#10;&#10;Description automatically generated">
            <a:extLst>
              <a:ext uri="{FF2B5EF4-FFF2-40B4-BE49-F238E27FC236}">
                <a16:creationId xmlns:a16="http://schemas.microsoft.com/office/drawing/2014/main" id="{2A5B8401-2858-4BF7-AB06-F44FD2947E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171837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defRPr>
                <a:latin typeface="UTM American Sans"/>
                <a:ea typeface="UTM American Sans"/>
                <a:cs typeface="UTM American Sans"/>
              </a:defRPr>
            </a:pPr>
            <a:r>
              <a:rPr lang="en-US" sz="5400" b="0" dirty="0">
                <a:solidFill>
                  <a:srgbClr val="C00000"/>
                </a:solidFill>
                <a:effectLst/>
                <a:latin typeface="UTM American Sans" panose="020B0A02040204020203" pitchFamily="34" charset="0"/>
                <a:ea typeface="UTM American Sans" panose="020B0A02040204020203" pitchFamily="34" charset="0"/>
                <a:cs typeface="UTM American Sans"/>
              </a:rPr>
              <a:t>Ca </a:t>
            </a:r>
            <a:r>
              <a:rPr lang="en-US" sz="5400" b="0" dirty="0" err="1">
                <a:solidFill>
                  <a:srgbClr val="C00000"/>
                </a:solidFill>
                <a:effectLst/>
                <a:latin typeface="UTM American Sans" panose="020B0A02040204020203" pitchFamily="34" charset="0"/>
                <a:ea typeface="UTM American Sans" panose="020B0A02040204020203" pitchFamily="34" charset="0"/>
                <a:cs typeface="UTM American Sans"/>
              </a:rPr>
              <a:t>Nguyện</a:t>
            </a:r>
            <a:r>
              <a:rPr lang="en-US" sz="5400" b="0" dirty="0">
                <a:solidFill>
                  <a:srgbClr val="C00000"/>
                </a:solidFill>
                <a:effectLst/>
                <a:latin typeface="UTM American Sans" panose="020B0A02040204020203" pitchFamily="34" charset="0"/>
                <a:ea typeface="UTM American Sans" panose="020B0A02040204020203" pitchFamily="34" charset="0"/>
                <a:cs typeface="UTM American Sans"/>
              </a:rPr>
              <a:t> </a:t>
            </a:r>
            <a:r>
              <a:rPr lang="en-US" sz="5400" b="0" dirty="0" err="1">
                <a:solidFill>
                  <a:srgbClr val="C00000"/>
                </a:solidFill>
                <a:effectLst/>
                <a:latin typeface="UTM American Sans" panose="020B0A02040204020203" pitchFamily="34" charset="0"/>
                <a:ea typeface="UTM American Sans" panose="020B0A02040204020203" pitchFamily="34" charset="0"/>
                <a:cs typeface="UTM American Sans"/>
              </a:rPr>
              <a:t>Hiệp</a:t>
            </a:r>
            <a:r>
              <a:rPr lang="en-US" sz="5400" b="0" dirty="0">
                <a:solidFill>
                  <a:srgbClr val="C00000"/>
                </a:solidFill>
                <a:effectLst/>
                <a:latin typeface="UTM American Sans" panose="020B0A02040204020203" pitchFamily="34" charset="0"/>
                <a:ea typeface="UTM American Sans" panose="020B0A02040204020203" pitchFamily="34" charset="0"/>
                <a:cs typeface="UTM American Sans"/>
              </a:rPr>
              <a:t> </a:t>
            </a:r>
            <a:r>
              <a:rPr lang="en-US" sz="5400" b="0" dirty="0" err="1">
                <a:solidFill>
                  <a:srgbClr val="C00000"/>
                </a:solidFill>
                <a:effectLst/>
                <a:latin typeface="UTM American Sans" panose="020B0A02040204020203" pitchFamily="34" charset="0"/>
                <a:ea typeface="UTM American Sans" panose="020B0A02040204020203" pitchFamily="34" charset="0"/>
                <a:cs typeface="UTM American Sans"/>
              </a:rPr>
              <a:t>Lễ</a:t>
            </a:r>
            <a:br>
              <a:rPr lang="en-US" sz="6600" b="0" dirty="0">
                <a:solidFill>
                  <a:srgbClr val="C00000"/>
                </a:solidFill>
                <a:effectLst/>
                <a:latin typeface="Segoe UI Black" panose="020B0A02040204020203" pitchFamily="34" charset="0"/>
                <a:ea typeface="Segoe UI Black" panose="020B0A02040204020203" pitchFamily="34" charset="0"/>
              </a:rPr>
            </a:br>
            <a:r>
              <a:rPr lang="en-US" sz="8800" dirty="0" err="1">
                <a:solidFill>
                  <a:srgbClr val="C00000"/>
                </a:solidFill>
                <a:latin typeface="UTM American Sans" panose="020B0A02040204020203" pitchFamily="34" charset="0"/>
                <a:ea typeface="UTM American Sans" panose="020B0A02040204020203" pitchFamily="34" charset="0"/>
                <a:cs typeface="UTM American Sans"/>
              </a:rPr>
              <a:t>Hồng</a:t>
            </a:r>
            <a:r>
              <a:rPr lang="en-US" sz="8800" dirty="0">
                <a:solidFill>
                  <a:srgbClr val="C00000"/>
                </a:solidFill>
                <a:latin typeface="UTM American Sans" panose="020B0A02040204020203" pitchFamily="34" charset="0"/>
                <a:ea typeface="UTM American Sans" panose="020B0A02040204020203" pitchFamily="34" charset="0"/>
                <a:cs typeface="UTM American Sans"/>
              </a:rPr>
              <a:t> </a:t>
            </a:r>
            <a:r>
              <a:rPr lang="en-US" sz="8800" dirty="0" err="1">
                <a:solidFill>
                  <a:srgbClr val="C00000"/>
                </a:solidFill>
                <a:latin typeface="UTM American Sans" panose="020B0A02040204020203" pitchFamily="34" charset="0"/>
                <a:ea typeface="UTM American Sans" panose="020B0A02040204020203" pitchFamily="34" charset="0"/>
                <a:cs typeface="UTM American Sans"/>
              </a:rPr>
              <a:t>Ân</a:t>
            </a:r>
            <a:r>
              <a:rPr lang="en-US" sz="8800" dirty="0">
                <a:solidFill>
                  <a:srgbClr val="C00000"/>
                </a:solidFill>
                <a:latin typeface="UTM American Sans" panose="020B0A02040204020203" pitchFamily="34" charset="0"/>
                <a:ea typeface="UTM American Sans" panose="020B0A02040204020203" pitchFamily="34" charset="0"/>
                <a:cs typeface="UTM American Sans"/>
              </a:rPr>
              <a:t> </a:t>
            </a:r>
            <a:r>
              <a:rPr lang="en-US" sz="8800" dirty="0" err="1">
                <a:solidFill>
                  <a:srgbClr val="C00000"/>
                </a:solidFill>
                <a:latin typeface="UTM American Sans" panose="020B0A02040204020203" pitchFamily="34" charset="0"/>
                <a:ea typeface="UTM American Sans" panose="020B0A02040204020203" pitchFamily="34" charset="0"/>
                <a:cs typeface="UTM American Sans"/>
              </a:rPr>
              <a:t>Chúa</a:t>
            </a:r>
            <a:br>
              <a:rPr lang="pl-PL" sz="6000" dirty="0">
                <a:solidFill>
                  <a:srgbClr val="C00000"/>
                </a:solidFill>
                <a:latin typeface="Segoe UI Black" panose="020B0A02040204020203" pitchFamily="34" charset="0"/>
                <a:ea typeface="Segoe UI Black" panose="020B0A02040204020203" pitchFamily="34" charset="0"/>
              </a:rPr>
            </a:br>
            <a:r>
              <a:rPr lang="en-US" sz="6000" i="1" dirty="0" err="1">
                <a:solidFill>
                  <a:srgbClr val="002060"/>
                </a:solidFill>
                <a:latin typeface="UTM American Sans" panose="020B0A02040204020203" pitchFamily="34" charset="0"/>
                <a:ea typeface="UTM American Sans" panose="020B0A02040204020203" pitchFamily="34" charset="0"/>
                <a:cs typeface="UTM American Sans"/>
              </a:rPr>
              <a:t>Falê</a:t>
            </a:r>
            <a:endParaRPr lang="en-US" sz="9600" b="0" i="1" dirty="0">
              <a:solidFill>
                <a:srgbClr val="002060"/>
              </a:solidFill>
              <a:effectLst/>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2785297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defRPr>
                <a:latin typeface="UTM American Sans"/>
                <a:ea typeface="UTM American Sans"/>
                <a:cs typeface="UTM American Sans"/>
              </a:defRPr>
            </a:pPr>
            <a:r>
              <a:rPr lang="en-US" sz="4800" u="sng" dirty="0">
                <a:solidFill>
                  <a:srgbClr val="C00000"/>
                </a:solidFill>
                <a:latin typeface="UTM American Sans" panose="020B0A02040204020203" pitchFamily="34" charset="0"/>
                <a:ea typeface="UTM American Sans" panose="020B0A02040204020203" pitchFamily="34" charset="0"/>
                <a:cs typeface="UTM American Sans"/>
              </a:rPr>
              <a:t>T</a:t>
            </a:r>
            <a:r>
              <a:rPr lang="en-US" sz="4800" b="0" u="sng" dirty="0">
                <a:solidFill>
                  <a:srgbClr val="C00000"/>
                </a:solidFill>
                <a:effectLst/>
                <a:latin typeface="UTM American Sans" panose="020B0A02040204020203" pitchFamily="34" charset="0"/>
                <a:ea typeface="UTM American Sans" panose="020B0A02040204020203" pitchFamily="34" charset="0"/>
                <a:cs typeface="UTM American Sans"/>
              </a:rPr>
              <a:t>k1:</a:t>
            </a:r>
            <a:r>
              <a:rPr lang="en-US" sz="4800" b="0" dirty="0">
                <a:solidFill>
                  <a:srgbClr val="002060"/>
                </a:solidFill>
                <a:effectLst/>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Hồng</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ân</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800" dirty="0">
                <a:solidFill>
                  <a:srgbClr val="002060"/>
                </a:solidFill>
                <a:latin typeface="UTM American Sans" panose="020B0A02040204020203" pitchFamily="34" charset="0"/>
                <a:ea typeface="UTM American Sans" panose="020B0A02040204020203" pitchFamily="34" charset="0"/>
                <a:cs typeface="UTM American Sans"/>
              </a:rPr>
              <a:t> á </a:t>
            </a:r>
            <a:r>
              <a:rPr lang="vi-VN" sz="4800" dirty="0">
                <a:solidFill>
                  <a:srgbClr val="002060"/>
                </a:solidFill>
                <a:latin typeface="UTM American Sans" panose="020B0A02040204020203" pitchFamily="34" charset="0"/>
                <a:ea typeface="UTM American Sans" panose="020B0A02040204020203" pitchFamily="34" charset="0"/>
                <a:cs typeface="UTM American Sans"/>
              </a:rPr>
              <a:t>ơ</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i</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là</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tiếng</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hát</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ru</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của</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mẹ</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là</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tay</a:t>
            </a:r>
            <a:r>
              <a:rPr lang="en-US" sz="4800" dirty="0">
                <a:solidFill>
                  <a:srgbClr val="002060"/>
                </a:solidFill>
                <a:latin typeface="UTM American Sans" panose="020B0A02040204020203" pitchFamily="34" charset="0"/>
                <a:ea typeface="UTM American Sans" panose="020B0A02040204020203" pitchFamily="34" charset="0"/>
                <a:cs typeface="UTM American Sans"/>
              </a:rPr>
              <a:t> cha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đỡ</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nâng</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dìu</a:t>
            </a:r>
            <a:r>
              <a:rPr lang="en-US" sz="4800" dirty="0">
                <a:solidFill>
                  <a:srgbClr val="002060"/>
                </a:solidFill>
                <a:latin typeface="UTM American Sans" panose="020B0A02040204020203" pitchFamily="34" charset="0"/>
                <a:ea typeface="UTM American Sans" panose="020B0A02040204020203" pitchFamily="34" charset="0"/>
                <a:cs typeface="UTM American Sans"/>
              </a:rPr>
              <a:t> con b</a:t>
            </a:r>
            <a:r>
              <a:rPr lang="vi-VN" sz="4800" dirty="0">
                <a:solidFill>
                  <a:srgbClr val="002060"/>
                </a:solidFill>
                <a:latin typeface="UTM American Sans" panose="020B0A02040204020203" pitchFamily="34" charset="0"/>
                <a:ea typeface="UTM American Sans" panose="020B0A02040204020203" pitchFamily="34" charset="0"/>
                <a:cs typeface="UTM American Sans"/>
              </a:rPr>
              <a:t>ư</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ớc</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đi</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đầu</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tiên</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Hồng</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ân</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đêm</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ngày</a:t>
            </a:r>
            <a:r>
              <a:rPr lang="en-US" sz="4800" dirty="0">
                <a:solidFill>
                  <a:srgbClr val="002060"/>
                </a:solidFill>
                <a:latin typeface="UTM American Sans" panose="020B0A02040204020203" pitchFamily="34" charset="0"/>
                <a:ea typeface="UTM American Sans" panose="020B0A02040204020203" pitchFamily="34" charset="0"/>
                <a:cs typeface="UTM American Sans"/>
              </a:rPr>
              <a:t> ủ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ấp</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mến</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th</a:t>
            </a:r>
            <a:r>
              <a:rPr lang="vi-VN" sz="4800" dirty="0">
                <a:solidFill>
                  <a:srgbClr val="002060"/>
                </a:solidFill>
                <a:latin typeface="UTM American Sans" panose="020B0A02040204020203" pitchFamily="34" charset="0"/>
                <a:ea typeface="UTM American Sans" panose="020B0A02040204020203" pitchFamily="34" charset="0"/>
                <a:cs typeface="UTM American Sans"/>
              </a:rPr>
              <a:t>ư</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ơng</a:t>
            </a:r>
            <a:r>
              <a:rPr lang="en-US" sz="4800" dirty="0">
                <a:solidFill>
                  <a:srgbClr val="002060"/>
                </a:solidFill>
                <a:latin typeface="UTM American Sans" panose="020B0A02040204020203" pitchFamily="34" charset="0"/>
                <a:ea typeface="UTM American Sans" panose="020B0A02040204020203" pitchFamily="34" charset="0"/>
                <a:cs typeface="UTM American Sans"/>
              </a:rPr>
              <a:t> d</a:t>
            </a:r>
            <a:r>
              <a:rPr lang="vi-VN" sz="4800" dirty="0">
                <a:solidFill>
                  <a:srgbClr val="002060"/>
                </a:solidFill>
                <a:latin typeface="UTM American Sans" panose="020B0A02040204020203" pitchFamily="34" charset="0"/>
                <a:ea typeface="UTM American Sans" panose="020B0A02040204020203" pitchFamily="34" charset="0"/>
                <a:cs typeface="UTM American Sans"/>
              </a:rPr>
              <a:t>ư</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đầy</a:t>
            </a:r>
            <a:r>
              <a:rPr lang="en-US" sz="4800">
                <a:solidFill>
                  <a:srgbClr val="002060"/>
                </a:solidFill>
                <a:latin typeface="UTM American Sans" panose="020B0A02040204020203" pitchFamily="34" charset="0"/>
                <a:ea typeface="UTM American Sans" panose="020B0A02040204020203" pitchFamily="34" charset="0"/>
                <a:cs typeface="UTM American Sans"/>
              </a:rPr>
              <a:t>. Lòng</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hân</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hoan</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tán</a:t>
            </a:r>
            <a:r>
              <a:rPr lang="en-US" sz="4800" dirty="0">
                <a:solidFill>
                  <a:srgbClr val="002060"/>
                </a:solidFill>
                <a:latin typeface="UTM American Sans" panose="020B0A02040204020203" pitchFamily="34" charset="0"/>
                <a:ea typeface="UTM American Sans" panose="020B0A02040204020203" pitchFamily="34" charset="0"/>
                <a:cs typeface="UTM American Sans"/>
              </a:rPr>
              <a:t> d</a:t>
            </a:r>
            <a:r>
              <a:rPr lang="vi-VN" sz="4800" dirty="0">
                <a:solidFill>
                  <a:srgbClr val="002060"/>
                </a:solidFill>
                <a:latin typeface="UTM American Sans" panose="020B0A02040204020203" pitchFamily="34" charset="0"/>
                <a:ea typeface="UTM American Sans" panose="020B0A02040204020203" pitchFamily="34" charset="0"/>
                <a:cs typeface="UTM American Sans"/>
              </a:rPr>
              <a:t>ư</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ơng</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cảm</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tạ</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tình</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r>
              <a:rPr lang="en-US" sz="48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800" dirty="0">
                <a:solidFill>
                  <a:srgbClr val="002060"/>
                </a:solidFill>
                <a:latin typeface="UTM American Sans" panose="020B0A02040204020203" pitchFamily="34" charset="0"/>
                <a:ea typeface="UTM American Sans" panose="020B0A02040204020203" pitchFamily="34" charset="0"/>
                <a:cs typeface="UTM American Sans"/>
              </a:rPr>
              <a:t>. </a:t>
            </a:r>
            <a:endParaRPr lang="en-US" sz="4800" b="0" dirty="0">
              <a:solidFill>
                <a:srgbClr val="002060"/>
              </a:solidFill>
              <a:effectLst/>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3225365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defRPr>
                <a:latin typeface="UTM American Sans"/>
                <a:ea typeface="UTM American Sans"/>
                <a:cs typeface="UTM American Sans"/>
              </a:defRPr>
            </a:pPr>
            <a:r>
              <a:rPr lang="en-US" sz="4000" b="0" u="sng" dirty="0" err="1">
                <a:solidFill>
                  <a:srgbClr val="C00000"/>
                </a:solidFill>
                <a:effectLst/>
                <a:latin typeface="UTM American Sans" panose="020B0A02040204020203" pitchFamily="34" charset="0"/>
                <a:ea typeface="UTM American Sans" panose="020B0A02040204020203" pitchFamily="34" charset="0"/>
                <a:cs typeface="UTM American Sans"/>
              </a:rPr>
              <a:t>Đk</a:t>
            </a:r>
            <a:r>
              <a:rPr lang="en-US" sz="4000" b="0" u="sng" dirty="0">
                <a:solidFill>
                  <a:srgbClr val="C00000"/>
                </a:solidFill>
                <a:effectLst/>
                <a:latin typeface="UTM American Sans" panose="020B0A02040204020203" pitchFamily="34" charset="0"/>
                <a:ea typeface="UTM American Sans" panose="020B0A02040204020203" pitchFamily="34" charset="0"/>
                <a:cs typeface="UTM American Sans"/>
              </a:rPr>
              <a:t>:</a:t>
            </a:r>
            <a:r>
              <a:rPr lang="en-US" sz="4000" b="0" dirty="0">
                <a:solidFill>
                  <a:srgbClr val="C00000"/>
                </a:solidFill>
                <a:effectLst/>
                <a:latin typeface="UTM American Sans" panose="020B0A02040204020203" pitchFamily="34" charset="0"/>
                <a:ea typeface="UTM American Sans" panose="020B0A02040204020203" pitchFamily="34" charset="0"/>
                <a:cs typeface="UTM American Sans"/>
              </a:rPr>
              <a:t> </a:t>
            </a:r>
            <a:r>
              <a:rPr lang="en-US" sz="4000" b="0" dirty="0" err="1">
                <a:solidFill>
                  <a:srgbClr val="002060"/>
                </a:solidFill>
                <a:effectLst/>
                <a:latin typeface="UTM American Sans" panose="020B0A02040204020203" pitchFamily="34" charset="0"/>
                <a:ea typeface="UTM American Sans" panose="020B0A02040204020203" pitchFamily="34" charset="0"/>
                <a:cs typeface="UTM American Sans"/>
              </a:rPr>
              <a:t>Hồ</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ân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nh</a:t>
            </a:r>
            <a:r>
              <a:rPr lang="vi-VN" sz="4000" dirty="0">
                <a:solidFill>
                  <a:srgbClr val="002060"/>
                </a:solidFill>
                <a:latin typeface="UTM American Sans" panose="020B0A02040204020203" pitchFamily="34" charset="0"/>
                <a:ea typeface="UTM American Sans" panose="020B0A02040204020203" pitchFamily="34" charset="0"/>
                <a:cs typeface="UTM American Sans"/>
              </a:rPr>
              <a:t>ư</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là</a:t>
            </a:r>
            <a:r>
              <a:rPr lang="en-US" sz="4000" dirty="0">
                <a:solidFill>
                  <a:srgbClr val="002060"/>
                </a:solidFill>
                <a:latin typeface="UTM American Sans" panose="020B0A02040204020203" pitchFamily="34" charset="0"/>
                <a:ea typeface="UTM American Sans" panose="020B0A02040204020203" pitchFamily="34" charset="0"/>
                <a:cs typeface="UTM American Sans"/>
              </a:rPr>
              <a:t> m</a:t>
            </a:r>
            <a:r>
              <a:rPr lang="vi-VN" sz="4000" dirty="0">
                <a:solidFill>
                  <a:srgbClr val="002060"/>
                </a:solidFill>
                <a:latin typeface="UTM American Sans" panose="020B0A02040204020203" pitchFamily="34" charset="0"/>
                <a:ea typeface="UTM American Sans" panose="020B0A02040204020203" pitchFamily="34" charset="0"/>
                <a:cs typeface="UTM American Sans"/>
              </a:rPr>
              <a:t>ư</a:t>
            </a:r>
            <a:r>
              <a:rPr lang="en-US" sz="4000" dirty="0">
                <a:solidFill>
                  <a:srgbClr val="002060"/>
                </a:solidFill>
                <a:latin typeface="UTM American Sans" panose="020B0A02040204020203" pitchFamily="34" charset="0"/>
                <a:ea typeface="UTM American Sans" panose="020B0A02040204020203" pitchFamily="34" charset="0"/>
                <a:cs typeface="UTM American Sans"/>
              </a:rPr>
              <a:t>a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chứa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chan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đổ</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xuống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trên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cuộc</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đời</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Để</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tắm</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trong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tình</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yêu</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bao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chờ</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mong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ân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nâng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lên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Thánh</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Nhan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tới</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thiên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đàng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vinh</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sáng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ân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bên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tháng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năm</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mãi</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nồng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thắm</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endParaRPr lang="vi-VN" sz="4000" b="0" dirty="0">
              <a:solidFill>
                <a:srgbClr val="002060"/>
              </a:solidFill>
              <a:effectLst/>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1296956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defRPr>
                <a:latin typeface="UTM American Sans"/>
                <a:ea typeface="UTM American Sans"/>
                <a:cs typeface="UTM American Sans"/>
              </a:defRPr>
            </a:pPr>
            <a:r>
              <a:rPr lang="en-US" u="sng" dirty="0">
                <a:solidFill>
                  <a:srgbClr val="C00000"/>
                </a:solidFill>
                <a:latin typeface="UTM American Sans" panose="020B0A02040204020203" pitchFamily="34" charset="0"/>
                <a:ea typeface="UTM American Sans" panose="020B0A02040204020203" pitchFamily="34" charset="0"/>
                <a:cs typeface="UTM American Sans"/>
              </a:rPr>
              <a:t>Tk2</a:t>
            </a:r>
            <a:r>
              <a:rPr lang="en-US" b="0" u="sng" dirty="0">
                <a:solidFill>
                  <a:srgbClr val="C00000"/>
                </a:solidFill>
                <a:effectLst/>
                <a:latin typeface="UTM American Sans" panose="020B0A02040204020203" pitchFamily="34" charset="0"/>
                <a:ea typeface="UTM American Sans" panose="020B0A02040204020203" pitchFamily="34" charset="0"/>
                <a:cs typeface="UTM American Sans"/>
              </a:rPr>
              <a:t>:</a:t>
            </a:r>
            <a:r>
              <a:rPr lang="en-US" b="0" dirty="0">
                <a:solidFill>
                  <a:srgbClr val="002060"/>
                </a:solidFill>
                <a:effectLst/>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Gọi</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tên</a:t>
            </a:r>
            <a:r>
              <a:rPr lang="en-US" dirty="0">
                <a:solidFill>
                  <a:srgbClr val="002060"/>
                </a:solidFill>
                <a:latin typeface="UTM American Sans" panose="020B0A02040204020203" pitchFamily="34" charset="0"/>
                <a:ea typeface="UTM American Sans" panose="020B0A02040204020203" pitchFamily="34" charset="0"/>
                <a:cs typeface="UTM American Sans"/>
              </a:rPr>
              <a:t> con b</a:t>
            </a:r>
            <a:r>
              <a:rPr lang="vi-VN" dirty="0">
                <a:solidFill>
                  <a:srgbClr val="002060"/>
                </a:solidFill>
                <a:latin typeface="UTM American Sans" panose="020B0A02040204020203" pitchFamily="34" charset="0"/>
                <a:ea typeface="UTM American Sans" panose="020B0A02040204020203" pitchFamily="34" charset="0"/>
                <a:cs typeface="UTM American Sans"/>
              </a:rPr>
              <a:t>ư</a:t>
            </a:r>
            <a:r>
              <a:rPr lang="en-US" dirty="0" err="1">
                <a:solidFill>
                  <a:srgbClr val="002060"/>
                </a:solidFill>
                <a:latin typeface="UTM American Sans" panose="020B0A02040204020203" pitchFamily="34" charset="0"/>
                <a:ea typeface="UTM American Sans" panose="020B0A02040204020203" pitchFamily="34" charset="0"/>
                <a:cs typeface="UTM American Sans"/>
              </a:rPr>
              <a:t>ớc</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theo</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tình</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hiến</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trao</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một</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chiều</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một</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tình</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yêu</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chết</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thay</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dù</a:t>
            </a:r>
            <a:r>
              <a:rPr lang="en-US" dirty="0">
                <a:solidFill>
                  <a:srgbClr val="002060"/>
                </a:solidFill>
                <a:latin typeface="UTM American Sans" panose="020B0A02040204020203" pitchFamily="34" charset="0"/>
                <a:ea typeface="UTM American Sans" panose="020B0A02040204020203" pitchFamily="34" charset="0"/>
                <a:cs typeface="UTM American Sans"/>
              </a:rPr>
              <a:t> bao </a:t>
            </a:r>
            <a:r>
              <a:rPr lang="en-US" dirty="0" err="1">
                <a:solidFill>
                  <a:srgbClr val="002060"/>
                </a:solidFill>
                <a:latin typeface="UTM American Sans" panose="020B0A02040204020203" pitchFamily="34" charset="0"/>
                <a:ea typeface="UTM American Sans" panose="020B0A02040204020203" pitchFamily="34" charset="0"/>
                <a:cs typeface="UTM American Sans"/>
              </a:rPr>
              <a:t>thế</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nhân</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đổi</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thay</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Ngài</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gọi</a:t>
            </a:r>
            <a:r>
              <a:rPr lang="en-US" dirty="0">
                <a:solidFill>
                  <a:srgbClr val="002060"/>
                </a:solidFill>
                <a:latin typeface="UTM American Sans" panose="020B0A02040204020203" pitchFamily="34" charset="0"/>
                <a:ea typeface="UTM American Sans" panose="020B0A02040204020203" pitchFamily="34" charset="0"/>
                <a:cs typeface="UTM American Sans"/>
              </a:rPr>
              <a:t> con </a:t>
            </a:r>
            <a:r>
              <a:rPr lang="en-US" dirty="0" err="1">
                <a:solidFill>
                  <a:srgbClr val="002060"/>
                </a:solidFill>
                <a:latin typeface="UTM American Sans" panose="020B0A02040204020203" pitchFamily="34" charset="0"/>
                <a:ea typeface="UTM American Sans" panose="020B0A02040204020203" pitchFamily="34" charset="0"/>
                <a:cs typeface="UTM American Sans"/>
              </a:rPr>
              <a:t>theo</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Ngài</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mặc</a:t>
            </a:r>
            <a:r>
              <a:rPr lang="en-US" dirty="0">
                <a:solidFill>
                  <a:srgbClr val="002060"/>
                </a:solidFill>
                <a:latin typeface="UTM American Sans" panose="020B0A02040204020203" pitchFamily="34" charset="0"/>
                <a:ea typeface="UTM American Sans" panose="020B0A02040204020203" pitchFamily="34" charset="0"/>
                <a:cs typeface="UTM American Sans"/>
              </a:rPr>
              <a:t> bao </a:t>
            </a:r>
            <a:r>
              <a:rPr lang="en-US" dirty="0" err="1">
                <a:solidFill>
                  <a:srgbClr val="002060"/>
                </a:solidFill>
                <a:latin typeface="UTM American Sans" panose="020B0A02040204020203" pitchFamily="34" charset="0"/>
                <a:ea typeface="UTM American Sans" panose="020B0A02040204020203" pitchFamily="34" charset="0"/>
                <a:cs typeface="UTM American Sans"/>
              </a:rPr>
              <a:t>gió</a:t>
            </a:r>
            <a:r>
              <a:rPr lang="en-US" dirty="0">
                <a:solidFill>
                  <a:srgbClr val="002060"/>
                </a:solidFill>
                <a:latin typeface="UTM American Sans" panose="020B0A02040204020203" pitchFamily="34" charset="0"/>
                <a:ea typeface="UTM American Sans" panose="020B0A02040204020203" pitchFamily="34" charset="0"/>
                <a:cs typeface="UTM American Sans"/>
              </a:rPr>
              <a:t> s</a:t>
            </a:r>
            <a:r>
              <a:rPr lang="vi-VN" dirty="0">
                <a:solidFill>
                  <a:srgbClr val="002060"/>
                </a:solidFill>
                <a:latin typeface="UTM American Sans" panose="020B0A02040204020203" pitchFamily="34" charset="0"/>
                <a:ea typeface="UTM American Sans" panose="020B0A02040204020203" pitchFamily="34" charset="0"/>
                <a:cs typeface="UTM American Sans"/>
              </a:rPr>
              <a:t>ư</a:t>
            </a:r>
            <a:r>
              <a:rPr lang="en-US" dirty="0" err="1">
                <a:solidFill>
                  <a:srgbClr val="002060"/>
                </a:solidFill>
                <a:latin typeface="UTM American Sans" panose="020B0A02040204020203" pitchFamily="34" charset="0"/>
                <a:ea typeface="UTM American Sans" panose="020B0A02040204020203" pitchFamily="34" charset="0"/>
                <a:cs typeface="UTM American Sans"/>
              </a:rPr>
              <a:t>ơng</a:t>
            </a:r>
            <a:r>
              <a:rPr lang="en-US" dirty="0">
                <a:solidFill>
                  <a:srgbClr val="002060"/>
                </a:solidFill>
                <a:latin typeface="UTM American Sans" panose="020B0A02040204020203" pitchFamily="34" charset="0"/>
                <a:ea typeface="UTM American Sans" panose="020B0A02040204020203" pitchFamily="34" charset="0"/>
                <a:cs typeface="UTM American Sans"/>
              </a:rPr>
              <a:t> đ</a:t>
            </a:r>
            <a:r>
              <a:rPr lang="vi-VN" dirty="0">
                <a:solidFill>
                  <a:srgbClr val="002060"/>
                </a:solidFill>
                <a:latin typeface="UTM American Sans" panose="020B0A02040204020203" pitchFamily="34" charset="0"/>
                <a:ea typeface="UTM American Sans" panose="020B0A02040204020203" pitchFamily="34" charset="0"/>
                <a:cs typeface="UTM American Sans"/>
              </a:rPr>
              <a:t>ư</a:t>
            </a:r>
            <a:r>
              <a:rPr lang="en-US" dirty="0" err="1">
                <a:solidFill>
                  <a:srgbClr val="002060"/>
                </a:solidFill>
                <a:latin typeface="UTM American Sans" panose="020B0A02040204020203" pitchFamily="34" charset="0"/>
                <a:ea typeface="UTM American Sans" panose="020B0A02040204020203" pitchFamily="34" charset="0"/>
                <a:cs typeface="UTM American Sans"/>
              </a:rPr>
              <a:t>ờng</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dài</a:t>
            </a:r>
            <a:r>
              <a:rPr lang="en-US" dirty="0">
                <a:solidFill>
                  <a:srgbClr val="002060"/>
                </a:solidFill>
                <a:latin typeface="UTM American Sans" panose="020B0A02040204020203" pitchFamily="34" charset="0"/>
                <a:ea typeface="UTM American Sans" panose="020B0A02040204020203" pitchFamily="34" charset="0"/>
                <a:cs typeface="UTM American Sans"/>
              </a:rPr>
              <a:t>. Đ</a:t>
            </a:r>
            <a:r>
              <a:rPr lang="vi-VN" dirty="0">
                <a:solidFill>
                  <a:srgbClr val="002060"/>
                </a:solidFill>
                <a:latin typeface="UTM American Sans" panose="020B0A02040204020203" pitchFamily="34" charset="0"/>
                <a:ea typeface="UTM American Sans" panose="020B0A02040204020203" pitchFamily="34" charset="0"/>
                <a:cs typeface="UTM American Sans"/>
              </a:rPr>
              <a:t>ư</a:t>
            </a:r>
            <a:r>
              <a:rPr lang="en-US" dirty="0" err="1">
                <a:solidFill>
                  <a:srgbClr val="002060"/>
                </a:solidFill>
                <a:latin typeface="UTM American Sans" panose="020B0A02040204020203" pitchFamily="34" charset="0"/>
                <a:ea typeface="UTM American Sans" panose="020B0A02040204020203" pitchFamily="34" charset="0"/>
                <a:cs typeface="UTM American Sans"/>
              </a:rPr>
              <a:t>ờng</a:t>
            </a:r>
            <a:r>
              <a:rPr lang="en-US" dirty="0">
                <a:solidFill>
                  <a:srgbClr val="002060"/>
                </a:solidFill>
                <a:latin typeface="UTM American Sans" panose="020B0A02040204020203" pitchFamily="34" charset="0"/>
                <a:ea typeface="UTM American Sans" panose="020B0A02040204020203" pitchFamily="34" charset="0"/>
                <a:cs typeface="UTM American Sans"/>
              </a:rPr>
              <a:t> t</a:t>
            </a:r>
            <a:r>
              <a:rPr lang="vi-VN" dirty="0">
                <a:solidFill>
                  <a:srgbClr val="002060"/>
                </a:solidFill>
                <a:latin typeface="UTM American Sans" panose="020B0A02040204020203" pitchFamily="34" charset="0"/>
                <a:ea typeface="UTM American Sans" panose="020B0A02040204020203" pitchFamily="34" charset="0"/>
                <a:cs typeface="UTM American Sans"/>
              </a:rPr>
              <a:t>ư</a:t>
            </a:r>
            <a:r>
              <a:rPr lang="en-US" dirty="0" err="1">
                <a:solidFill>
                  <a:srgbClr val="002060"/>
                </a:solidFill>
                <a:latin typeface="UTM American Sans" panose="020B0A02040204020203" pitchFamily="34" charset="0"/>
                <a:ea typeface="UTM American Sans" panose="020B0A02040204020203" pitchFamily="34" charset="0"/>
                <a:cs typeface="UTM American Sans"/>
              </a:rPr>
              <a:t>ơng</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lai</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phó</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dâng</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tay</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Ngài</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từ</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đây</a:t>
            </a:r>
            <a:endParaRPr lang="en-US" b="0" dirty="0">
              <a:solidFill>
                <a:srgbClr val="002060"/>
              </a:solidFill>
              <a:effectLst/>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1454650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defRPr>
                <a:latin typeface="UTM American Sans"/>
                <a:ea typeface="UTM American Sans"/>
                <a:cs typeface="UTM American Sans"/>
              </a:defRPr>
            </a:pPr>
            <a:r>
              <a:rPr lang="en-US" sz="4000" b="0" u="sng" dirty="0" err="1">
                <a:solidFill>
                  <a:srgbClr val="C00000"/>
                </a:solidFill>
                <a:effectLst/>
                <a:latin typeface="UTM American Sans" panose="020B0A02040204020203" pitchFamily="34" charset="0"/>
                <a:ea typeface="UTM American Sans" panose="020B0A02040204020203" pitchFamily="34" charset="0"/>
                <a:cs typeface="UTM American Sans"/>
              </a:rPr>
              <a:t>Đk</a:t>
            </a:r>
            <a:r>
              <a:rPr lang="en-US" sz="4000" b="0" u="sng" dirty="0">
                <a:solidFill>
                  <a:srgbClr val="C00000"/>
                </a:solidFill>
                <a:effectLst/>
                <a:latin typeface="UTM American Sans" panose="020B0A02040204020203" pitchFamily="34" charset="0"/>
                <a:ea typeface="UTM American Sans" panose="020B0A02040204020203" pitchFamily="34" charset="0"/>
                <a:cs typeface="UTM American Sans"/>
              </a:rPr>
              <a:t>:</a:t>
            </a:r>
            <a:r>
              <a:rPr lang="en-US" sz="4000" b="0" dirty="0">
                <a:solidFill>
                  <a:srgbClr val="C00000"/>
                </a:solidFill>
                <a:effectLst/>
                <a:latin typeface="UTM American Sans" panose="020B0A02040204020203" pitchFamily="34" charset="0"/>
                <a:ea typeface="UTM American Sans" panose="020B0A02040204020203" pitchFamily="34" charset="0"/>
                <a:cs typeface="UTM American Sans"/>
              </a:rPr>
              <a:t> </a:t>
            </a:r>
            <a:r>
              <a:rPr lang="en-US" sz="4000" b="0" dirty="0" err="1">
                <a:solidFill>
                  <a:srgbClr val="002060"/>
                </a:solidFill>
                <a:effectLst/>
                <a:latin typeface="UTM American Sans" panose="020B0A02040204020203" pitchFamily="34" charset="0"/>
                <a:ea typeface="UTM American Sans" panose="020B0A02040204020203" pitchFamily="34" charset="0"/>
                <a:cs typeface="UTM American Sans"/>
              </a:rPr>
              <a:t>Hồ</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ân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nh</a:t>
            </a:r>
            <a:r>
              <a:rPr lang="vi-VN" sz="4000" dirty="0">
                <a:solidFill>
                  <a:srgbClr val="002060"/>
                </a:solidFill>
                <a:latin typeface="UTM American Sans" panose="020B0A02040204020203" pitchFamily="34" charset="0"/>
                <a:ea typeface="UTM American Sans" panose="020B0A02040204020203" pitchFamily="34" charset="0"/>
                <a:cs typeface="UTM American Sans"/>
              </a:rPr>
              <a:t>ư</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là</a:t>
            </a:r>
            <a:r>
              <a:rPr lang="en-US" sz="4000" dirty="0">
                <a:solidFill>
                  <a:srgbClr val="002060"/>
                </a:solidFill>
                <a:latin typeface="UTM American Sans" panose="020B0A02040204020203" pitchFamily="34" charset="0"/>
                <a:ea typeface="UTM American Sans" panose="020B0A02040204020203" pitchFamily="34" charset="0"/>
                <a:cs typeface="UTM American Sans"/>
              </a:rPr>
              <a:t> m</a:t>
            </a:r>
            <a:r>
              <a:rPr lang="vi-VN" sz="4000" dirty="0">
                <a:solidFill>
                  <a:srgbClr val="002060"/>
                </a:solidFill>
                <a:latin typeface="UTM American Sans" panose="020B0A02040204020203" pitchFamily="34" charset="0"/>
                <a:ea typeface="UTM American Sans" panose="020B0A02040204020203" pitchFamily="34" charset="0"/>
                <a:cs typeface="UTM American Sans"/>
              </a:rPr>
              <a:t>ư</a:t>
            </a:r>
            <a:r>
              <a:rPr lang="en-US" sz="4000" dirty="0">
                <a:solidFill>
                  <a:srgbClr val="002060"/>
                </a:solidFill>
                <a:latin typeface="UTM American Sans" panose="020B0A02040204020203" pitchFamily="34" charset="0"/>
                <a:ea typeface="UTM American Sans" panose="020B0A02040204020203" pitchFamily="34" charset="0"/>
                <a:cs typeface="UTM American Sans"/>
              </a:rPr>
              <a:t>a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chứa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chan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đổ</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xuống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trên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cuộc</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đời</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Để</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tắm</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trong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tình</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yêu</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bao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chờ</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mong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ân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nâng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lên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Thánh</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Nhan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tới</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thiên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đàng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vinh</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sáng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ân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bên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tháng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năm</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mãi</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nồng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thắm</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endParaRPr lang="vi-VN" sz="4000" b="0" dirty="0">
              <a:solidFill>
                <a:srgbClr val="002060"/>
              </a:solidFill>
              <a:effectLst/>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1672113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6756"/>
            <a:ext cx="9144000" cy="5143499"/>
          </a:xfrm>
        </p:spPr>
        <p:txBody>
          <a:bodyPr>
            <a:normAutofit/>
          </a:bodyPr>
          <a:lstStyle/>
          <a:p>
            <a:pPr algn="just">
              <a:defRPr>
                <a:latin typeface="UTM American Sans"/>
                <a:ea typeface="UTM American Sans"/>
                <a:cs typeface="UTM American Sans"/>
              </a:defRPr>
            </a:pPr>
            <a:r>
              <a:rPr lang="en-US" u="sng" dirty="0">
                <a:solidFill>
                  <a:srgbClr val="C00000"/>
                </a:solidFill>
                <a:latin typeface="UTM American Sans" panose="020B0A02040204020203" pitchFamily="34" charset="0"/>
                <a:ea typeface="UTM American Sans" panose="020B0A02040204020203" pitchFamily="34" charset="0"/>
                <a:cs typeface="UTM American Sans"/>
              </a:rPr>
              <a:t>T</a:t>
            </a:r>
            <a:r>
              <a:rPr lang="en-US" b="0" u="sng" dirty="0">
                <a:solidFill>
                  <a:srgbClr val="C00000"/>
                </a:solidFill>
                <a:effectLst/>
                <a:latin typeface="UTM American Sans" panose="020B0A02040204020203" pitchFamily="34" charset="0"/>
                <a:ea typeface="UTM American Sans" panose="020B0A02040204020203" pitchFamily="34" charset="0"/>
                <a:cs typeface="UTM American Sans"/>
              </a:rPr>
              <a:t>k3:</a:t>
            </a:r>
            <a:r>
              <a:rPr lang="en-US" b="0" dirty="0">
                <a:solidFill>
                  <a:srgbClr val="C00000"/>
                </a:solidFill>
                <a:effectLst/>
                <a:latin typeface="UTM American Sans" panose="020B0A02040204020203" pitchFamily="34" charset="0"/>
                <a:ea typeface="UTM American Sans" panose="020B0A02040204020203" pitchFamily="34" charset="0"/>
                <a:cs typeface="UTM American Sans"/>
              </a:rPr>
              <a:t> </a:t>
            </a:r>
            <a:r>
              <a:rPr lang="en-US" b="0" dirty="0">
                <a:solidFill>
                  <a:srgbClr val="002060"/>
                </a:solidFill>
                <a:effectLst/>
                <a:latin typeface="UTM American Sans" panose="020B0A02040204020203" pitchFamily="34" charset="0"/>
                <a:ea typeface="UTM American Sans" panose="020B0A02040204020203" pitchFamily="34" charset="0"/>
                <a:cs typeface="UTM American Sans"/>
              </a:rPr>
              <a:t>Đ</a:t>
            </a:r>
            <a:r>
              <a:rPr lang="vi-VN" b="0" dirty="0">
                <a:solidFill>
                  <a:srgbClr val="002060"/>
                </a:solidFill>
                <a:effectLst/>
                <a:latin typeface="UTM American Sans" panose="020B0A02040204020203" pitchFamily="34" charset="0"/>
                <a:ea typeface="UTM American Sans" panose="020B0A02040204020203" pitchFamily="34" charset="0"/>
                <a:cs typeface="UTM American Sans"/>
              </a:rPr>
              <a:t>ư</a:t>
            </a:r>
            <a:r>
              <a:rPr lang="en-US" dirty="0" err="1">
                <a:solidFill>
                  <a:srgbClr val="002060"/>
                </a:solidFill>
                <a:latin typeface="UTM American Sans" panose="020B0A02040204020203" pitchFamily="34" charset="0"/>
                <a:ea typeface="UTM American Sans" panose="020B0A02040204020203" pitchFamily="34" charset="0"/>
                <a:cs typeface="UTM American Sans"/>
              </a:rPr>
              <a:t>ờng</a:t>
            </a:r>
            <a:r>
              <a:rPr lang="en-US" dirty="0">
                <a:solidFill>
                  <a:srgbClr val="002060"/>
                </a:solidFill>
                <a:latin typeface="UTM American Sans" panose="020B0A02040204020203" pitchFamily="34" charset="0"/>
                <a:ea typeface="UTM American Sans" panose="020B0A02040204020203" pitchFamily="34" charset="0"/>
                <a:cs typeface="UTM American Sans"/>
              </a:rPr>
              <a:t> con </a:t>
            </a:r>
            <a:r>
              <a:rPr lang="en-US" dirty="0" err="1">
                <a:solidFill>
                  <a:srgbClr val="002060"/>
                </a:solidFill>
                <a:latin typeface="UTM American Sans" panose="020B0A02040204020203" pitchFamily="34" charset="0"/>
                <a:ea typeface="UTM American Sans" panose="020B0A02040204020203" pitchFamily="34" charset="0"/>
                <a:cs typeface="UTM American Sans"/>
              </a:rPr>
              <a:t>đi</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khó</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nguy</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cùng</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dirty="0">
                <a:solidFill>
                  <a:srgbClr val="002060"/>
                </a:solidFill>
                <a:latin typeface="UTM American Sans" panose="020B0A02040204020203" pitchFamily="34" charset="0"/>
                <a:ea typeface="UTM American Sans" panose="020B0A02040204020203" pitchFamily="34" charset="0"/>
                <a:cs typeface="UTM American Sans"/>
              </a:rPr>
              <a:t> con qua </a:t>
            </a:r>
            <a:r>
              <a:rPr lang="en-US" dirty="0" err="1">
                <a:solidFill>
                  <a:srgbClr val="002060"/>
                </a:solidFill>
                <a:latin typeface="UTM American Sans" panose="020B0A02040204020203" pitchFamily="34" charset="0"/>
                <a:ea typeface="UTM American Sans" panose="020B0A02040204020203" pitchFamily="34" charset="0"/>
                <a:cs typeface="UTM American Sans"/>
              </a:rPr>
              <a:t>muôn</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trùng</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dù</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thân</a:t>
            </a:r>
            <a:r>
              <a:rPr lang="en-US" dirty="0">
                <a:solidFill>
                  <a:srgbClr val="002060"/>
                </a:solidFill>
                <a:latin typeface="UTM American Sans" panose="020B0A02040204020203" pitchFamily="34" charset="0"/>
                <a:ea typeface="UTM American Sans" panose="020B0A02040204020203" pitchFamily="34" charset="0"/>
                <a:cs typeface="UTM American Sans"/>
              </a:rPr>
              <a:t> con </a:t>
            </a:r>
            <a:r>
              <a:rPr lang="en-US" dirty="0" err="1">
                <a:solidFill>
                  <a:srgbClr val="002060"/>
                </a:solidFill>
                <a:latin typeface="UTM American Sans" panose="020B0A02040204020203" pitchFamily="34" charset="0"/>
                <a:ea typeface="UTM American Sans" panose="020B0A02040204020203" pitchFamily="34" charset="0"/>
                <a:cs typeface="UTM American Sans"/>
              </a:rPr>
              <a:t>đáng</a:t>
            </a:r>
            <a:r>
              <a:rPr lang="en-US" dirty="0">
                <a:solidFill>
                  <a:srgbClr val="002060"/>
                </a:solidFill>
                <a:latin typeface="UTM American Sans" panose="020B0A02040204020203" pitchFamily="34" charset="0"/>
                <a:ea typeface="UTM American Sans" panose="020B0A02040204020203" pitchFamily="34" charset="0"/>
                <a:cs typeface="UTM American Sans"/>
              </a:rPr>
              <a:t> chi </a:t>
            </a:r>
            <a:r>
              <a:rPr lang="en-US" dirty="0" err="1">
                <a:solidFill>
                  <a:srgbClr val="002060"/>
                </a:solidFill>
                <a:latin typeface="UTM American Sans" panose="020B0A02040204020203" pitchFamily="34" charset="0"/>
                <a:ea typeface="UTM American Sans" panose="020B0A02040204020203" pitchFamily="34" charset="0"/>
                <a:cs typeface="UTM American Sans"/>
              </a:rPr>
              <a:t>Ngài</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luôn</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giúp</a:t>
            </a:r>
            <a:r>
              <a:rPr lang="en-US" dirty="0">
                <a:solidFill>
                  <a:srgbClr val="002060"/>
                </a:solidFill>
                <a:latin typeface="UTM American Sans" panose="020B0A02040204020203" pitchFamily="34" charset="0"/>
                <a:ea typeface="UTM American Sans" panose="020B0A02040204020203" pitchFamily="34" charset="0"/>
                <a:cs typeface="UTM American Sans"/>
              </a:rPr>
              <a:t> con </a:t>
            </a:r>
            <a:r>
              <a:rPr lang="en-US" dirty="0" err="1">
                <a:solidFill>
                  <a:srgbClr val="002060"/>
                </a:solidFill>
                <a:latin typeface="UTM American Sans" panose="020B0A02040204020203" pitchFamily="34" charset="0"/>
                <a:ea typeface="UTM American Sans" panose="020B0A02040204020203" pitchFamily="34" charset="0"/>
                <a:cs typeface="UTM American Sans"/>
              </a:rPr>
              <a:t>cùng</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đi</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Cùng</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với</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dirty="0">
                <a:solidFill>
                  <a:srgbClr val="002060"/>
                </a:solidFill>
                <a:latin typeface="UTM American Sans" panose="020B0A02040204020203" pitchFamily="34" charset="0"/>
                <a:ea typeface="UTM American Sans" panose="020B0A02040204020203" pitchFamily="34" charset="0"/>
                <a:cs typeface="UTM American Sans"/>
              </a:rPr>
              <a:t> song </a:t>
            </a:r>
            <a:r>
              <a:rPr lang="en-US" dirty="0" err="1">
                <a:solidFill>
                  <a:srgbClr val="002060"/>
                </a:solidFill>
                <a:latin typeface="UTM American Sans" panose="020B0A02040204020203" pitchFamily="34" charset="0"/>
                <a:ea typeface="UTM American Sans" panose="020B0A02040204020203" pitchFamily="34" charset="0"/>
                <a:cs typeface="UTM American Sans"/>
              </a:rPr>
              <a:t>hành</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truyền</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rao</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phúc</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âm</a:t>
            </a:r>
            <a:r>
              <a:rPr lang="en-US" dirty="0">
                <a:solidFill>
                  <a:srgbClr val="002060"/>
                </a:solidFill>
                <a:latin typeface="UTM American Sans" panose="020B0A02040204020203" pitchFamily="34" charset="0"/>
                <a:ea typeface="UTM American Sans" panose="020B0A02040204020203" pitchFamily="34" charset="0"/>
                <a:cs typeface="UTM American Sans"/>
              </a:rPr>
              <a:t> an </a:t>
            </a:r>
            <a:r>
              <a:rPr lang="en-US" dirty="0" err="1">
                <a:solidFill>
                  <a:srgbClr val="002060"/>
                </a:solidFill>
                <a:latin typeface="UTM American Sans" panose="020B0A02040204020203" pitchFamily="34" charset="0"/>
                <a:ea typeface="UTM American Sans" panose="020B0A02040204020203" pitchFamily="34" charset="0"/>
                <a:cs typeface="UTM American Sans"/>
              </a:rPr>
              <a:t>lành</a:t>
            </a:r>
            <a:r>
              <a:rPr lang="en-US" dirty="0">
                <a:solidFill>
                  <a:srgbClr val="002060"/>
                </a:solidFill>
                <a:latin typeface="UTM American Sans" panose="020B0A02040204020203" pitchFamily="34" charset="0"/>
                <a:ea typeface="UTM American Sans" panose="020B0A02040204020203" pitchFamily="34" charset="0"/>
                <a:cs typeface="UTM American Sans"/>
              </a:rPr>
              <a:t>. Đ</a:t>
            </a:r>
            <a:r>
              <a:rPr lang="vi-VN" dirty="0">
                <a:solidFill>
                  <a:srgbClr val="002060"/>
                </a:solidFill>
                <a:latin typeface="UTM American Sans" panose="020B0A02040204020203" pitchFamily="34" charset="0"/>
                <a:ea typeface="UTM American Sans" panose="020B0A02040204020203" pitchFamily="34" charset="0"/>
                <a:cs typeface="UTM American Sans"/>
              </a:rPr>
              <a:t>ư</a:t>
            </a:r>
            <a:r>
              <a:rPr lang="en-US" dirty="0" err="1">
                <a:solidFill>
                  <a:srgbClr val="002060"/>
                </a:solidFill>
                <a:latin typeface="UTM American Sans" panose="020B0A02040204020203" pitchFamily="34" charset="0"/>
                <a:ea typeface="UTM American Sans" panose="020B0A02040204020203" pitchFamily="34" charset="0"/>
                <a:cs typeface="UTM American Sans"/>
              </a:rPr>
              <a:t>ờng</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có</a:t>
            </a:r>
            <a:r>
              <a:rPr lang="en-US" dirty="0">
                <a:solidFill>
                  <a:srgbClr val="002060"/>
                </a:solidFill>
                <a:latin typeface="UTM American Sans" panose="020B0A02040204020203" pitchFamily="34" charset="0"/>
                <a:ea typeface="UTM American Sans" panose="020B0A02040204020203" pitchFamily="34" charset="0"/>
                <a:cs typeface="UTM American Sans"/>
              </a:rPr>
              <a:t> C </a:t>
            </a:r>
            <a:r>
              <a:rPr lang="en-US" dirty="0" err="1">
                <a:solidFill>
                  <a:srgbClr val="002060"/>
                </a:solidFill>
                <a:latin typeface="UTM American Sans" panose="020B0A02040204020203" pitchFamily="34" charset="0"/>
                <a:ea typeface="UTM American Sans" panose="020B0A02040204020203" pitchFamily="34" charset="0"/>
                <a:cs typeface="UTM American Sans"/>
              </a:rPr>
              <a:t>húa</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phúc</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thay</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ôi</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kỳ</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diệu</a:t>
            </a:r>
            <a:r>
              <a:rPr lang="en-US" dirty="0">
                <a:solidFill>
                  <a:srgbClr val="002060"/>
                </a:solidFill>
                <a:latin typeface="UTM American Sans" panose="020B0A02040204020203" pitchFamily="34" charset="0"/>
                <a:ea typeface="UTM American Sans" panose="020B0A02040204020203" pitchFamily="34" charset="0"/>
                <a:cs typeface="UTM American Sans"/>
              </a:rPr>
              <a:t> </a:t>
            </a:r>
            <a:r>
              <a:rPr lang="en-US" dirty="0" err="1">
                <a:solidFill>
                  <a:srgbClr val="002060"/>
                </a:solidFill>
                <a:latin typeface="UTM American Sans" panose="020B0A02040204020203" pitchFamily="34" charset="0"/>
                <a:ea typeface="UTM American Sans" panose="020B0A02040204020203" pitchFamily="34" charset="0"/>
                <a:cs typeface="UTM American Sans"/>
              </a:rPr>
              <a:t>thay</a:t>
            </a:r>
            <a:r>
              <a:rPr lang="en-US" dirty="0">
                <a:solidFill>
                  <a:srgbClr val="002060"/>
                </a:solidFill>
                <a:latin typeface="UTM American Sans" panose="020B0A02040204020203" pitchFamily="34" charset="0"/>
                <a:ea typeface="UTM American Sans" panose="020B0A02040204020203" pitchFamily="34" charset="0"/>
                <a:cs typeface="UTM American Sans"/>
              </a:rPr>
              <a:t>. </a:t>
            </a:r>
            <a:endParaRPr lang="en-US" b="0" dirty="0">
              <a:solidFill>
                <a:srgbClr val="002060"/>
              </a:solidFill>
              <a:effectLst/>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35549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defRPr>
                <a:latin typeface="UTM American Sans"/>
                <a:ea typeface="UTM American Sans"/>
                <a:cs typeface="UTM American Sans"/>
              </a:defRPr>
            </a:pPr>
            <a:r>
              <a:rPr lang="en-US" sz="4000" b="0" u="sng" dirty="0" err="1">
                <a:solidFill>
                  <a:srgbClr val="C00000"/>
                </a:solidFill>
                <a:effectLst/>
                <a:latin typeface="UTM American Sans" panose="020B0A02040204020203" pitchFamily="34" charset="0"/>
                <a:ea typeface="UTM American Sans" panose="020B0A02040204020203" pitchFamily="34" charset="0"/>
                <a:cs typeface="UTM American Sans"/>
              </a:rPr>
              <a:t>Đk</a:t>
            </a:r>
            <a:r>
              <a:rPr lang="en-US" sz="4000" b="0" u="sng" dirty="0">
                <a:solidFill>
                  <a:srgbClr val="C00000"/>
                </a:solidFill>
                <a:effectLst/>
                <a:latin typeface="UTM American Sans" panose="020B0A02040204020203" pitchFamily="34" charset="0"/>
                <a:ea typeface="UTM American Sans" panose="020B0A02040204020203" pitchFamily="34" charset="0"/>
                <a:cs typeface="UTM American Sans"/>
              </a:rPr>
              <a:t>:</a:t>
            </a:r>
            <a:r>
              <a:rPr lang="en-US" sz="4000" b="0" dirty="0">
                <a:solidFill>
                  <a:srgbClr val="C00000"/>
                </a:solidFill>
                <a:effectLst/>
                <a:latin typeface="UTM American Sans" panose="020B0A02040204020203" pitchFamily="34" charset="0"/>
                <a:ea typeface="UTM American Sans" panose="020B0A02040204020203" pitchFamily="34" charset="0"/>
                <a:cs typeface="UTM American Sans"/>
              </a:rPr>
              <a:t> </a:t>
            </a:r>
            <a:r>
              <a:rPr lang="en-US" sz="4000" b="0" dirty="0" err="1">
                <a:solidFill>
                  <a:srgbClr val="002060"/>
                </a:solidFill>
                <a:effectLst/>
                <a:latin typeface="UTM American Sans" panose="020B0A02040204020203" pitchFamily="34" charset="0"/>
                <a:ea typeface="UTM American Sans" panose="020B0A02040204020203" pitchFamily="34" charset="0"/>
                <a:cs typeface="UTM American Sans"/>
              </a:rPr>
              <a:t>Hồ</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ân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nh</a:t>
            </a:r>
            <a:r>
              <a:rPr lang="vi-VN" sz="4000" dirty="0">
                <a:solidFill>
                  <a:srgbClr val="002060"/>
                </a:solidFill>
                <a:latin typeface="UTM American Sans" panose="020B0A02040204020203" pitchFamily="34" charset="0"/>
                <a:ea typeface="UTM American Sans" panose="020B0A02040204020203" pitchFamily="34" charset="0"/>
                <a:cs typeface="UTM American Sans"/>
              </a:rPr>
              <a:t>ư</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là</a:t>
            </a:r>
            <a:r>
              <a:rPr lang="en-US" sz="4000" dirty="0">
                <a:solidFill>
                  <a:srgbClr val="002060"/>
                </a:solidFill>
                <a:latin typeface="UTM American Sans" panose="020B0A02040204020203" pitchFamily="34" charset="0"/>
                <a:ea typeface="UTM American Sans" panose="020B0A02040204020203" pitchFamily="34" charset="0"/>
                <a:cs typeface="UTM American Sans"/>
              </a:rPr>
              <a:t> m</a:t>
            </a:r>
            <a:r>
              <a:rPr lang="vi-VN" sz="4000" dirty="0">
                <a:solidFill>
                  <a:srgbClr val="002060"/>
                </a:solidFill>
                <a:latin typeface="UTM American Sans" panose="020B0A02040204020203" pitchFamily="34" charset="0"/>
                <a:ea typeface="UTM American Sans" panose="020B0A02040204020203" pitchFamily="34" charset="0"/>
                <a:cs typeface="UTM American Sans"/>
              </a:rPr>
              <a:t>ư</a:t>
            </a:r>
            <a:r>
              <a:rPr lang="en-US" sz="4000" dirty="0">
                <a:solidFill>
                  <a:srgbClr val="002060"/>
                </a:solidFill>
                <a:latin typeface="UTM American Sans" panose="020B0A02040204020203" pitchFamily="34" charset="0"/>
                <a:ea typeface="UTM American Sans" panose="020B0A02040204020203" pitchFamily="34" charset="0"/>
                <a:cs typeface="UTM American Sans"/>
              </a:rPr>
              <a:t>a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chứa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chan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đổ</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xuống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trên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cuộc</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đời</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Để</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tắm</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trong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tình</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yêu</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bao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chờ</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mong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ân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nâng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lên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Thánh</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Nhan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tới</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thiên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đàng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vinh</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sáng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Hồng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ân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Chúa</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bên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con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tháng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năm</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mãi</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nồng</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thắm</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endParaRPr lang="vi-VN" sz="4000" b="0" dirty="0">
              <a:solidFill>
                <a:srgbClr val="002060"/>
              </a:solidFill>
              <a:effectLst/>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2191183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in a red hat&#10;&#10;Description automatically generated">
            <a:extLst>
              <a:ext uri="{FF2B5EF4-FFF2-40B4-BE49-F238E27FC236}">
                <a16:creationId xmlns:a16="http://schemas.microsoft.com/office/drawing/2014/main" id="{2A5B8401-2858-4BF7-AB06-F44FD2947E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782266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defRPr>
                <a:latin typeface="UTM American Sans"/>
                <a:ea typeface="UTM American Sans"/>
                <a:cs typeface="UTM American Sans"/>
              </a:defRPr>
            </a:pPr>
            <a:r>
              <a:rPr lang="en-US" sz="6000" u="sng" dirty="0">
                <a:solidFill>
                  <a:srgbClr val="C00000"/>
                </a:solidFill>
                <a:latin typeface="UTM American Sans" panose="020B0A02040204020203" pitchFamily="34" charset="0"/>
                <a:ea typeface="UTM American Sans" panose="020B0A02040204020203" pitchFamily="34" charset="0"/>
                <a:cs typeface="UTM American Sans"/>
              </a:rPr>
              <a:t>Ca </a:t>
            </a:r>
            <a:r>
              <a:rPr lang="en-US" sz="6000" u="sng" dirty="0" err="1">
                <a:solidFill>
                  <a:srgbClr val="C00000"/>
                </a:solidFill>
                <a:latin typeface="UTM American Sans" panose="020B0A02040204020203" pitchFamily="34" charset="0"/>
                <a:ea typeface="UTM American Sans" panose="020B0A02040204020203" pitchFamily="34" charset="0"/>
                <a:cs typeface="UTM American Sans"/>
              </a:rPr>
              <a:t>Kết</a:t>
            </a:r>
            <a:r>
              <a:rPr lang="en-US" sz="6000" u="sng" dirty="0">
                <a:solidFill>
                  <a:srgbClr val="C00000"/>
                </a:solidFill>
                <a:latin typeface="UTM American Sans" panose="020B0A02040204020203" pitchFamily="34" charset="0"/>
                <a:ea typeface="UTM American Sans" panose="020B0A02040204020203" pitchFamily="34" charset="0"/>
                <a:cs typeface="UTM American Sans"/>
              </a:rPr>
              <a:t> </a:t>
            </a:r>
            <a:r>
              <a:rPr lang="en-US" sz="6000" u="sng" dirty="0" err="1">
                <a:solidFill>
                  <a:srgbClr val="C00000"/>
                </a:solidFill>
                <a:latin typeface="UTM American Sans" panose="020B0A02040204020203" pitchFamily="34" charset="0"/>
                <a:ea typeface="UTM American Sans" panose="020B0A02040204020203" pitchFamily="34" charset="0"/>
                <a:cs typeface="UTM American Sans"/>
              </a:rPr>
              <a:t>Lễ</a:t>
            </a:r>
            <a:br>
              <a:rPr lang="en-US" sz="6000" u="sng" dirty="0">
                <a:solidFill>
                  <a:srgbClr val="C00000"/>
                </a:solidFill>
                <a:latin typeface="Segoe UI Black" panose="020B0A02040204020203" pitchFamily="34" charset="0"/>
                <a:ea typeface="Segoe UI Black" panose="020B0A02040204020203" pitchFamily="34" charset="0"/>
              </a:rPr>
            </a:br>
            <a:r>
              <a:rPr lang="en-US" sz="6000" dirty="0">
                <a:solidFill>
                  <a:srgbClr val="C00000"/>
                </a:solidFill>
                <a:latin typeface="UTM American Sans" panose="020B0A02040204020203" pitchFamily="34" charset="0"/>
                <a:ea typeface="UTM American Sans" panose="020B0A02040204020203" pitchFamily="34" charset="0"/>
                <a:cs typeface="UTM American Sans"/>
              </a:rPr>
              <a:t>G</a:t>
            </a:r>
            <a:r>
              <a:rPr lang="vi-VN" sz="6000" dirty="0">
                <a:solidFill>
                  <a:srgbClr val="C00000"/>
                </a:solidFill>
                <a:latin typeface="UTM American Sans" panose="020B0A02040204020203" pitchFamily="34" charset="0"/>
                <a:ea typeface="UTM American Sans" panose="020B0A02040204020203" pitchFamily="34" charset="0"/>
                <a:cs typeface="UTM American Sans"/>
              </a:rPr>
              <a:t>ư</a:t>
            </a:r>
            <a:r>
              <a:rPr lang="en-US" sz="6000" dirty="0" err="1">
                <a:solidFill>
                  <a:srgbClr val="C00000"/>
                </a:solidFill>
                <a:latin typeface="UTM American Sans" panose="020B0A02040204020203" pitchFamily="34" charset="0"/>
                <a:ea typeface="UTM American Sans" panose="020B0A02040204020203" pitchFamily="34" charset="0"/>
                <a:cs typeface="UTM American Sans"/>
              </a:rPr>
              <a:t>ơng</a:t>
            </a:r>
            <a:r>
              <a:rPr lang="en-US" sz="6000" dirty="0">
                <a:solidFill>
                  <a:srgbClr val="C00000"/>
                </a:solidFill>
                <a:latin typeface="UTM American Sans" panose="020B0A02040204020203" pitchFamily="34" charset="0"/>
                <a:ea typeface="UTM American Sans" panose="020B0A02040204020203" pitchFamily="34" charset="0"/>
                <a:cs typeface="UTM American Sans"/>
              </a:rPr>
              <a:t> </a:t>
            </a:r>
            <a:r>
              <a:rPr lang="en-US" sz="6000" dirty="0" err="1">
                <a:solidFill>
                  <a:srgbClr val="C00000"/>
                </a:solidFill>
                <a:latin typeface="UTM American Sans" panose="020B0A02040204020203" pitchFamily="34" charset="0"/>
                <a:ea typeface="UTM American Sans" panose="020B0A02040204020203" pitchFamily="34" charset="0"/>
                <a:cs typeface="UTM American Sans"/>
              </a:rPr>
              <a:t>Thánh</a:t>
            </a:r>
            <a:r>
              <a:rPr lang="en-US" sz="6000" dirty="0">
                <a:solidFill>
                  <a:srgbClr val="C00000"/>
                </a:solidFill>
                <a:latin typeface="UTM American Sans" panose="020B0A02040204020203" pitchFamily="34" charset="0"/>
                <a:ea typeface="UTM American Sans" panose="020B0A02040204020203" pitchFamily="34" charset="0"/>
                <a:cs typeface="UTM American Sans"/>
              </a:rPr>
              <a:t> Gia</a:t>
            </a:r>
            <a:br>
              <a:rPr lang="en-US" sz="6000" dirty="0">
                <a:solidFill>
                  <a:srgbClr val="C00000"/>
                </a:solidFill>
                <a:latin typeface="Segoe UI Black" panose="020B0A02040204020203" pitchFamily="34" charset="0"/>
                <a:ea typeface="Segoe UI Black" panose="020B0A02040204020203" pitchFamily="34" charset="0"/>
              </a:rPr>
            </a:br>
            <a:r>
              <a:rPr lang="en-US" sz="4000" dirty="0" err="1">
                <a:solidFill>
                  <a:srgbClr val="002060"/>
                </a:solidFill>
                <a:latin typeface="UTM American Sans" panose="020B0A02040204020203" pitchFamily="34" charset="0"/>
                <a:ea typeface="UTM American Sans" panose="020B0A02040204020203" pitchFamily="34" charset="0"/>
                <a:cs typeface="UTM American Sans"/>
              </a:rPr>
              <a:t>Thiên</a:t>
            </a:r>
            <a:r>
              <a:rPr lang="en-US" sz="4000" dirty="0">
                <a:solidFill>
                  <a:srgbClr val="002060"/>
                </a:solidFill>
                <a:latin typeface="UTM American Sans" panose="020B0A02040204020203" pitchFamily="34" charset="0"/>
                <a:ea typeface="UTM American Sans" panose="020B0A02040204020203" pitchFamily="34" charset="0"/>
                <a:cs typeface="UTM American Sans"/>
              </a:rPr>
              <a:t> </a:t>
            </a:r>
            <a:r>
              <a:rPr lang="en-US" sz="4000" dirty="0" err="1">
                <a:solidFill>
                  <a:srgbClr val="002060"/>
                </a:solidFill>
                <a:latin typeface="UTM American Sans" panose="020B0A02040204020203" pitchFamily="34" charset="0"/>
                <a:ea typeface="UTM American Sans" panose="020B0A02040204020203" pitchFamily="34" charset="0"/>
                <a:cs typeface="UTM American Sans"/>
              </a:rPr>
              <a:t>Lý</a:t>
            </a:r>
            <a:br>
              <a:rPr lang="en-US" sz="4000" dirty="0">
                <a:solidFill>
                  <a:srgbClr val="002060"/>
                </a:solidFill>
                <a:latin typeface="Segoe UI Black" panose="020B0A02040204020203" pitchFamily="34" charset="0"/>
                <a:ea typeface="Segoe UI Black" panose="020B0A02040204020203" pitchFamily="34" charset="0"/>
              </a:rPr>
            </a:br>
            <a:endParaRPr lang="en-US" sz="4000" b="0" dirty="0">
              <a:solidFill>
                <a:srgbClr val="002060"/>
              </a:solidFill>
              <a:effectLst/>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1651277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rmAutofit/>
          </a:bodyPr>
          <a:lstStyle/>
          <a:p>
            <a:pPr algn="just">
              <a:defRPr>
                <a:latin typeface="UTM American Sans"/>
                <a:ea typeface="UTM American Sans"/>
                <a:cs typeface="UTM American Sans"/>
              </a:defRPr>
            </a:pPr>
            <a:r>
              <a:rPr lang="en-US" sz="4200" u="sng" dirty="0" err="1">
                <a:solidFill>
                  <a:srgbClr val="C00000"/>
                </a:solidFill>
                <a:latin typeface="UTM American Sans" panose="020B0A02040204020203" pitchFamily="34" charset="0"/>
                <a:ea typeface="UTM American Sans" panose="020B0A02040204020203" pitchFamily="34" charset="0"/>
                <a:cs typeface="UTM American Sans" pitchFamily="18" charset="0"/>
              </a:rPr>
              <a:t>Đk</a:t>
            </a:r>
            <a:r>
              <a:rPr lang="vi-VN" sz="4200" b="0" u="sng" dirty="0">
                <a:solidFill>
                  <a:srgbClr val="C00000"/>
                </a:solidFill>
                <a:effectLst/>
                <a:latin typeface="UTM American Sans" panose="020B0A02040204020203" pitchFamily="34" charset="0"/>
                <a:ea typeface="UTM American Sans" panose="020B0A02040204020203" pitchFamily="34" charset="0"/>
                <a:cs typeface="UTM American Sans" pitchFamily="18" charset="0"/>
              </a:rPr>
              <a:t>:</a:t>
            </a:r>
            <a:r>
              <a:rPr lang="vi-VN" sz="4200" b="0" dirty="0">
                <a:solidFill>
                  <a:srgbClr val="C00000"/>
                </a:solidFill>
                <a:effectLst/>
                <a:latin typeface="UTM American Sans" panose="020B0A02040204020203" pitchFamily="34" charset="0"/>
                <a:ea typeface="UTM American Sans" panose="020B0A02040204020203" pitchFamily="34" charset="0"/>
                <a:cs typeface="UTM American Sans" pitchFamily="18" charset="0"/>
              </a:rPr>
              <a:t> </a:t>
            </a:r>
            <a:r>
              <a:rPr lang="vi-VN" sz="4200" dirty="0">
                <a:solidFill>
                  <a:srgbClr val="002060"/>
                </a:solidFill>
                <a:latin typeface="UTM American Sans" panose="020B0A02040204020203" pitchFamily="34" charset="0"/>
                <a:ea typeface="UTM American Sans" panose="020B0A02040204020203" pitchFamily="34" charset="0"/>
                <a:cs typeface="UTM American Sans"/>
              </a:rPr>
              <a:t>Muôn tiếng ca vang lừng hòa lời ngợi khen Gia Đình Thánh. Gương Thánh Gia rạng ngời xuống cho đời tỏa sáng ngàn nơi. Muôn phúc ân dư đầy tình diệu huyền hôm nay đã thấy. Xin Chúa cho muôn nhà khắp gia đình hạnh phúc nở hoa.</a:t>
            </a:r>
            <a:endParaRPr lang="en-US" sz="4200" b="0" dirty="0">
              <a:solidFill>
                <a:srgbClr val="002060"/>
              </a:solidFill>
              <a:effectLst/>
              <a:latin typeface="UTM American Sans" panose="020B0A02040204020203" pitchFamily="34" charset="0"/>
              <a:ea typeface="UTM American Sans" panose="020B0A02040204020203" pitchFamily="34" charset="0"/>
              <a:cs typeface="UTM American Sans" pitchFamily="18" charset="0"/>
            </a:endParaRPr>
          </a:p>
        </p:txBody>
      </p:sp>
    </p:spTree>
    <p:extLst>
      <p:ext uri="{BB962C8B-B14F-4D97-AF65-F5344CB8AC3E}">
        <p14:creationId xmlns:p14="http://schemas.microsoft.com/office/powerpoint/2010/main" val="1093117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B9789-30D9-FE08-4A97-A190B2C2AEBA}"/>
              </a:ext>
            </a:extLst>
          </p:cNvPr>
          <p:cNvSpPr>
            <a:spLocks noGrp="1"/>
          </p:cNvSpPr>
          <p:nvPr>
            <p:ph type="title"/>
          </p:nvPr>
        </p:nvSpPr>
        <p:spPr>
          <a:xfrm>
            <a:off x="0" y="0"/>
            <a:ext cx="9144000" cy="5143499"/>
          </a:xfrm>
        </p:spPr>
        <p:txBody>
          <a:bodyPr>
            <a:normAutofit/>
          </a:bodyPr>
          <a:lstStyle/>
          <a:p>
            <a:pPr algn="just">
              <a:defRPr>
                <a:latin typeface="UTM American Sans"/>
                <a:ea typeface="UTM American Sans"/>
                <a:cs typeface="UTM American Sans"/>
              </a:defRPr>
            </a:pPr>
            <a:r>
              <a:rPr lang="en-US" sz="4600" u="sng" dirty="0">
                <a:solidFill>
                  <a:srgbClr val="C00000"/>
                </a:solidFill>
                <a:latin typeface="UTM American Sans" panose="020B0A02040204020203" pitchFamily="34" charset="0"/>
                <a:ea typeface="UTM American Sans" panose="020B0A02040204020203" pitchFamily="34" charset="0"/>
                <a:cs typeface="UTM American Sans"/>
              </a:rPr>
              <a:t>Tk2</a:t>
            </a:r>
            <a:r>
              <a:rPr lang="vi-VN" sz="4600" u="sng" dirty="0">
                <a:solidFill>
                  <a:srgbClr val="C00000"/>
                </a:solidFill>
                <a:latin typeface="UTM American Sans" panose="020B0A02040204020203" pitchFamily="34" charset="0"/>
                <a:ea typeface="UTM American Sans" panose="020B0A02040204020203" pitchFamily="34" charset="0"/>
                <a:cs typeface="UTM American Sans"/>
              </a:rPr>
              <a:t>:</a:t>
            </a:r>
            <a:r>
              <a:rPr lang="vi-VN" sz="4600" dirty="0">
                <a:solidFill>
                  <a:srgbClr val="002060"/>
                </a:solidFill>
                <a:latin typeface="UTM American Sans" panose="020B0A02040204020203" pitchFamily="34" charset="0"/>
                <a:ea typeface="UTM American Sans" panose="020B0A02040204020203" pitchFamily="34" charset="0"/>
                <a:cs typeface="UTM American Sans"/>
              </a:rPr>
              <a:t> Phúc đức gia đình êm vui trên dưới ăn ở thuận hòa như thông xanh trổ lá tốt xinh trên cây cành. Cho muôn đời rạng danh thơm hưởng lộc vinh quang Nước Chúa là Thánh Gia gương lành.</a:t>
            </a:r>
            <a:endParaRPr lang="en-US" sz="4600" dirty="0">
              <a:solidFill>
                <a:srgbClr val="002060"/>
              </a:solidFill>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648495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rmAutofit/>
          </a:bodyPr>
          <a:lstStyle/>
          <a:p>
            <a:pPr algn="just">
              <a:defRPr>
                <a:latin typeface="UTM American Sans"/>
                <a:ea typeface="UTM American Sans"/>
                <a:cs typeface="UTM American Sans"/>
              </a:defRPr>
            </a:pPr>
            <a:r>
              <a:rPr lang="en-US" sz="4200" u="sng" dirty="0" err="1">
                <a:solidFill>
                  <a:srgbClr val="C00000"/>
                </a:solidFill>
                <a:latin typeface="UTM American Sans" panose="020B0A02040204020203" pitchFamily="34" charset="0"/>
                <a:ea typeface="UTM American Sans" panose="020B0A02040204020203" pitchFamily="34" charset="0"/>
                <a:cs typeface="UTM American Sans" pitchFamily="18" charset="0"/>
              </a:rPr>
              <a:t>Đk</a:t>
            </a:r>
            <a:r>
              <a:rPr lang="vi-VN" sz="4200" b="0" u="sng" dirty="0">
                <a:solidFill>
                  <a:srgbClr val="C00000"/>
                </a:solidFill>
                <a:effectLst/>
                <a:latin typeface="UTM American Sans" panose="020B0A02040204020203" pitchFamily="34" charset="0"/>
                <a:ea typeface="UTM American Sans" panose="020B0A02040204020203" pitchFamily="34" charset="0"/>
                <a:cs typeface="UTM American Sans" pitchFamily="18" charset="0"/>
              </a:rPr>
              <a:t>:</a:t>
            </a:r>
            <a:r>
              <a:rPr lang="vi-VN" sz="4200" b="0" dirty="0">
                <a:solidFill>
                  <a:srgbClr val="C00000"/>
                </a:solidFill>
                <a:effectLst/>
                <a:latin typeface="UTM American Sans" panose="020B0A02040204020203" pitchFamily="34" charset="0"/>
                <a:ea typeface="UTM American Sans" panose="020B0A02040204020203" pitchFamily="34" charset="0"/>
                <a:cs typeface="UTM American Sans" pitchFamily="18" charset="0"/>
              </a:rPr>
              <a:t> </a:t>
            </a:r>
            <a:r>
              <a:rPr lang="vi-VN" sz="4200" dirty="0">
                <a:solidFill>
                  <a:srgbClr val="002060"/>
                </a:solidFill>
                <a:latin typeface="UTM American Sans" panose="020B0A02040204020203" pitchFamily="34" charset="0"/>
                <a:ea typeface="UTM American Sans" panose="020B0A02040204020203" pitchFamily="34" charset="0"/>
                <a:cs typeface="UTM American Sans"/>
              </a:rPr>
              <a:t>Muôn tiếng ca vang lừng hòa lời ngợi khen Gia Đình Thánh. Gương Thánh Gia rạng ngời xuống cho đời tỏa sáng ngàn nơi. Muôn phúc ân dư đầy tình diệu huyền hôm nay đã thấy. Xin Chúa cho muôn nhà khắp gia đình hạnh phúc nở hoa.</a:t>
            </a:r>
            <a:endParaRPr lang="en-US" sz="4200" b="0" dirty="0">
              <a:solidFill>
                <a:srgbClr val="002060"/>
              </a:solidFill>
              <a:effectLst/>
              <a:latin typeface="UTM American Sans" panose="020B0A02040204020203" pitchFamily="34" charset="0"/>
              <a:ea typeface="UTM American Sans" panose="020B0A02040204020203" pitchFamily="34" charset="0"/>
              <a:cs typeface="UTM American Sans" pitchFamily="18" charset="0"/>
            </a:endParaRPr>
          </a:p>
        </p:txBody>
      </p:sp>
    </p:spTree>
    <p:extLst>
      <p:ext uri="{BB962C8B-B14F-4D97-AF65-F5344CB8AC3E}">
        <p14:creationId xmlns:p14="http://schemas.microsoft.com/office/powerpoint/2010/main" val="3253786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05004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746</TotalTime>
  <Words>940</Words>
  <Application>Microsoft Office PowerPoint</Application>
  <PresentationFormat>On-screen Show (16:9)</PresentationFormat>
  <Paragraphs>32</Paragraphs>
  <Slides>31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31</vt:i4>
      </vt:variant>
    </vt:vector>
  </HeadingPairs>
  <TitlesOfParts>
    <vt:vector size="37" baseType="lpstr">
      <vt:lpstr>Segoe UI Black</vt:lpstr>
      <vt:lpstr>Arial</vt:lpstr>
      <vt:lpstr>Calibri</vt:lpstr>
      <vt:lpstr>UTM American Sans</vt:lpstr>
      <vt:lpstr>Office Theme</vt:lpstr>
      <vt:lpstr>1_Office Theme</vt:lpstr>
      <vt:lpstr>PowerPoint Presentation</vt:lpstr>
      <vt:lpstr>PowerPoint Presentation</vt:lpstr>
      <vt:lpstr>Ca Nhập Lễ Về Nhà Cha 2  Anh Tuấn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Đk: Ngạt ngào hương trầm tỏa bay lên, ngạt ngào hương trầm tỏa bay lên, tỏa bay lên tỏa bay lên tòa Chúa. Xin cho của lễ con dâng thắm thiết tấm lòng mến tri ân, theo làn hương trầm dâng lên.</vt:lpstr>
      <vt:lpstr>Tk1: Này bánh rượu với tình yêu đoàn con dâng Ngài. Cùng với nhọc lao ngày qua tháng năm miệt mài. Đây của lễ kính dâng Ngài như làn hương ngát diệu vời, nguyện dâng lên Chúa câu ngợi chúc muôn đời.</vt:lpstr>
      <vt:lpstr>Đk: Ngạt ngào hương trầm tỏa bay lên, ngạt ngào hương trầm tỏa bay lên, tỏa bay lên tỏa bay lên tòa Chúa. Xin cho của lễ con dâng thắm thiết tấm lòng mến tri ân, theo làn hương trầm dâng lên.</vt:lpstr>
      <vt:lpstr>PowerPoint Presentation</vt:lpstr>
      <vt:lpstr>PowerPoint Presentation</vt:lpstr>
      <vt:lpstr>Ca Nguyện Hiệp Lễ Hồng Ân Chúa Falê</vt:lpstr>
      <vt:lpstr>Tk1: Hồng ân Chúa á ơi là tiếng hát ru của mẹ, là tay cha đỡ nâng dìu con bước đi đầu tiên. Hồng ân Chúa đêm ngày ủ ấp mến thương dư đầy. Lòng hân hoan tán dương cảm tạ tình Chúa. </vt:lpstr>
      <vt:lpstr>Đk: Hồng ân Chúa như là mưa chứa chan đổ xuống trên cuộc đời con. Để hồn con, hồn con tắm trong tình yêu Chúa bao chờ mong. Hồng ân Chúa nâng hồn con lên Thánh Nhan, tới thiên đàng vinh sáng. Hồng ân Chúa bên con tháng năm mãi nồng thắm. </vt:lpstr>
      <vt:lpstr>Tk2: Gọi tên con bước theo tình Chúa hiến trao một chiều, một tình yêu chết thay dù bao thế nhân đổi thay. Ngài gọi con theo Ngài mặc bao gió sương đường dài. Đường tương lai phó dâng tay Ngài từ đây</vt:lpstr>
      <vt:lpstr>Đk: Hồng ân Chúa như là mưa chứa chan đổ xuống trên cuộc đời con. Để hồn con, hồn con tắm trong tình yêu Chúa bao chờ mong. Hồng ân Chúa nâng hồn con lên Thánh Nhan, tới thiên đàng vinh sáng. Hồng ân Chúa bên con tháng năm mãi nồng thắm. </vt:lpstr>
      <vt:lpstr>Tk3: Đường con đi khó nguy cùng Chúa con qua muôn trùng, dù thân con đáng chi Ngài luôn giúp con cùng đi. Cùng với Chúa song hành truyền rao phúc âm an lành. Đường có C húa phúc thay ôi kỳ diệu thay. </vt:lpstr>
      <vt:lpstr>Đk: Hồng ân Chúa như là mưa chứa chan đổ xuống trên cuộc đời con. Để hồn con, hồn con tắm trong tình yêu Chúa bao chờ mong. Hồng ân Chúa nâng hồn con lên Thánh Nhan, tới thiên đàng vinh sáng. Hồng ân Chúa bên con tháng năm mãi nồng thắm. </vt:lpstr>
      <vt:lpstr>PowerPoint Presentation</vt:lpstr>
      <vt:lpstr>Ca Kết Lễ Gương Thánh Gia Thiên Lý </vt:lpstr>
      <vt:lpstr>PowerPoint Presentation</vt:lpstr>
      <vt:lpstr>Tk2: Phúc đức gia đình êm vui trên dưới ăn ở thuận hòa như thông xanh trổ lá tốt xinh trên cây cành. Cho muôn đời rạng danh thơm hưởng lộc vinh quang Nước Chúa là Thánh Gia gương lành.</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119</cp:revision>
  <dcterms:created xsi:type="dcterms:W3CDTF">2022-10-30T00:36:35Z</dcterms:created>
  <dcterms:modified xsi:type="dcterms:W3CDTF">2026-10-16T21:57:28Z</dcterms:modified>
</cp:coreProperties>
</file>