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708" r:id="rId4"/>
    <p:sldMasterId id="2147483720" r:id="rId5"/>
    <p:sldMasterId id="2147483728" r:id="rId6"/>
    <p:sldMasterId id="2147483740" r:id="rId7"/>
    <p:sldMasterId id="2147483748" r:id="rId8"/>
  </p:sldMasterIdLst>
  <p:sldIdLst>
    <p:sldId id="9797" r:id="rId9"/>
    <p:sldId id="262" r:id="rId10"/>
    <p:sldId id="1133" r:id="rId11"/>
    <p:sldId id="1135" r:id="rId12"/>
    <p:sldId id="9794" r:id="rId13"/>
    <p:sldId id="8960" r:id="rId14"/>
    <p:sldId id="9795" r:id="rId15"/>
    <p:sldId id="9793" r:id="rId16"/>
    <p:sldId id="9796" r:id="rId17"/>
    <p:sldId id="9788" r:id="rId18"/>
    <p:sldId id="9754" r:id="rId19"/>
    <p:sldId id="9755" r:id="rId20"/>
    <p:sldId id="9756" r:id="rId21"/>
    <p:sldId id="9757" r:id="rId22"/>
    <p:sldId id="9758" r:id="rId23"/>
    <p:sldId id="9759" r:id="rId24"/>
    <p:sldId id="9760" r:id="rId25"/>
    <p:sldId id="9761" r:id="rId26"/>
    <p:sldId id="9763" r:id="rId27"/>
    <p:sldId id="9764" r:id="rId28"/>
    <p:sldId id="9765" r:id="rId29"/>
    <p:sldId id="9766" r:id="rId30"/>
    <p:sldId id="9767" r:id="rId31"/>
    <p:sldId id="9768" r:id="rId32"/>
    <p:sldId id="9769" r:id="rId33"/>
    <p:sldId id="9770" r:id="rId34"/>
    <p:sldId id="9789" r:id="rId35"/>
    <p:sldId id="9791" r:id="rId36"/>
    <p:sldId id="9652" r:id="rId37"/>
    <p:sldId id="9653" r:id="rId38"/>
    <p:sldId id="9654" r:id="rId39"/>
    <p:sldId id="9655" r:id="rId40"/>
    <p:sldId id="9656" r:id="rId41"/>
    <p:sldId id="9657" r:id="rId42"/>
    <p:sldId id="9798" r:id="rId43"/>
    <p:sldId id="9792" r:id="rId44"/>
    <p:sldId id="9660" r:id="rId45"/>
    <p:sldId id="9665" r:id="rId46"/>
    <p:sldId id="9772" r:id="rId47"/>
    <p:sldId id="9773" r:id="rId48"/>
    <p:sldId id="9774" r:id="rId49"/>
    <p:sldId id="9775" r:id="rId50"/>
    <p:sldId id="9776" r:id="rId51"/>
    <p:sldId id="9777" r:id="rId52"/>
    <p:sldId id="9778" r:id="rId53"/>
    <p:sldId id="9779" r:id="rId54"/>
    <p:sldId id="9780" r:id="rId55"/>
    <p:sldId id="9781" r:id="rId56"/>
    <p:sldId id="9782" r:id="rId57"/>
    <p:sldId id="9783" r:id="rId58"/>
    <p:sldId id="9784" r:id="rId59"/>
    <p:sldId id="9785" r:id="rId60"/>
    <p:sldId id="9669" r:id="rId61"/>
    <p:sldId id="1680" r:id="rId62"/>
    <p:sldId id="9611" r:id="rId63"/>
    <p:sldId id="9612" r:id="rId64"/>
    <p:sldId id="9613" r:id="rId65"/>
    <p:sldId id="312" r:id="rId66"/>
    <p:sldId id="9670" r:id="rId67"/>
    <p:sldId id="313" r:id="rId68"/>
    <p:sldId id="2160" r:id="rId69"/>
    <p:sldId id="2164" r:id="rId70"/>
    <p:sldId id="2168" r:id="rId71"/>
    <p:sldId id="2172" r:id="rId72"/>
    <p:sldId id="9564" r:id="rId73"/>
    <p:sldId id="9633" r:id="rId74"/>
    <p:sldId id="2344" r:id="rId75"/>
    <p:sldId id="9502" r:id="rId76"/>
    <p:sldId id="9634" r:id="rId77"/>
    <p:sldId id="9674" r:id="rId78"/>
    <p:sldId id="8508" r:id="rId79"/>
    <p:sldId id="9117" r:id="rId80"/>
    <p:sldId id="8510" r:id="rId81"/>
    <p:sldId id="9635" r:id="rId82"/>
    <p:sldId id="9675" r:id="rId83"/>
  </p:sldIdLst>
  <p:sldSz cx="9144000" cy="5143500" type="screen16x9"/>
  <p:notesSz cx="6858000" cy="9144000"/>
  <p:embeddedFontLst>
    <p:embeddedFont>
      <p:font typeface="UTM American Sans" panose="02040603050506020204" pitchFamily="18" charset="0"/>
      <p:regular r:id="rId8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78" autoAdjust="0"/>
    <p:restoredTop sz="94654"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25782"/>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font" Target="fonts/font1.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theme" Target="theme/theme1.xml"/><Relationship Id="rId61" Type="http://schemas.openxmlformats.org/officeDocument/2006/relationships/slide" Target="slides/slide53.xml"/><Relationship Id="rId82" Type="http://schemas.openxmlformats.org/officeDocument/2006/relationships/slide" Target="slides/slide7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3961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68414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5233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3642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8787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1923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1310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15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37964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825070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10199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2223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617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1698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6616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1544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8807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2055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1347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3942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7255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0988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90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9295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8238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7743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5335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77144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038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01175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0396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02200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342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14056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2958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43319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2726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7155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115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294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62449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5939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3211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51539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6078933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6015013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5921369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13112651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748432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7866601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356896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04376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8733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74179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0896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3870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1553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0699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8749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4376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683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75009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0575316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4424736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8440967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4596525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257063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6761322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637107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13188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60647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49698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5236638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19656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939096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4018726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739388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7008423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6315761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2690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3.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4.jp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 Id="rId9" Type="http://schemas.openxmlformats.org/officeDocument/2006/relationships/image" Target="../media/image4.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5.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10/15/2026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999573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00981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28734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7168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00823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6938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51263707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10/15/2026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14688193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2.xml"/></Relationships>
</file>

<file path=ppt/slides/_rels/slide5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B7F72D-20C1-BB72-E9EC-B2AC6433F5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6DDD66-21D7-4A06-0424-D182A324DF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594605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250" b="0" u="sng" dirty="0">
                <a:solidFill>
                  <a:srgbClr val="002060"/>
                </a:solidFill>
                <a:effectLst/>
                <a:latin typeface="+mj-lt"/>
                <a:ea typeface="Tahoma" pitchFamily="34" charset="0"/>
                <a:cs typeface="Times New Roman" pitchFamily="18" charset="0"/>
              </a:rPr>
              <a:t>Ca </a:t>
            </a:r>
            <a:r>
              <a:rPr lang="en-US" sz="5250" b="0" u="sng" dirty="0" err="1">
                <a:solidFill>
                  <a:srgbClr val="002060"/>
                </a:solidFill>
                <a:effectLst/>
                <a:latin typeface="+mj-lt"/>
                <a:ea typeface="Tahoma" pitchFamily="34" charset="0"/>
                <a:cs typeface="Times New Roman" pitchFamily="18" charset="0"/>
              </a:rPr>
              <a:t>nhập</a:t>
            </a:r>
            <a:r>
              <a:rPr lang="en-US" sz="5250" b="0" u="sng" dirty="0">
                <a:solidFill>
                  <a:srgbClr val="002060"/>
                </a:solidFill>
                <a:effectLst/>
                <a:latin typeface="+mj-lt"/>
                <a:ea typeface="Tahoma" pitchFamily="34" charset="0"/>
                <a:cs typeface="Times New Roman" pitchFamily="18" charset="0"/>
              </a:rPr>
              <a:t> </a:t>
            </a:r>
            <a:r>
              <a:rPr lang="en-US" sz="5250" b="0" u="sng" dirty="0" err="1">
                <a:solidFill>
                  <a:srgbClr val="002060"/>
                </a:solidFill>
                <a:effectLst/>
                <a:latin typeface="+mj-lt"/>
                <a:ea typeface="Tahoma" pitchFamily="34" charset="0"/>
                <a:cs typeface="Times New Roman" pitchFamily="18" charset="0"/>
              </a:rPr>
              <a:t>lễ</a:t>
            </a:r>
            <a:br>
              <a:rPr lang="en-US" sz="5250" b="0" u="sng" dirty="0">
                <a:solidFill>
                  <a:srgbClr val="002060"/>
                </a:solidFill>
                <a:effectLst/>
                <a:latin typeface="+mj-lt"/>
                <a:ea typeface="Tahoma" pitchFamily="34" charset="0"/>
                <a:cs typeface="Times New Roman" pitchFamily="18" charset="0"/>
              </a:rPr>
            </a:br>
            <a:r>
              <a:rPr lang="vi-VN" sz="7200" b="0" dirty="0">
                <a:solidFill>
                  <a:srgbClr val="002060"/>
                </a:solidFill>
                <a:effectLst/>
                <a:latin typeface="+mj-lt"/>
                <a:ea typeface="Tahoma" pitchFamily="34" charset="0"/>
                <a:cs typeface="Times New Roman" pitchFamily="18" charset="0"/>
              </a:rPr>
              <a:t>ĐẸP THAY NHỮNG BƯỚC CHÂN</a:t>
            </a:r>
            <a:br>
              <a:rPr lang="en-US" sz="8800" b="0" dirty="0">
                <a:solidFill>
                  <a:srgbClr val="002060"/>
                </a:solidFill>
                <a:effectLst/>
                <a:latin typeface="+mj-lt"/>
                <a:ea typeface="Tahoma" pitchFamily="34" charset="0"/>
                <a:cs typeface="Times New Roman" pitchFamily="18" charset="0"/>
              </a:rPr>
            </a:br>
            <a:r>
              <a:rPr lang="en-US" sz="4000" b="0" i="1" dirty="0">
                <a:solidFill>
                  <a:srgbClr val="002060"/>
                </a:solidFill>
                <a:effectLst/>
                <a:latin typeface="+mj-lt"/>
                <a:ea typeface="Tahoma" pitchFamily="34" charset="0"/>
                <a:cs typeface="Times New Roman" pitchFamily="18" charset="0"/>
              </a:rPr>
              <a:t>Nguyễn </a:t>
            </a:r>
            <a:r>
              <a:rPr lang="en-US" sz="4000" b="0" i="1" dirty="0" err="1">
                <a:solidFill>
                  <a:srgbClr val="002060"/>
                </a:solidFill>
                <a:effectLst/>
                <a:latin typeface="+mj-lt"/>
                <a:ea typeface="Tahoma" pitchFamily="34" charset="0"/>
                <a:cs typeface="Times New Roman" pitchFamily="18" charset="0"/>
              </a:rPr>
              <a:t>Lễ</a:t>
            </a:r>
            <a:endParaRPr lang="en-US" sz="5250" b="0" i="1" dirty="0">
              <a:solidFill>
                <a:srgbClr val="002060"/>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2854633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650" name="Rectangle 3">
            <a:extLst>
              <a:ext uri="{FF2B5EF4-FFF2-40B4-BE49-F238E27FC236}">
                <a16:creationId xmlns:a16="http://schemas.microsoft.com/office/drawing/2014/main" id="{55634DD5-475E-4EC5-BFAD-7FF8EEA3014F}"/>
              </a:ext>
            </a:extLst>
          </p:cNvPr>
          <p:cNvSpPr>
            <a:spLocks noGrp="1" noChangeArrowheads="1"/>
          </p:cNvSpPr>
          <p:nvPr>
            <p:ph type="subTitle" idx="4294967295"/>
          </p:nvPr>
        </p:nvSpPr>
        <p:spPr>
          <a:xfrm>
            <a:off x="0" y="0"/>
            <a:ext cx="9144000" cy="5143500"/>
          </a:xfrm>
        </p:spPr>
        <p:txBody>
          <a:bodyPr anchor="ctr" anchorCtr="0">
            <a:normAutofit fontScale="92500"/>
          </a:bodyPr>
          <a:lstStyle/>
          <a:p>
            <a:pPr marL="0" indent="0" algn="just">
              <a:lnSpc>
                <a:spcPct val="140000"/>
              </a:lnSpc>
              <a:buNone/>
            </a:pPr>
            <a:r>
              <a:rPr lang="en-US" altLang="en-US" sz="5400" b="0" u="sng" dirty="0" err="1">
                <a:solidFill>
                  <a:srgbClr val="002060"/>
                </a:solidFill>
                <a:effectLst/>
                <a:latin typeface="+mj-lt"/>
                <a:cs typeface="Times New Roman" panose="02020603050405020304" pitchFamily="18" charset="0"/>
              </a:rPr>
              <a:t>Đk</a:t>
            </a:r>
            <a:r>
              <a:rPr lang="en-US" altLang="en-US" sz="5400" b="0" u="sng" dirty="0">
                <a:solidFill>
                  <a:srgbClr val="002060"/>
                </a:solidFill>
                <a:effectLst/>
                <a:latin typeface="+mj-lt"/>
                <a:cs typeface="Times New Roman" panose="02020603050405020304" pitchFamily="18" charset="0"/>
              </a:rPr>
              <a:t>:</a:t>
            </a:r>
            <a:r>
              <a:rPr lang="en-US" altLang="en-US" sz="5400" b="0" dirty="0">
                <a:solidFill>
                  <a:srgbClr val="006600"/>
                </a:solidFill>
                <a:effectLst/>
                <a:latin typeface="+mj-lt"/>
                <a:cs typeface="Times New Roman" panose="02020603050405020304" pitchFamily="18" charset="0"/>
              </a:rPr>
              <a:t> </a:t>
            </a:r>
            <a:r>
              <a:rPr lang="vi-VN" altLang="en-US" sz="5400" b="0" dirty="0">
                <a:solidFill>
                  <a:srgbClr val="006600"/>
                </a:solidFill>
                <a:effectLst/>
                <a:latin typeface="+mj-lt"/>
                <a:cs typeface="Times New Roman" panose="02020603050405020304" pitchFamily="18" charset="0"/>
              </a:rPr>
              <a:t>Những bước chân tuyệt vời, thật đẹp thay ôi thật đẹp thay, là những bước chân của người đem Tin Mừng cho mọi nơi.</a:t>
            </a:r>
            <a:endParaRPr lang="en-US" altLang="en-US" sz="5400" b="0" dirty="0">
              <a:solidFill>
                <a:srgbClr val="006600"/>
              </a:solidFill>
              <a:effectLst/>
              <a:latin typeface="+mj-lt"/>
              <a:cs typeface="Times New Roman" panose="02020603050405020304" pitchFamily="18" charset="0"/>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8E0E371E-C08E-4EB7-9772-F0D5B7B361E4}"/>
              </a:ext>
            </a:extLst>
          </p:cNvPr>
          <p:cNvSpPr>
            <a:spLocks noChangeArrowheads="1"/>
          </p:cNvSpPr>
          <p:nvPr/>
        </p:nvSpPr>
        <p:spPr bwMode="auto">
          <a:xfrm>
            <a:off x="0" y="285750"/>
            <a:ext cx="9144000" cy="4655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0"/>
              </a:spcBef>
              <a:buFontTx/>
              <a:buNone/>
            </a:pPr>
            <a:r>
              <a:rPr lang="en-US" altLang="en-US" sz="4200" u="sng" dirty="0">
                <a:solidFill>
                  <a:srgbClr val="002060"/>
                </a:solidFill>
                <a:latin typeface="+mj-lt"/>
                <a:cs typeface="Times New Roman" panose="02020603050405020304" pitchFamily="18" charset="0"/>
              </a:rPr>
              <a:t>Tk1:</a:t>
            </a:r>
            <a:r>
              <a:rPr lang="en-US" altLang="en-US" sz="4200" dirty="0">
                <a:solidFill>
                  <a:srgbClr val="006600"/>
                </a:solidFill>
                <a:latin typeface="+mj-lt"/>
                <a:cs typeface="Times New Roman" panose="02020603050405020304" pitchFamily="18" charset="0"/>
              </a:rPr>
              <a:t> </a:t>
            </a:r>
            <a:r>
              <a:rPr lang="vi-VN" altLang="en-US" sz="4200" dirty="0">
                <a:solidFill>
                  <a:srgbClr val="006600"/>
                </a:solidFill>
                <a:latin typeface="+mj-lt"/>
                <a:cs typeface="Times New Roman" panose="02020603050405020304" pitchFamily="18" charset="0"/>
              </a:rPr>
              <a:t>Ai đi gieo giữa tủi sầu sẽ về gặt trong vui sướng. Ai đi gieo giữa lệ rơi sẽ về gặt trong tiếng cười. Đây bao nhiêu lúa vàng tươi đang từng ngày từng đêm đón đợi. Người người gặt hái đem về trong lòng rộn rã niềm vui.</a:t>
            </a:r>
            <a:endParaRPr lang="en-US" altLang="en-US" sz="4200" dirty="0">
              <a:solidFill>
                <a:srgbClr val="006600"/>
              </a:solidFill>
              <a:latin typeface="+mj-lt"/>
              <a:cs typeface="Times New Roman" panose="02020603050405020304" pitchFamily="18" charset="0"/>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224DD55-F994-B50C-DA90-B87BAEC91E43}"/>
            </a:ext>
          </a:extLst>
        </p:cNvPr>
        <p:cNvGrpSpPr/>
        <p:nvPr/>
      </p:nvGrpSpPr>
      <p:grpSpPr>
        <a:xfrm>
          <a:off x="0" y="0"/>
          <a:ext cx="0" cy="0"/>
          <a:chOff x="0" y="0"/>
          <a:chExt cx="0" cy="0"/>
        </a:xfrm>
      </p:grpSpPr>
      <p:sp>
        <p:nvSpPr>
          <p:cNvPr id="27650" name="Rectangle 3">
            <a:extLst>
              <a:ext uri="{FF2B5EF4-FFF2-40B4-BE49-F238E27FC236}">
                <a16:creationId xmlns:a16="http://schemas.microsoft.com/office/drawing/2014/main" id="{1900C097-118A-15DE-AC6B-4E536F70173B}"/>
              </a:ext>
            </a:extLst>
          </p:cNvPr>
          <p:cNvSpPr>
            <a:spLocks noGrp="1" noChangeArrowheads="1"/>
          </p:cNvSpPr>
          <p:nvPr>
            <p:ph type="subTitle" idx="4294967295"/>
          </p:nvPr>
        </p:nvSpPr>
        <p:spPr>
          <a:xfrm>
            <a:off x="0" y="0"/>
            <a:ext cx="9144000" cy="5143500"/>
          </a:xfrm>
        </p:spPr>
        <p:txBody>
          <a:bodyPr anchor="ctr" anchorCtr="0">
            <a:normAutofit fontScale="92500"/>
          </a:bodyPr>
          <a:lstStyle/>
          <a:p>
            <a:pPr marL="0" indent="0" algn="just">
              <a:lnSpc>
                <a:spcPct val="140000"/>
              </a:lnSpc>
              <a:buNone/>
            </a:pPr>
            <a:r>
              <a:rPr lang="en-US" altLang="en-US" sz="5400" b="0" u="sng" dirty="0" err="1">
                <a:solidFill>
                  <a:srgbClr val="002060"/>
                </a:solidFill>
                <a:effectLst/>
                <a:latin typeface="+mj-lt"/>
                <a:cs typeface="Times New Roman" panose="02020603050405020304" pitchFamily="18" charset="0"/>
              </a:rPr>
              <a:t>Đk</a:t>
            </a:r>
            <a:r>
              <a:rPr lang="en-US" altLang="en-US" sz="5400" b="0" u="sng" dirty="0">
                <a:solidFill>
                  <a:srgbClr val="002060"/>
                </a:solidFill>
                <a:effectLst/>
                <a:latin typeface="+mj-lt"/>
                <a:cs typeface="Times New Roman" panose="02020603050405020304" pitchFamily="18" charset="0"/>
              </a:rPr>
              <a:t>:</a:t>
            </a:r>
            <a:r>
              <a:rPr lang="en-US" altLang="en-US" sz="5400" b="0" dirty="0">
                <a:solidFill>
                  <a:srgbClr val="006600"/>
                </a:solidFill>
                <a:effectLst/>
                <a:latin typeface="+mj-lt"/>
                <a:cs typeface="Times New Roman" panose="02020603050405020304" pitchFamily="18" charset="0"/>
              </a:rPr>
              <a:t> </a:t>
            </a:r>
            <a:r>
              <a:rPr lang="vi-VN" altLang="en-US" sz="5400" b="0" dirty="0">
                <a:solidFill>
                  <a:srgbClr val="006600"/>
                </a:solidFill>
                <a:effectLst/>
                <a:latin typeface="+mj-lt"/>
                <a:cs typeface="Times New Roman" panose="02020603050405020304" pitchFamily="18" charset="0"/>
              </a:rPr>
              <a:t>Những bước chân tuyệt vời, thật đẹp thay ôi thật đẹp thay, là những bước chân của người đem Tin Mừng cho mọi nơi.</a:t>
            </a:r>
            <a:endParaRPr lang="en-US" altLang="en-US" sz="54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62886204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8E0E371E-C08E-4EB7-9772-F0D5B7B361E4}"/>
              </a:ext>
            </a:extLst>
          </p:cNvPr>
          <p:cNvSpPr>
            <a:spLocks noChangeArrowheads="1"/>
          </p:cNvSpPr>
          <p:nvPr/>
        </p:nvSpPr>
        <p:spPr bwMode="auto">
          <a:xfrm>
            <a:off x="0" y="-104742"/>
            <a:ext cx="9144000" cy="51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0"/>
              </a:spcBef>
              <a:buFontTx/>
              <a:buNone/>
            </a:pPr>
            <a:r>
              <a:rPr lang="en-US" altLang="en-US" sz="4000" u="sng" dirty="0">
                <a:solidFill>
                  <a:srgbClr val="002060"/>
                </a:solidFill>
                <a:latin typeface="+mj-lt"/>
                <a:cs typeface="Times New Roman" panose="02020603050405020304" pitchFamily="18" charset="0"/>
              </a:rPr>
              <a:t>Tk2:</a:t>
            </a:r>
            <a:r>
              <a:rPr lang="en-US" altLang="en-US" sz="4000" dirty="0">
                <a:solidFill>
                  <a:srgbClr val="002060"/>
                </a:solidFill>
                <a:latin typeface="+mj-lt"/>
                <a:cs typeface="Times New Roman" panose="02020603050405020304" pitchFamily="18" charset="0"/>
              </a:rPr>
              <a:t> </a:t>
            </a:r>
            <a:r>
              <a:rPr lang="vi-VN" altLang="en-US" sz="4000" dirty="0">
                <a:solidFill>
                  <a:srgbClr val="006600"/>
                </a:solidFill>
                <a:latin typeface="+mj-lt"/>
                <a:cs typeface="Times New Roman" panose="02020603050405020304" pitchFamily="18" charset="0"/>
              </a:rPr>
              <a:t>Băng qua trăm suối ngàn đồi vững vàng niềm tin đi tới. Qua bao gian khó đầy vơi vẫn tràn niềm vui cứu đời. Đi loan tin khắp mọi nơi Chúa Trời hằng dủ thương hết muôn người. Tình Ngài bền vững muôn đời trông cậy vào Chúa người ơi!</a:t>
            </a:r>
            <a:endParaRPr lang="en-US" altLang="en-US" sz="4000" dirty="0">
              <a:solidFill>
                <a:srgbClr val="006600"/>
              </a:solidFill>
              <a:latin typeface="+mj-lt"/>
              <a:cs typeface="Times New Roman" panose="02020603050405020304" pitchFamily="18" charset="0"/>
            </a:endParaRPr>
          </a:p>
        </p:txBody>
      </p:sp>
    </p:spTree>
    <p:extLst>
      <p:ext uri="{BB962C8B-B14F-4D97-AF65-F5344CB8AC3E}">
        <p14:creationId xmlns:p14="http://schemas.microsoft.com/office/powerpoint/2010/main" val="291282498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60C174-9605-CB3C-D998-0AEDB098E170}"/>
            </a:ext>
          </a:extLst>
        </p:cNvPr>
        <p:cNvGrpSpPr/>
        <p:nvPr/>
      </p:nvGrpSpPr>
      <p:grpSpPr>
        <a:xfrm>
          <a:off x="0" y="0"/>
          <a:ext cx="0" cy="0"/>
          <a:chOff x="0" y="0"/>
          <a:chExt cx="0" cy="0"/>
        </a:xfrm>
      </p:grpSpPr>
      <p:sp>
        <p:nvSpPr>
          <p:cNvPr id="27650" name="Rectangle 3">
            <a:extLst>
              <a:ext uri="{FF2B5EF4-FFF2-40B4-BE49-F238E27FC236}">
                <a16:creationId xmlns:a16="http://schemas.microsoft.com/office/drawing/2014/main" id="{51312A20-7597-5404-0CD6-BC4F34A6186C}"/>
              </a:ext>
            </a:extLst>
          </p:cNvPr>
          <p:cNvSpPr>
            <a:spLocks noGrp="1" noChangeArrowheads="1"/>
          </p:cNvSpPr>
          <p:nvPr>
            <p:ph type="subTitle" idx="4294967295"/>
          </p:nvPr>
        </p:nvSpPr>
        <p:spPr>
          <a:xfrm>
            <a:off x="0" y="0"/>
            <a:ext cx="9144000" cy="5143500"/>
          </a:xfrm>
        </p:spPr>
        <p:txBody>
          <a:bodyPr anchor="ctr" anchorCtr="0">
            <a:normAutofit fontScale="92500"/>
          </a:bodyPr>
          <a:lstStyle/>
          <a:p>
            <a:pPr marL="0" indent="0" algn="just">
              <a:lnSpc>
                <a:spcPct val="140000"/>
              </a:lnSpc>
              <a:buNone/>
            </a:pPr>
            <a:r>
              <a:rPr lang="en-US" altLang="en-US" sz="5400" b="0" u="sng" dirty="0" err="1">
                <a:solidFill>
                  <a:srgbClr val="002060"/>
                </a:solidFill>
                <a:effectLst/>
                <a:latin typeface="+mj-lt"/>
                <a:cs typeface="Times New Roman" panose="02020603050405020304" pitchFamily="18" charset="0"/>
              </a:rPr>
              <a:t>Đk</a:t>
            </a:r>
            <a:r>
              <a:rPr lang="en-US" altLang="en-US" sz="5400" b="0" u="sng" dirty="0">
                <a:solidFill>
                  <a:srgbClr val="002060"/>
                </a:solidFill>
                <a:effectLst/>
                <a:latin typeface="+mj-lt"/>
                <a:cs typeface="Times New Roman" panose="02020603050405020304" pitchFamily="18" charset="0"/>
              </a:rPr>
              <a:t>:</a:t>
            </a:r>
            <a:r>
              <a:rPr lang="en-US" altLang="en-US" sz="5400" b="0" dirty="0">
                <a:solidFill>
                  <a:srgbClr val="006600"/>
                </a:solidFill>
                <a:effectLst/>
                <a:latin typeface="+mj-lt"/>
                <a:cs typeface="Times New Roman" panose="02020603050405020304" pitchFamily="18" charset="0"/>
              </a:rPr>
              <a:t> </a:t>
            </a:r>
            <a:r>
              <a:rPr lang="vi-VN" altLang="en-US" sz="5400" b="0" dirty="0">
                <a:solidFill>
                  <a:srgbClr val="006600"/>
                </a:solidFill>
                <a:effectLst/>
                <a:latin typeface="+mj-lt"/>
                <a:cs typeface="Times New Roman" panose="02020603050405020304" pitchFamily="18" charset="0"/>
              </a:rPr>
              <a:t>Những bước chân tuyệt vời, thật đẹp thay ôi thật đẹp thay, là những bước chân của người đem Tin Mừng cho mọi nơi.</a:t>
            </a:r>
            <a:endParaRPr lang="en-US" altLang="en-US" sz="54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51237194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6E0E38-984F-CADD-F6CD-C558AF179964}"/>
            </a:ext>
          </a:extLst>
        </p:cNvPr>
        <p:cNvGrpSpPr/>
        <p:nvPr/>
      </p:nvGrpSpPr>
      <p:grpSpPr>
        <a:xfrm>
          <a:off x="0" y="0"/>
          <a:ext cx="0" cy="0"/>
          <a:chOff x="0" y="0"/>
          <a:chExt cx="0" cy="0"/>
        </a:xfrm>
      </p:grpSpPr>
      <p:sp>
        <p:nvSpPr>
          <p:cNvPr id="29698" name="Rectangle 1">
            <a:extLst>
              <a:ext uri="{FF2B5EF4-FFF2-40B4-BE49-F238E27FC236}">
                <a16:creationId xmlns:a16="http://schemas.microsoft.com/office/drawing/2014/main" id="{2EFD0EA4-D6FF-4360-4AA1-0B2D867F6B8A}"/>
              </a:ext>
            </a:extLst>
          </p:cNvPr>
          <p:cNvSpPr>
            <a:spLocks noChangeArrowheads="1"/>
          </p:cNvSpPr>
          <p:nvPr/>
        </p:nvSpPr>
        <p:spPr bwMode="auto">
          <a:xfrm>
            <a:off x="0" y="-104742"/>
            <a:ext cx="9144000" cy="51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just" defTabSz="914400" rtl="0" eaLnBrk="1" fontAlgn="auto" latinLnBrk="0" hangingPunct="1">
              <a:lnSpc>
                <a:spcPct val="120000"/>
              </a:lnSpc>
              <a:spcBef>
                <a:spcPct val="0"/>
              </a:spcBef>
              <a:spcAft>
                <a:spcPts val="0"/>
              </a:spcAft>
              <a:buClrTx/>
              <a:buSzTx/>
              <a:buFontTx/>
              <a:buNone/>
              <a:tabLst/>
              <a:defRPr/>
            </a:pPr>
            <a:r>
              <a:rPr kumimoji="0" lang="en-US" altLang="en-US" sz="4000" i="0" u="sng" strike="noStrike" kern="1200" cap="none" spc="0" normalizeH="0" baseline="0" noProof="0" dirty="0">
                <a:ln>
                  <a:noFill/>
                </a:ln>
                <a:solidFill>
                  <a:srgbClr val="002060"/>
                </a:solidFill>
                <a:effectLst/>
                <a:uLnTx/>
                <a:uFillTx/>
                <a:latin typeface="UTM American Sans"/>
                <a:ea typeface="+mn-ea"/>
                <a:cs typeface="Times New Roman" panose="02020603050405020304" pitchFamily="18" charset="0"/>
              </a:rPr>
              <a:t>Tk3:</a:t>
            </a:r>
            <a:r>
              <a:rPr kumimoji="0" lang="en-US" altLang="en-US" sz="4000" i="0" u="none" strike="noStrike" kern="1200" cap="none" spc="0" normalizeH="0" baseline="0" noProof="0" dirty="0">
                <a:ln>
                  <a:noFill/>
                </a:ln>
                <a:solidFill>
                  <a:srgbClr val="002060"/>
                </a:solidFill>
                <a:effectLst/>
                <a:uLnTx/>
                <a:uFillTx/>
                <a:latin typeface="UTM American Sans"/>
                <a:ea typeface="+mn-ea"/>
                <a:cs typeface="Times New Roman" panose="02020603050405020304" pitchFamily="18" charset="0"/>
              </a:rPr>
              <a:t> </a:t>
            </a:r>
            <a:r>
              <a:rPr kumimoji="0" lang="vi-VN" altLang="en-US" sz="4000" i="0" u="none" strike="noStrike" kern="1200" cap="none" spc="0" normalizeH="0" baseline="0" noProof="0" dirty="0">
                <a:ln>
                  <a:noFill/>
                </a:ln>
                <a:solidFill>
                  <a:srgbClr val="006600"/>
                </a:solidFill>
                <a:effectLst/>
                <a:uLnTx/>
                <a:uFillTx/>
                <a:latin typeface="+mj-lt"/>
                <a:ea typeface="+mn-ea"/>
                <a:cs typeface="Times New Roman" panose="02020603050405020304" pitchFamily="18" charset="0"/>
              </a:rPr>
              <a:t>Qua bao thung lũng hiểm nguy vẫn hằng bền tâm vững chí. Chông gai giăng kín đường đi vẫn chẳng hề than trách gì. Tâm tư chan chứa niềm tin Chúa Trời hằng chở che giữ gìn. Đoàn người rảo bước lên đường loan truyền tin Chúa tình thương.</a:t>
            </a:r>
            <a:endParaRPr kumimoji="0" lang="en-US" altLang="en-US" sz="4000" i="0" u="none" strike="noStrike" kern="1200" cap="none" spc="0" normalizeH="0" baseline="0" noProof="0" dirty="0">
              <a:ln>
                <a:noFill/>
              </a:ln>
              <a:solidFill>
                <a:srgbClr val="006600"/>
              </a:solidFill>
              <a:effectLst/>
              <a:uLnTx/>
              <a:uFillTx/>
              <a:latin typeface="UTM American Sans"/>
              <a:ea typeface="+mn-ea"/>
              <a:cs typeface="Times New Roman" panose="02020603050405020304" pitchFamily="18" charset="0"/>
            </a:endParaRPr>
          </a:p>
        </p:txBody>
      </p:sp>
    </p:spTree>
    <p:extLst>
      <p:ext uri="{BB962C8B-B14F-4D97-AF65-F5344CB8AC3E}">
        <p14:creationId xmlns:p14="http://schemas.microsoft.com/office/powerpoint/2010/main" val="226038844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3C02C5-98DF-6C6C-9E84-E3AC8EFF0AF7}"/>
            </a:ext>
          </a:extLst>
        </p:cNvPr>
        <p:cNvGrpSpPr/>
        <p:nvPr/>
      </p:nvGrpSpPr>
      <p:grpSpPr>
        <a:xfrm>
          <a:off x="0" y="0"/>
          <a:ext cx="0" cy="0"/>
          <a:chOff x="0" y="0"/>
          <a:chExt cx="0" cy="0"/>
        </a:xfrm>
      </p:grpSpPr>
      <p:sp>
        <p:nvSpPr>
          <p:cNvPr id="27650" name="Rectangle 3">
            <a:extLst>
              <a:ext uri="{FF2B5EF4-FFF2-40B4-BE49-F238E27FC236}">
                <a16:creationId xmlns:a16="http://schemas.microsoft.com/office/drawing/2014/main" id="{EB742D44-8644-2CA8-4F69-07A9F357EBB5}"/>
              </a:ext>
            </a:extLst>
          </p:cNvPr>
          <p:cNvSpPr>
            <a:spLocks noGrp="1" noChangeArrowheads="1"/>
          </p:cNvSpPr>
          <p:nvPr>
            <p:ph type="subTitle" idx="4294967295"/>
          </p:nvPr>
        </p:nvSpPr>
        <p:spPr>
          <a:xfrm>
            <a:off x="0" y="0"/>
            <a:ext cx="9144000" cy="5143500"/>
          </a:xfrm>
        </p:spPr>
        <p:txBody>
          <a:bodyPr anchor="ctr" anchorCtr="0">
            <a:normAutofit fontScale="92500"/>
          </a:bodyPr>
          <a:lstStyle/>
          <a:p>
            <a:pPr marL="0" indent="0" algn="just">
              <a:lnSpc>
                <a:spcPct val="140000"/>
              </a:lnSpc>
              <a:buNone/>
            </a:pPr>
            <a:r>
              <a:rPr lang="en-US" altLang="en-US" sz="5400" b="0" u="sng" dirty="0" err="1">
                <a:solidFill>
                  <a:srgbClr val="002060"/>
                </a:solidFill>
                <a:effectLst/>
                <a:latin typeface="+mj-lt"/>
                <a:cs typeface="Times New Roman" panose="02020603050405020304" pitchFamily="18" charset="0"/>
              </a:rPr>
              <a:t>Đk</a:t>
            </a:r>
            <a:r>
              <a:rPr lang="en-US" altLang="en-US" sz="5400" b="0" u="sng" dirty="0">
                <a:solidFill>
                  <a:srgbClr val="002060"/>
                </a:solidFill>
                <a:effectLst/>
                <a:latin typeface="+mj-lt"/>
                <a:cs typeface="Times New Roman" panose="02020603050405020304" pitchFamily="18" charset="0"/>
              </a:rPr>
              <a:t>:</a:t>
            </a:r>
            <a:r>
              <a:rPr lang="en-US" altLang="en-US" sz="5400" b="0" dirty="0">
                <a:solidFill>
                  <a:srgbClr val="006600"/>
                </a:solidFill>
                <a:effectLst/>
                <a:latin typeface="+mj-lt"/>
                <a:cs typeface="Times New Roman" panose="02020603050405020304" pitchFamily="18" charset="0"/>
              </a:rPr>
              <a:t> </a:t>
            </a:r>
            <a:r>
              <a:rPr lang="vi-VN" altLang="en-US" sz="5400" b="0" dirty="0">
                <a:solidFill>
                  <a:srgbClr val="006600"/>
                </a:solidFill>
                <a:effectLst/>
                <a:latin typeface="+mj-lt"/>
                <a:cs typeface="Times New Roman" panose="02020603050405020304" pitchFamily="18" charset="0"/>
              </a:rPr>
              <a:t>Những bước chân tuyệt vời, thật đẹp thay ôi thật đẹp thay, là những bước chân của người đem Tin Mừng cho mọi nơi.</a:t>
            </a:r>
            <a:endParaRPr lang="en-US" altLang="en-US" sz="54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38828708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AA081C-2D04-4A99-90FE-C397A8DDF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01130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002060"/>
              </a:solidFill>
              <a:effectLst/>
              <a:latin typeface="+mj-lt"/>
              <a:cs typeface="Times New Roman" panose="02020603050405020304" pitchFamily="18" charset="0"/>
            </a:endParaRPr>
          </a:p>
          <a:p>
            <a:pPr eaLnBrk="1" hangingPunct="1"/>
            <a:r>
              <a:rPr lang="en-US" sz="7200" i="1" dirty="0">
                <a:solidFill>
                  <a:srgbClr val="002060"/>
                </a:solidFill>
                <a:effectLst/>
                <a:latin typeface="+mj-lt"/>
                <a:cs typeface="Times New Roman" panose="02020603050405020304" pitchFamily="18" charset="0"/>
              </a:rPr>
              <a:t>KINH VINH DANH</a:t>
            </a:r>
          </a:p>
          <a:p>
            <a:pPr eaLnBrk="1" hangingPunct="1"/>
            <a:r>
              <a:rPr lang="en-US" sz="7200" i="1" dirty="0" err="1">
                <a:solidFill>
                  <a:srgbClr val="002060"/>
                </a:solidFill>
                <a:effectLst/>
                <a:latin typeface="+mj-lt"/>
                <a:cs typeface="Times New Roman" panose="02020603050405020304" pitchFamily="18" charset="0"/>
              </a:rPr>
              <a:t>Ca</a:t>
            </a:r>
            <a:r>
              <a:rPr lang="en-US" sz="7200" i="1" dirty="0">
                <a:solidFill>
                  <a:srgbClr val="002060"/>
                </a:solidFill>
                <a:effectLst/>
                <a:latin typeface="+mj-lt"/>
                <a:cs typeface="Times New Roman" panose="02020603050405020304" pitchFamily="18" charset="0"/>
              </a:rPr>
              <a:t> </a:t>
            </a:r>
            <a:r>
              <a:rPr lang="en-US" sz="7200" i="1" dirty="0" err="1">
                <a:solidFill>
                  <a:srgbClr val="002060"/>
                </a:solidFill>
                <a:effectLst/>
                <a:latin typeface="+mj-lt"/>
                <a:cs typeface="Times New Roman" panose="02020603050405020304" pitchFamily="18" charset="0"/>
              </a:rPr>
              <a:t>Lên</a:t>
            </a:r>
            <a:r>
              <a:rPr lang="en-US" sz="7200" i="1" dirty="0">
                <a:solidFill>
                  <a:srgbClr val="002060"/>
                </a:solidFill>
                <a:effectLst/>
                <a:latin typeface="+mj-lt"/>
                <a:cs typeface="Times New Roman" panose="02020603050405020304" pitchFamily="18" charset="0"/>
              </a:rPr>
              <a:t> </a:t>
            </a:r>
            <a:r>
              <a:rPr lang="en-US" sz="7200" i="1" dirty="0" err="1">
                <a:solidFill>
                  <a:srgbClr val="002060"/>
                </a:solidFill>
                <a:effectLst/>
                <a:latin typeface="+mj-lt"/>
                <a:cs typeface="Times New Roman" panose="02020603050405020304" pitchFamily="18" charset="0"/>
              </a:rPr>
              <a:t>Đi</a:t>
            </a:r>
            <a:r>
              <a:rPr lang="en-US" sz="7200" i="1" dirty="0">
                <a:solidFill>
                  <a:srgbClr val="002060"/>
                </a:solidFill>
                <a:effectLst/>
                <a:latin typeface="+mj-lt"/>
                <a:cs typeface="Times New Roman" panose="02020603050405020304" pitchFamily="18" charset="0"/>
              </a:rPr>
              <a:t> 2</a:t>
            </a:r>
            <a:endParaRPr lang="vi-VN" sz="7200" i="1"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rgbClr val="C00000"/>
              </a:solidFill>
              <a:effectLst/>
              <a:latin typeface="+mj-lt"/>
              <a:cs typeface="Times New Roman" panose="02020603050405020304" pitchFamily="18" charset="0"/>
            </a:endParaRPr>
          </a:p>
          <a:p>
            <a:pPr algn="just" eaLnBrk="1" hangingPunct="1"/>
            <a:r>
              <a:rPr lang="vi-VN" sz="6000" i="1" u="sng" dirty="0">
                <a:solidFill>
                  <a:srgbClr val="C00000"/>
                </a:solidFill>
                <a:effectLst/>
                <a:latin typeface="+mj-lt"/>
                <a:cs typeface="Times New Roman" panose="02020603050405020304" pitchFamily="18" charset="0"/>
              </a:rPr>
              <a:t>Chủ tế:</a:t>
            </a:r>
            <a:r>
              <a:rPr lang="vi-VN" sz="6000" i="1" dirty="0">
                <a:solidFill>
                  <a:srgbClr val="C00000"/>
                </a:solidFill>
                <a:effectLst/>
                <a:latin typeface="+mj-lt"/>
                <a:cs typeface="Times New Roman" panose="02020603050405020304" pitchFamily="18" charset="0"/>
              </a:rPr>
              <a:t> Vinh danh Thiên Chúa trên các tầng trời. </a:t>
            </a:r>
            <a:endParaRPr lang="en-US" sz="6000" i="1" dirty="0">
              <a:solidFill>
                <a:srgbClr val="C00000"/>
              </a:solidFill>
              <a:effectLst/>
              <a:latin typeface="+mj-lt"/>
              <a:cs typeface="Times New Roman" panose="02020603050405020304" pitchFamily="18" charset="0"/>
            </a:endParaRPr>
          </a:p>
          <a:p>
            <a:pPr algn="just" eaLnBrk="1" hangingPunct="1"/>
            <a:endParaRPr lang="en-US" sz="4300" i="1" dirty="0">
              <a:solidFill>
                <a:srgbClr val="C00000"/>
              </a:solidFill>
              <a:effectLst/>
              <a:latin typeface="+mj-lt"/>
              <a:cs typeface="Times New Roman" panose="02020603050405020304" pitchFamily="18" charset="0"/>
            </a:endParaRPr>
          </a:p>
          <a:p>
            <a:pPr algn="just" eaLnBrk="1" hangingPunct="1"/>
            <a:r>
              <a:rPr lang="en-US" sz="6000" i="1" u="sng" dirty="0" err="1">
                <a:solidFill>
                  <a:schemeClr val="tx2">
                    <a:lumMod val="75000"/>
                  </a:schemeClr>
                </a:solidFill>
                <a:effectLst/>
                <a:latin typeface="+mj-lt"/>
                <a:cs typeface="Times New Roman" panose="02020603050405020304" pitchFamily="18" charset="0"/>
              </a:rPr>
              <a:t>Cộng</a:t>
            </a:r>
            <a:r>
              <a:rPr lang="en-US" sz="6000" i="1" u="sng" dirty="0">
                <a:solidFill>
                  <a:schemeClr val="tx2">
                    <a:lumMod val="75000"/>
                  </a:schemeClr>
                </a:solidFill>
                <a:effectLst/>
                <a:latin typeface="+mj-lt"/>
                <a:cs typeface="Times New Roman" panose="02020603050405020304" pitchFamily="18" charset="0"/>
              </a:rPr>
              <a:t> </a:t>
            </a:r>
            <a:r>
              <a:rPr lang="en-US" sz="6000" i="1" u="sng" dirty="0" err="1">
                <a:solidFill>
                  <a:schemeClr val="tx2">
                    <a:lumMod val="75000"/>
                  </a:schemeClr>
                </a:solidFill>
                <a:effectLst/>
                <a:latin typeface="+mj-lt"/>
                <a:cs typeface="Times New Roman" panose="02020603050405020304" pitchFamily="18" charset="0"/>
              </a:rPr>
              <a:t>đoàn</a:t>
            </a:r>
            <a:r>
              <a:rPr lang="en-US" sz="6000" i="1" u="sng" dirty="0">
                <a:solidFill>
                  <a:schemeClr val="tx2">
                    <a:lumMod val="75000"/>
                  </a:schemeClr>
                </a:solidFill>
                <a:effectLst/>
                <a:latin typeface="+mj-lt"/>
                <a:cs typeface="Times New Roman" panose="02020603050405020304" pitchFamily="18" charset="0"/>
              </a:rPr>
              <a:t>:</a:t>
            </a:r>
            <a:r>
              <a:rPr lang="en-US" sz="6000" dirty="0">
                <a:solidFill>
                  <a:schemeClr val="tx2">
                    <a:lumMod val="75000"/>
                  </a:schemeClr>
                </a:solidFill>
                <a:effectLst/>
                <a:latin typeface="+mj-lt"/>
                <a:cs typeface="Times New Roman" panose="02020603050405020304" pitchFamily="18" charset="0"/>
              </a:rPr>
              <a:t> </a:t>
            </a:r>
            <a:r>
              <a:rPr lang="vi-VN" sz="6000" dirty="0">
                <a:solidFill>
                  <a:srgbClr val="006600"/>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rgbClr val="006600"/>
              </a:solidFill>
              <a:effectLst/>
              <a:latin typeface="+mj-lt"/>
              <a:cs typeface="Times New Roman" panose="02020603050405020304" pitchFamily="18" charset="0"/>
            </a:endParaRPr>
          </a:p>
          <a:p>
            <a:pPr algn="just"/>
            <a:r>
              <a:rPr lang="vi-VN" sz="6000" dirty="0">
                <a:solidFill>
                  <a:srgbClr val="006600"/>
                </a:solidFill>
                <a:cs typeface="Times New Roman" panose="02020603050405020304" pitchFamily="18" charset="0"/>
              </a:rPr>
              <a:t>Chúng con ca ngợi Chúa.</a:t>
            </a:r>
            <a:endParaRPr lang="en-US" sz="6000" dirty="0">
              <a:solidFill>
                <a:srgbClr val="006600"/>
              </a:solidFill>
              <a:cs typeface="Times New Roman" panose="02020603050405020304" pitchFamily="18" charset="0"/>
            </a:endParaRPr>
          </a:p>
          <a:p>
            <a:pPr algn="just"/>
            <a:r>
              <a:rPr lang="vi-VN" sz="6000" dirty="0">
                <a:solidFill>
                  <a:srgbClr val="006600"/>
                </a:solidFill>
                <a:cs typeface="Times New Roman" panose="02020603050405020304" pitchFamily="18" charset="0"/>
              </a:rPr>
              <a:t>Chúng con chúc tụng Chúa.</a:t>
            </a:r>
            <a:endParaRPr lang="en-US" sz="6000" dirty="0">
              <a:solidFill>
                <a:srgbClr val="006600"/>
              </a:solidFill>
              <a:cs typeface="Times New Roman" panose="02020603050405020304" pitchFamily="18" charset="0"/>
            </a:endParaRPr>
          </a:p>
          <a:p>
            <a:pPr algn="just"/>
            <a:r>
              <a:rPr lang="vi-VN" sz="6000" dirty="0">
                <a:solidFill>
                  <a:srgbClr val="006600"/>
                </a:solidFill>
                <a:cs typeface="Times New Roman" panose="02020603050405020304" pitchFamily="18" charset="0"/>
              </a:rPr>
              <a:t>Chúng con thờ lạy Chúa.</a:t>
            </a:r>
            <a:endParaRPr lang="en-US" sz="6000" dirty="0">
              <a:solidFill>
                <a:srgbClr val="006600"/>
              </a:solidFill>
              <a:cs typeface="Times New Roman" panose="02020603050405020304" pitchFamily="18" charset="0"/>
            </a:endParaRPr>
          </a:p>
          <a:p>
            <a:pPr algn="just"/>
            <a:r>
              <a:rPr lang="vi-VN" sz="6000" dirty="0">
                <a:solidFill>
                  <a:srgbClr val="006600"/>
                </a:solidFill>
                <a:cs typeface="Times New Roman" panose="02020603050405020304" pitchFamily="18" charset="0"/>
              </a:rPr>
              <a:t>Chúng con tôn vinh Chúa.</a:t>
            </a:r>
            <a:endParaRPr lang="vi-VN" sz="600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006600"/>
                </a:solidFill>
                <a:latin typeface="+mj-lt"/>
                <a:cs typeface="Times New Roman" panose="02020603050405020304" pitchFamily="18" charset="0"/>
              </a:rPr>
              <a:t>Chúng con cảm tạ Chúa vì vinh quang cao cả Chúa.</a:t>
            </a:r>
            <a:endParaRPr lang="en-US" sz="6000" dirty="0">
              <a:solidFill>
                <a:srgbClr val="006600"/>
              </a:solidFill>
              <a:latin typeface="+mj-lt"/>
              <a:cs typeface="Times New Roman" panose="02020603050405020304" pitchFamily="18" charset="0"/>
            </a:endParaRPr>
          </a:p>
          <a:p>
            <a:pPr algn="just"/>
            <a:r>
              <a:rPr lang="vi-VN" sz="6000" dirty="0">
                <a:solidFill>
                  <a:srgbClr val="006600"/>
                </a:solidFill>
                <a:latin typeface="+mj-lt"/>
                <a:cs typeface="Times New Roman" panose="02020603050405020304" pitchFamily="18" charset="0"/>
              </a:rPr>
              <a:t>Lạy Chúa là Thiên Chúa, là Vua trên trời, là Chúa Cha toàn năng. </a:t>
            </a:r>
            <a:endParaRPr lang="en-US" sz="6000" dirty="0">
              <a:solidFill>
                <a:srgbClr val="006600"/>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006600"/>
                </a:solidFill>
                <a:latin typeface="+mj-lt"/>
                <a:cs typeface="Times New Roman" panose="02020603050405020304" pitchFamily="18" charset="0"/>
              </a:rPr>
              <a:t>Lạy Con Một Thiên Chúa </a:t>
            </a:r>
            <a:r>
              <a:rPr lang="vi-VN" sz="6000" dirty="0">
                <a:solidFill>
                  <a:srgbClr val="C00000"/>
                </a:solidFill>
                <a:latin typeface="+mj-lt"/>
                <a:cs typeface="Times New Roman" panose="02020603050405020304" pitchFamily="18" charset="0"/>
              </a:rPr>
              <a:t>Chúa Giê-su Ki-tô.</a:t>
            </a:r>
            <a:r>
              <a:rPr lang="vi-VN" sz="6000" dirty="0">
                <a:solidFill>
                  <a:schemeClr val="tx2">
                    <a:lumMod val="75000"/>
                  </a:schemeClr>
                </a:solidFill>
                <a:latin typeface="+mj-lt"/>
                <a:cs typeface="Times New Roman" panose="02020603050405020304" pitchFamily="18" charset="0"/>
              </a:rPr>
              <a:t> </a:t>
            </a:r>
            <a:endParaRPr lang="en-US" sz="6000" dirty="0">
              <a:solidFill>
                <a:schemeClr val="tx2">
                  <a:lumMod val="75000"/>
                </a:schemeClr>
              </a:solidFill>
              <a:latin typeface="+mj-lt"/>
              <a:cs typeface="Times New Roman" panose="02020603050405020304" pitchFamily="18" charset="0"/>
            </a:endParaRPr>
          </a:p>
          <a:p>
            <a:pPr algn="just"/>
            <a:r>
              <a:rPr lang="vi-VN" sz="6000" dirty="0">
                <a:solidFill>
                  <a:srgbClr val="006600"/>
                </a:solidFill>
                <a:latin typeface="+mj-lt"/>
                <a:cs typeface="Times New Roman" panose="02020603050405020304" pitchFamily="18" charset="0"/>
              </a:rPr>
              <a:t>Lạy Chúa là Thiên Chúa, là Chiên Thiên Chúa, là Con Đức Chúa Cha. </a:t>
            </a:r>
            <a:endParaRPr lang="en-US" sz="6000" dirty="0">
              <a:solidFill>
                <a:srgbClr val="006600"/>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rgbClr val="006600"/>
              </a:solidFill>
              <a:cs typeface="Times New Roman" panose="02020603050405020304" pitchFamily="18" charset="0"/>
            </a:endParaRPr>
          </a:p>
          <a:p>
            <a:pPr algn="just"/>
            <a:r>
              <a:rPr lang="vi-VN" sz="6000" dirty="0">
                <a:solidFill>
                  <a:srgbClr val="006600"/>
                </a:solidFill>
                <a:cs typeface="Times New Roman" panose="02020603050405020304" pitchFamily="18" charset="0"/>
              </a:rPr>
              <a:t>Chúa xoá tội trần gian, xin thương, xin thương, xin thương xót chúng con.</a:t>
            </a:r>
            <a:endParaRPr lang="en-US" sz="6000" dirty="0">
              <a:solidFill>
                <a:srgbClr val="006600"/>
              </a:solidFill>
              <a:cs typeface="Times New Roman" panose="02020603050405020304" pitchFamily="18" charset="0"/>
            </a:endParaRPr>
          </a:p>
          <a:p>
            <a:pPr algn="just"/>
            <a:r>
              <a:rPr lang="vi-VN" sz="6000" dirty="0">
                <a:solidFill>
                  <a:srgbClr val="006600"/>
                </a:solidFill>
                <a:cs typeface="Times New Roman" panose="02020603050405020304" pitchFamily="18" charset="0"/>
              </a:rPr>
              <a:t>Chúa xoá tội trần gian, </a:t>
            </a:r>
            <a:r>
              <a:rPr lang="en-US" sz="6000" dirty="0">
                <a:solidFill>
                  <a:srgbClr val="006600"/>
                </a:solidFill>
                <a:cs typeface="Times New Roman" panose="02020603050405020304" pitchFamily="18" charset="0"/>
              </a:rPr>
              <a:t>x</a:t>
            </a:r>
            <a:r>
              <a:rPr lang="vi-VN" sz="6000" dirty="0">
                <a:solidFill>
                  <a:srgbClr val="006600"/>
                </a:solidFill>
                <a:cs typeface="Times New Roman" panose="02020603050405020304" pitchFamily="18" charset="0"/>
              </a:rPr>
              <a:t>in nhận lời chúng con cầu khẩn. </a:t>
            </a:r>
            <a:endParaRPr lang="en-US" sz="6000" dirty="0">
              <a:solidFill>
                <a:srgbClr val="006600"/>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rgbClr val="006600"/>
              </a:solidFill>
              <a:cs typeface="Times New Roman" panose="02020603050405020304" pitchFamily="18" charset="0"/>
            </a:endParaRPr>
          </a:p>
          <a:p>
            <a:pPr algn="just"/>
            <a:r>
              <a:rPr lang="vi-VN" sz="6600" dirty="0">
                <a:solidFill>
                  <a:srgbClr val="006600"/>
                </a:solidFill>
                <a:cs typeface="Times New Roman" panose="02020603050405020304" pitchFamily="18" charset="0"/>
              </a:rPr>
              <a:t>Chúa ngự bên hữu Đức Chúa Cha, xin thương, xin thương, xin thương xót chúng con</a:t>
            </a:r>
            <a:r>
              <a:rPr lang="en-US" sz="6600" dirty="0">
                <a:solidFill>
                  <a:srgbClr val="006600"/>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rgbClr val="002060"/>
                </a:solidFill>
                <a:effectLst/>
                <a:latin typeface="+mj-lt"/>
              </a:rPr>
            </a:br>
            <a:endParaRPr lang="en-US" sz="4000" dirty="0">
              <a:solidFill>
                <a:srgbClr val="002060"/>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rgbClr val="006600"/>
                </a:solidFill>
                <a:cs typeface="Times New Roman" panose="02020603050405020304" pitchFamily="18" charset="0"/>
              </a:rPr>
              <a:t>Vì lạy </a:t>
            </a:r>
            <a:r>
              <a:rPr lang="vi-VN" sz="5400" dirty="0">
                <a:solidFill>
                  <a:srgbClr val="C00000"/>
                </a:solidFill>
                <a:cs typeface="Times New Roman" panose="02020603050405020304" pitchFamily="18" charset="0"/>
              </a:rPr>
              <a:t>Chúa Giê-su Ki-tô,</a:t>
            </a:r>
            <a:r>
              <a:rPr lang="vi-VN" sz="5400" dirty="0">
                <a:solidFill>
                  <a:schemeClr val="tx2">
                    <a:lumMod val="75000"/>
                  </a:schemeClr>
                </a:solidFill>
                <a:cs typeface="Times New Roman" panose="02020603050405020304" pitchFamily="18" charset="0"/>
              </a:rPr>
              <a:t> </a:t>
            </a:r>
            <a:r>
              <a:rPr lang="vi-VN" sz="5400" dirty="0">
                <a:solidFill>
                  <a:srgbClr val="006600"/>
                </a:solidFill>
                <a:cs typeface="Times New Roman" panose="02020603050405020304" pitchFamily="18" charset="0"/>
              </a:rPr>
              <a:t>chỉ có Chúa là Đấng Thánh, chỉ có Chúa là Chúa, chỉ có Chúa là Đấng Tối Cao, cùng Đức Chúa Thánh Thần trong vinh quang Đức Chúa Cha.</a:t>
            </a:r>
            <a:r>
              <a:rPr lang="vi-VN" sz="5400" dirty="0">
                <a:solidFill>
                  <a:schemeClr val="tx2">
                    <a:lumMod val="75000"/>
                  </a:schemeClr>
                </a:solidFill>
                <a:cs typeface="Times New Roman" panose="02020603050405020304" pitchFamily="18" charset="0"/>
              </a:rPr>
              <a:t> </a:t>
            </a:r>
            <a:r>
              <a:rPr lang="vi-VN" sz="5400" dirty="0">
                <a:solidFill>
                  <a:srgbClr val="C00000"/>
                </a:solidFill>
                <a:cs typeface="Times New Roman" panose="02020603050405020304" pitchFamily="18" charset="0"/>
              </a:rPr>
              <a:t>A-men. A-men. </a:t>
            </a:r>
            <a:endParaRPr lang="vi-VN" sz="5400" dirty="0">
              <a:solidFill>
                <a:srgbClr val="C0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002060"/>
              </a:solidFill>
              <a:effectLst/>
              <a:latin typeface="+mj-lt"/>
              <a:cs typeface="Times New Roman" panose="02020603050405020304" pitchFamily="18" charset="0"/>
            </a:endParaRPr>
          </a:p>
          <a:p>
            <a:pPr eaLnBrk="1" hangingPunct="1">
              <a:lnSpc>
                <a:spcPct val="150000"/>
              </a:lnSpc>
            </a:pPr>
            <a:r>
              <a:rPr lang="en-US" sz="7200" b="0" dirty="0">
                <a:solidFill>
                  <a:srgbClr val="002060"/>
                </a:solidFill>
                <a:effectLst/>
                <a:latin typeface="+mj-lt"/>
                <a:cs typeface="Times New Roman" panose="02020603050405020304" pitchFamily="18" charset="0"/>
              </a:rPr>
              <a:t>KINH VINH DANH</a:t>
            </a:r>
            <a:endParaRPr lang="vi-VN" sz="7200" b="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0000"/>
                </a:solidFill>
                <a:effectLst/>
                <a:latin typeface="+mj-lt"/>
                <a:cs typeface="Times New Roman" panose="02020603050405020304" pitchFamily="18" charset="0"/>
              </a:rPr>
              <a:t>Chủ</a:t>
            </a:r>
            <a:r>
              <a:rPr lang="en-US" sz="4000" b="0" u="sng" dirty="0">
                <a:solidFill>
                  <a:srgbClr val="FF0000"/>
                </a:solidFill>
                <a:effectLst/>
                <a:latin typeface="+mj-lt"/>
                <a:cs typeface="Times New Roman" panose="02020603050405020304" pitchFamily="18" charset="0"/>
              </a:rPr>
              <a:t> </a:t>
            </a:r>
            <a:r>
              <a:rPr lang="en-US" sz="4000" b="0" u="sng" dirty="0" err="1">
                <a:solidFill>
                  <a:srgbClr val="FF0000"/>
                </a:solidFill>
                <a:effectLst/>
                <a:latin typeface="+mj-lt"/>
                <a:cs typeface="Times New Roman" panose="02020603050405020304" pitchFamily="18" charset="0"/>
              </a:rPr>
              <a:t>tế</a:t>
            </a:r>
            <a:r>
              <a:rPr lang="en-US" sz="4000" b="0" u="sng" dirty="0">
                <a:solidFill>
                  <a:srgbClr val="FF0000"/>
                </a:solidFill>
                <a:effectLst/>
                <a:latin typeface="+mj-lt"/>
                <a:cs typeface="Times New Roman" panose="02020603050405020304" pitchFamily="18" charset="0"/>
              </a:rPr>
              <a:t>:</a:t>
            </a:r>
            <a:r>
              <a:rPr lang="en-US" sz="4000" b="0"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Vinh</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danh</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Thiên</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Chúa</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trên</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các</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tầng</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trời</a:t>
            </a:r>
            <a:r>
              <a:rPr lang="en-US" sz="5400" b="0" i="1" dirty="0">
                <a:solidFill>
                  <a:srgbClr val="FF0000"/>
                </a:solidFill>
                <a:effectLst/>
                <a:latin typeface="+mj-lt"/>
                <a:cs typeface="Times New Roman" panose="02020603050405020304" pitchFamily="18" charset="0"/>
              </a:rPr>
              <a:t>.</a:t>
            </a:r>
            <a:br>
              <a:rPr lang="en-US" sz="5400" b="0" i="1" dirty="0">
                <a:solidFill>
                  <a:srgbClr val="FF0000"/>
                </a:solidFill>
                <a:effectLst/>
                <a:latin typeface="+mj-lt"/>
                <a:cs typeface="Times New Roman" panose="02020603050405020304" pitchFamily="18" charset="0"/>
              </a:rPr>
            </a:br>
            <a:r>
              <a:rPr lang="vi-VN" sz="5400" b="0" dirty="0">
                <a:solidFill>
                  <a:srgbClr val="FF0000"/>
                </a:solidFill>
                <a:effectLst/>
                <a:latin typeface="+mj-lt"/>
                <a:cs typeface="Times New Roman" panose="02020603050405020304" pitchFamily="18" charset="0"/>
              </a:rPr>
              <a:t>A+B:</a:t>
            </a:r>
            <a:r>
              <a:rPr lang="vi-VN" sz="5400" b="0" dirty="0">
                <a:solidFill>
                  <a:srgbClr val="003399"/>
                </a:solidFill>
                <a:effectLst/>
                <a:latin typeface="+mj-lt"/>
                <a:cs typeface="Times New Roman" panose="02020603050405020304" pitchFamily="18" charset="0"/>
              </a:rPr>
              <a:t> </a:t>
            </a:r>
            <a:r>
              <a:rPr lang="vi-VN" sz="5400" b="0" dirty="0">
                <a:solidFill>
                  <a:srgbClr val="006600"/>
                </a:solidFill>
                <a:effectLst/>
                <a:latin typeface="+mj-lt"/>
                <a:cs typeface="Times New Roman" panose="02020603050405020304" pitchFamily="18" charset="0"/>
              </a:rPr>
              <a:t>Và bình an dưới thế cho người thiện tâm</a:t>
            </a:r>
            <a:r>
              <a:rPr lang="en-US" sz="5400" b="0" dirty="0">
                <a:solidFill>
                  <a:srgbClr val="006600"/>
                </a:solidFill>
                <a:effectLst/>
                <a:latin typeface="+mj-lt"/>
                <a:cs typeface="Times New Roman" panose="02020603050405020304" pitchFamily="18" charset="0"/>
              </a:rPr>
              <a:t>.</a:t>
            </a:r>
            <a:endParaRPr lang="vi-VN" sz="54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0000"/>
                </a:solidFill>
                <a:effectLst/>
                <a:latin typeface="+mj-lt"/>
                <a:cs typeface="Times New Roman" panose="02020603050405020304" pitchFamily="18" charset="0"/>
              </a:rPr>
              <a:t>A:</a:t>
            </a:r>
            <a:r>
              <a:rPr lang="en-US" sz="5000" b="0" dirty="0">
                <a:solidFill>
                  <a:srgbClr val="003399"/>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Chúng</a:t>
            </a:r>
            <a:r>
              <a:rPr lang="en-US" sz="5000" b="0" dirty="0">
                <a:solidFill>
                  <a:srgbClr val="006600"/>
                </a:solidFill>
                <a:effectLst/>
                <a:latin typeface="+mj-lt"/>
                <a:cs typeface="Times New Roman" panose="02020603050405020304" pitchFamily="18" charset="0"/>
              </a:rPr>
              <a:t> con </a:t>
            </a:r>
            <a:r>
              <a:rPr lang="en-US" sz="5000" b="0" dirty="0" err="1">
                <a:solidFill>
                  <a:srgbClr val="006600"/>
                </a:solidFill>
                <a:effectLst/>
                <a:latin typeface="+mj-lt"/>
                <a:cs typeface="Times New Roman" panose="02020603050405020304" pitchFamily="18" charset="0"/>
              </a:rPr>
              <a:t>ca</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ngợi</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Chúa</a:t>
            </a:r>
            <a:r>
              <a:rPr lang="en-US" sz="5000" b="0" dirty="0">
                <a:solidFill>
                  <a:srgbClr val="006600"/>
                </a:solidFill>
                <a:effectLst/>
                <a:latin typeface="+mj-lt"/>
                <a:cs typeface="Times New Roman" panose="02020603050405020304" pitchFamily="18" charset="0"/>
              </a:rPr>
              <a:t>.</a:t>
            </a:r>
          </a:p>
          <a:p>
            <a:pPr algn="l" eaLnBrk="1" hangingPunct="1">
              <a:lnSpc>
                <a:spcPct val="140000"/>
              </a:lnSpc>
            </a:pPr>
            <a:r>
              <a:rPr lang="en-US" sz="5000" b="0" u="sng" dirty="0">
                <a:solidFill>
                  <a:srgbClr val="FF0000"/>
                </a:solidFill>
                <a:effectLst/>
                <a:latin typeface="+mj-lt"/>
                <a:cs typeface="Times New Roman" panose="02020603050405020304" pitchFamily="18" charset="0"/>
              </a:rPr>
              <a:t>B:</a:t>
            </a:r>
            <a:r>
              <a:rPr lang="en-US" sz="5000" b="0" dirty="0">
                <a:solidFill>
                  <a:srgbClr val="003399"/>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Chúng</a:t>
            </a:r>
            <a:r>
              <a:rPr lang="en-US" sz="5000" b="0" dirty="0">
                <a:solidFill>
                  <a:srgbClr val="006600"/>
                </a:solidFill>
                <a:effectLst/>
                <a:latin typeface="+mj-lt"/>
                <a:cs typeface="Times New Roman" panose="02020603050405020304" pitchFamily="18" charset="0"/>
              </a:rPr>
              <a:t> con </a:t>
            </a:r>
            <a:r>
              <a:rPr lang="en-US" sz="5000" b="0" dirty="0" err="1">
                <a:solidFill>
                  <a:srgbClr val="006600"/>
                </a:solidFill>
                <a:effectLst/>
                <a:latin typeface="+mj-lt"/>
                <a:cs typeface="Times New Roman" panose="02020603050405020304" pitchFamily="18" charset="0"/>
              </a:rPr>
              <a:t>chúc</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tụng</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Chúa</a:t>
            </a:r>
            <a:r>
              <a:rPr lang="en-US" sz="5000" b="0" dirty="0">
                <a:solidFill>
                  <a:srgbClr val="006600"/>
                </a:solidFill>
                <a:effectLst/>
                <a:latin typeface="+mj-lt"/>
                <a:cs typeface="Times New Roman" panose="02020603050405020304" pitchFamily="18" charset="0"/>
              </a:rPr>
              <a:t>. </a:t>
            </a:r>
            <a:br>
              <a:rPr lang="en-US" sz="5000" b="0" dirty="0">
                <a:solidFill>
                  <a:srgbClr val="003399"/>
                </a:solidFill>
                <a:effectLst/>
                <a:latin typeface="+mj-lt"/>
                <a:cs typeface="Times New Roman" panose="02020603050405020304" pitchFamily="18" charset="0"/>
              </a:rPr>
            </a:br>
            <a:r>
              <a:rPr lang="en-US" sz="5000" b="0" dirty="0">
                <a:solidFill>
                  <a:srgbClr val="FF0000"/>
                </a:solidFill>
                <a:effectLst/>
                <a:latin typeface="+mj-lt"/>
                <a:cs typeface="Times New Roman" panose="02020603050405020304" pitchFamily="18" charset="0"/>
              </a:rPr>
              <a:t>A:</a:t>
            </a:r>
            <a:r>
              <a:rPr lang="en-US" sz="5000" b="0" dirty="0">
                <a:solidFill>
                  <a:srgbClr val="003399"/>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Chúng</a:t>
            </a:r>
            <a:r>
              <a:rPr lang="en-US" sz="5000" b="0" dirty="0">
                <a:solidFill>
                  <a:srgbClr val="006600"/>
                </a:solidFill>
                <a:effectLst/>
                <a:latin typeface="+mj-lt"/>
                <a:cs typeface="Times New Roman" panose="02020603050405020304" pitchFamily="18" charset="0"/>
              </a:rPr>
              <a:t> con </a:t>
            </a:r>
            <a:r>
              <a:rPr lang="en-US" sz="5000" b="0" dirty="0" err="1">
                <a:solidFill>
                  <a:srgbClr val="006600"/>
                </a:solidFill>
                <a:effectLst/>
                <a:latin typeface="+mj-lt"/>
                <a:cs typeface="Times New Roman" panose="02020603050405020304" pitchFamily="18" charset="0"/>
              </a:rPr>
              <a:t>thờ</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lạy</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Chúa</a:t>
            </a:r>
            <a:r>
              <a:rPr lang="en-US" sz="5000" b="0" dirty="0">
                <a:solidFill>
                  <a:srgbClr val="006600"/>
                </a:solidFill>
                <a:effectLst/>
                <a:latin typeface="+mj-lt"/>
                <a:cs typeface="Times New Roman" panose="02020603050405020304" pitchFamily="18" charset="0"/>
              </a:rPr>
              <a:t>. </a:t>
            </a:r>
          </a:p>
          <a:p>
            <a:pPr algn="l" eaLnBrk="1" hangingPunct="1">
              <a:lnSpc>
                <a:spcPct val="140000"/>
              </a:lnSpc>
            </a:pPr>
            <a:r>
              <a:rPr lang="en-US" sz="5000" b="0" dirty="0">
                <a:solidFill>
                  <a:srgbClr val="FF0000"/>
                </a:solidFill>
                <a:effectLst/>
                <a:latin typeface="+mj-lt"/>
                <a:cs typeface="Times New Roman" panose="02020603050405020304" pitchFamily="18" charset="0"/>
              </a:rPr>
              <a:t>B:</a:t>
            </a:r>
            <a:r>
              <a:rPr lang="en-US" sz="5000" b="0" dirty="0">
                <a:solidFill>
                  <a:srgbClr val="003399"/>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Chúng</a:t>
            </a:r>
            <a:r>
              <a:rPr lang="en-US" sz="5000" b="0" dirty="0">
                <a:solidFill>
                  <a:srgbClr val="006600"/>
                </a:solidFill>
                <a:effectLst/>
                <a:latin typeface="+mj-lt"/>
                <a:cs typeface="Times New Roman" panose="02020603050405020304" pitchFamily="18" charset="0"/>
              </a:rPr>
              <a:t> con </a:t>
            </a:r>
            <a:r>
              <a:rPr lang="en-US" sz="5000" b="0" dirty="0" err="1">
                <a:solidFill>
                  <a:srgbClr val="006600"/>
                </a:solidFill>
                <a:effectLst/>
                <a:latin typeface="+mj-lt"/>
                <a:cs typeface="Times New Roman" panose="02020603050405020304" pitchFamily="18" charset="0"/>
              </a:rPr>
              <a:t>tôn</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vinh</a:t>
            </a:r>
            <a:r>
              <a:rPr lang="en-US" sz="5000" b="0" dirty="0">
                <a:solidFill>
                  <a:srgbClr val="006600"/>
                </a:solidFill>
                <a:effectLst/>
                <a:latin typeface="+mj-lt"/>
                <a:cs typeface="Times New Roman" panose="02020603050405020304" pitchFamily="18" charset="0"/>
              </a:rPr>
              <a:t> </a:t>
            </a:r>
            <a:r>
              <a:rPr lang="en-US" sz="5000" b="0" dirty="0" err="1">
                <a:solidFill>
                  <a:srgbClr val="006600"/>
                </a:solidFill>
                <a:effectLst/>
                <a:latin typeface="+mj-lt"/>
                <a:cs typeface="Times New Roman" panose="02020603050405020304" pitchFamily="18" charset="0"/>
              </a:rPr>
              <a:t>Chúa</a:t>
            </a:r>
            <a:r>
              <a:rPr lang="en-US" sz="5000" b="0" dirty="0">
                <a:solidFill>
                  <a:srgbClr val="00660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Chúng</a:t>
            </a:r>
            <a:r>
              <a:rPr lang="en-US" sz="4800" b="0" dirty="0">
                <a:solidFill>
                  <a:srgbClr val="006600"/>
                </a:solidFill>
                <a:effectLst/>
                <a:latin typeface="+mj-lt"/>
                <a:cs typeface="Times New Roman" panose="02020603050405020304" pitchFamily="18" charset="0"/>
              </a:rPr>
              <a:t> con </a:t>
            </a:r>
            <a:r>
              <a:rPr lang="en-US" sz="4800" b="0" dirty="0" err="1">
                <a:solidFill>
                  <a:srgbClr val="006600"/>
                </a:solidFill>
                <a:effectLst/>
                <a:latin typeface="+mj-lt"/>
                <a:cs typeface="Times New Roman" panose="02020603050405020304" pitchFamily="18" charset="0"/>
              </a:rPr>
              <a:t>cảm</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tạ</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Chúa</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vì</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vinh</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quang</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cao</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cả</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Chúa</a:t>
            </a:r>
            <a:r>
              <a:rPr lang="en-US" sz="4800" b="0" dirty="0">
                <a:solidFill>
                  <a:srgbClr val="006600"/>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000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006600"/>
                </a:solidFill>
                <a:effectLst/>
                <a:latin typeface="+mj-lt"/>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Lạy</a:t>
            </a:r>
            <a:r>
              <a:rPr lang="en-US" sz="4800" b="0" dirty="0">
                <a:solidFill>
                  <a:srgbClr val="006600"/>
                </a:solidFill>
                <a:effectLst/>
                <a:latin typeface="+mj-lt"/>
                <a:cs typeface="Times New Roman" panose="02020603050405020304" pitchFamily="18" charset="0"/>
              </a:rPr>
              <a:t> con </a:t>
            </a:r>
            <a:r>
              <a:rPr lang="en-US" sz="4800" b="0" dirty="0" err="1">
                <a:solidFill>
                  <a:srgbClr val="006600"/>
                </a:solidFill>
                <a:effectLst/>
                <a:latin typeface="+mj-lt"/>
                <a:cs typeface="Times New Roman" panose="02020603050405020304" pitchFamily="18" charset="0"/>
              </a:rPr>
              <a:t>một</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Thiên</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Chúa</a:t>
            </a:r>
            <a:r>
              <a:rPr lang="en-US" sz="4800" b="0" dirty="0">
                <a:solidFill>
                  <a:srgbClr val="0066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Chúa</a:t>
            </a:r>
            <a:r>
              <a:rPr lang="en-US" sz="4800" b="0" dirty="0">
                <a:solidFill>
                  <a:srgbClr val="FF00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Giêsu</a:t>
            </a:r>
            <a:r>
              <a:rPr lang="en-US" sz="4800" b="0" dirty="0">
                <a:solidFill>
                  <a:srgbClr val="FF00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Kitô</a:t>
            </a:r>
            <a:r>
              <a:rPr lang="en-US" sz="4800" b="0" dirty="0">
                <a:solidFill>
                  <a:srgbClr val="FF0000"/>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000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006600"/>
                </a:solidFill>
                <a:effectLst/>
                <a:latin typeface="+mj-lt"/>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0000"/>
                </a:solidFill>
                <a:effectLst/>
                <a:latin typeface="+mj-lt"/>
                <a:cs typeface="Times New Roman" panose="02020603050405020304" pitchFamily="18" charset="0"/>
              </a:rPr>
              <a:t>A:</a:t>
            </a:r>
            <a:r>
              <a:rPr lang="en-US" sz="5400" b="0" dirty="0">
                <a:solidFill>
                  <a:srgbClr val="003399"/>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Chúa</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xóa</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tội</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trần</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gian</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xin</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thương</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xót</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chúng</a:t>
            </a:r>
            <a:r>
              <a:rPr lang="en-US" sz="5400" b="0" dirty="0">
                <a:solidFill>
                  <a:srgbClr val="006600"/>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0000"/>
                </a:solidFill>
                <a:effectLst/>
                <a:latin typeface="+mj-lt"/>
                <a:cs typeface="Times New Roman" panose="02020603050405020304" pitchFamily="18" charset="0"/>
              </a:rPr>
              <a:t>B:</a:t>
            </a:r>
            <a:r>
              <a:rPr lang="en-US" sz="5400" b="0" dirty="0">
                <a:solidFill>
                  <a:srgbClr val="003399"/>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Chúa</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xóa</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tội</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trần</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gian</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xin</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nhậm</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lời</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chúng</a:t>
            </a:r>
            <a:r>
              <a:rPr lang="en-US" sz="5400" b="0" dirty="0">
                <a:solidFill>
                  <a:srgbClr val="006600"/>
                </a:solidFill>
                <a:effectLst/>
                <a:latin typeface="+mj-lt"/>
                <a:cs typeface="Times New Roman" panose="02020603050405020304" pitchFamily="18" charset="0"/>
              </a:rPr>
              <a:t> con </a:t>
            </a:r>
            <a:r>
              <a:rPr lang="en-US" sz="5400" b="0" dirty="0" err="1">
                <a:solidFill>
                  <a:srgbClr val="006600"/>
                </a:solidFill>
                <a:effectLst/>
                <a:latin typeface="+mj-lt"/>
                <a:cs typeface="Times New Roman" panose="02020603050405020304" pitchFamily="18" charset="0"/>
              </a:rPr>
              <a:t>cầu</a:t>
            </a:r>
            <a:r>
              <a:rPr lang="en-US" sz="5400" b="0" dirty="0">
                <a:solidFill>
                  <a:srgbClr val="006600"/>
                </a:solidFill>
                <a:effectLst/>
                <a:latin typeface="+mj-lt"/>
                <a:cs typeface="Times New Roman" panose="02020603050405020304" pitchFamily="18" charset="0"/>
              </a:rPr>
              <a:t> </a:t>
            </a:r>
            <a:r>
              <a:rPr lang="en-US" sz="5400" b="0" dirty="0" err="1">
                <a:solidFill>
                  <a:srgbClr val="006600"/>
                </a:solidFill>
                <a:effectLst/>
                <a:latin typeface="+mj-lt"/>
                <a:cs typeface="Times New Roman" panose="02020603050405020304" pitchFamily="18" charset="0"/>
              </a:rPr>
              <a:t>khẩn</a:t>
            </a:r>
            <a:r>
              <a:rPr lang="en-US" sz="5400" b="0" dirty="0">
                <a:solidFill>
                  <a:srgbClr val="00660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Chúa</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ngự</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bên</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hữu</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Đức</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Chúa</a:t>
            </a:r>
            <a:r>
              <a:rPr lang="en-US" sz="4800" b="0" dirty="0">
                <a:solidFill>
                  <a:srgbClr val="006600"/>
                </a:solidFill>
                <a:effectLst/>
                <a:latin typeface="+mj-lt"/>
                <a:cs typeface="Times New Roman" panose="02020603050405020304" pitchFamily="18" charset="0"/>
              </a:rPr>
              <a:t> Cha, </a:t>
            </a:r>
            <a:r>
              <a:rPr lang="en-US" sz="4800" b="0" dirty="0" err="1">
                <a:solidFill>
                  <a:srgbClr val="006600"/>
                </a:solidFill>
                <a:effectLst/>
                <a:latin typeface="+mj-lt"/>
                <a:cs typeface="Times New Roman" panose="02020603050405020304" pitchFamily="18" charset="0"/>
              </a:rPr>
              <a:t>xin</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thương</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xót</a:t>
            </a:r>
            <a:r>
              <a:rPr lang="en-US" sz="4800" b="0" dirty="0">
                <a:solidFill>
                  <a:srgbClr val="006600"/>
                </a:solidFill>
                <a:effectLst/>
                <a:latin typeface="+mj-lt"/>
                <a:cs typeface="Times New Roman" panose="02020603050405020304" pitchFamily="18" charset="0"/>
              </a:rPr>
              <a:t> </a:t>
            </a:r>
            <a:r>
              <a:rPr lang="en-US" sz="4800" b="0" dirty="0" err="1">
                <a:solidFill>
                  <a:srgbClr val="006600"/>
                </a:solidFill>
                <a:effectLst/>
                <a:latin typeface="+mj-lt"/>
                <a:cs typeface="Times New Roman" panose="02020603050405020304" pitchFamily="18" charset="0"/>
              </a:rPr>
              <a:t>chúng</a:t>
            </a:r>
            <a:r>
              <a:rPr lang="en-US" sz="4800" b="0" dirty="0">
                <a:solidFill>
                  <a:srgbClr val="006600"/>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000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006600"/>
                </a:solidFill>
                <a:effectLst/>
                <a:latin typeface="+mj-lt"/>
                <a:cs typeface="Times New Roman" panose="02020603050405020304" pitchFamily="18" charset="0"/>
              </a:rPr>
              <a:t>Vì lạy </a:t>
            </a:r>
            <a:r>
              <a:rPr lang="vi-VN" sz="4800" b="0" dirty="0">
                <a:solidFill>
                  <a:srgbClr val="FF0000"/>
                </a:solidFill>
                <a:effectLst/>
                <a:latin typeface="+mj-lt"/>
                <a:cs typeface="Times New Roman" panose="02020603050405020304" pitchFamily="18" charset="0"/>
              </a:rPr>
              <a:t>Chúa Giêsu Kitô, </a:t>
            </a:r>
            <a:r>
              <a:rPr lang="vi-VN" sz="4800" b="0" dirty="0">
                <a:solidFill>
                  <a:srgbClr val="006600"/>
                </a:solidFill>
                <a:effectLst/>
                <a:latin typeface="+mj-lt"/>
                <a:cs typeface="Times New Roman" panose="02020603050405020304" pitchFamily="18" charset="0"/>
              </a:rPr>
              <a:t>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rgbClr val="006600"/>
                </a:solidFill>
                <a:effectLst/>
                <a:latin typeface="+mj-lt"/>
                <a:cs typeface="Times New Roman" panose="02020603050405020304" pitchFamily="18" charset="0"/>
              </a:rPr>
              <a:t>Chỉ</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có</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Chúa</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là</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Chúa</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chỉ</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có</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Chúa</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là</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đấng</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tối</a:t>
            </a:r>
            <a:r>
              <a:rPr lang="en-US" sz="4400" b="0" dirty="0">
                <a:solidFill>
                  <a:srgbClr val="006600"/>
                </a:solidFill>
                <a:effectLst/>
                <a:latin typeface="+mj-lt"/>
                <a:cs typeface="Times New Roman" panose="02020603050405020304" pitchFamily="18" charset="0"/>
              </a:rPr>
              <a:t> </a:t>
            </a:r>
            <a:r>
              <a:rPr lang="en-US" sz="4400" b="0" dirty="0" err="1">
                <a:solidFill>
                  <a:srgbClr val="006600"/>
                </a:solidFill>
                <a:effectLst/>
                <a:latin typeface="+mj-lt"/>
                <a:cs typeface="Times New Roman" panose="02020603050405020304" pitchFamily="18" charset="0"/>
              </a:rPr>
              <a:t>cao</a:t>
            </a:r>
            <a:r>
              <a:rPr lang="en-US" sz="4400" b="0" dirty="0">
                <a:solidFill>
                  <a:srgbClr val="006600"/>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0000"/>
                </a:solidFill>
                <a:effectLst/>
                <a:latin typeface="+mj-lt"/>
                <a:cs typeface="Times New Roman" panose="02020603050405020304" pitchFamily="18" charset="0"/>
              </a:rPr>
              <a:t>A+</a:t>
            </a:r>
            <a:r>
              <a:rPr lang="en-US" sz="4400" b="0" u="sng" dirty="0">
                <a:solidFill>
                  <a:srgbClr val="FF0000"/>
                </a:solidFill>
                <a:effectLst/>
                <a:latin typeface="+mj-lt"/>
                <a:cs typeface="Times New Roman" panose="02020603050405020304" pitchFamily="18" charset="0"/>
              </a:rPr>
              <a:t>B</a:t>
            </a:r>
            <a:r>
              <a:rPr lang="vi-VN" sz="4400" b="0" u="sng" dirty="0">
                <a:solidFill>
                  <a:srgbClr val="FF0000"/>
                </a:solidFill>
                <a:effectLst/>
                <a:latin typeface="+mj-lt"/>
                <a:cs typeface="Times New Roman" panose="02020603050405020304" pitchFamily="18" charset="0"/>
              </a:rPr>
              <a:t>:</a:t>
            </a:r>
            <a:r>
              <a:rPr lang="vi-VN" sz="4400" b="0" dirty="0">
                <a:solidFill>
                  <a:srgbClr val="003399"/>
                </a:solidFill>
                <a:effectLst/>
                <a:latin typeface="+mj-lt"/>
                <a:cs typeface="Times New Roman" panose="02020603050405020304" pitchFamily="18" charset="0"/>
              </a:rPr>
              <a:t> </a:t>
            </a:r>
            <a:r>
              <a:rPr lang="vi-VN" sz="4400" b="0" dirty="0">
                <a:solidFill>
                  <a:srgbClr val="006600"/>
                </a:solidFill>
                <a:effectLst/>
                <a:latin typeface="+mj-lt"/>
                <a:cs typeface="Times New Roman" panose="02020603050405020304" pitchFamily="18" charset="0"/>
              </a:rPr>
              <a:t>Cùng Đức Chúa Thánh Thần trong vinh quang Đức Chúa Cha. </a:t>
            </a:r>
          </a:p>
          <a:p>
            <a:pPr marL="0" indent="0" algn="just" eaLnBrk="1" hangingPunct="1">
              <a:lnSpc>
                <a:spcPct val="140000"/>
              </a:lnSpc>
              <a:buFontTx/>
              <a:buNone/>
            </a:pPr>
            <a:r>
              <a:rPr lang="vi-VN" sz="4400" b="0" u="sng" dirty="0">
                <a:solidFill>
                  <a:srgbClr val="FF00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85A40D-549B-17FE-82B8-FEA1F4E68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99178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61A3FE-D5E7-793F-CA2F-5DD5515C33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D1020B8-97DB-9ABF-AAF9-345653F091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648599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b="0" dirty="0" err="1">
                <a:solidFill>
                  <a:srgbClr val="002060"/>
                </a:solidFill>
                <a:effectLst/>
              </a:rPr>
              <a:t>Thánh</a:t>
            </a:r>
            <a:r>
              <a:rPr lang="en-US" b="0" dirty="0">
                <a:solidFill>
                  <a:srgbClr val="002060"/>
                </a:solidFill>
                <a:effectLst/>
              </a:rPr>
              <a:t> </a:t>
            </a:r>
            <a:r>
              <a:rPr lang="en-US" b="0" dirty="0" err="1">
                <a:solidFill>
                  <a:srgbClr val="002060"/>
                </a:solidFill>
                <a:effectLst/>
              </a:rPr>
              <a:t>Vịnh</a:t>
            </a:r>
            <a:r>
              <a:rPr lang="en-US" b="0" dirty="0">
                <a:solidFill>
                  <a:srgbClr val="002060"/>
                </a:solidFill>
                <a:effectLst/>
              </a:rPr>
              <a:t> 116</a:t>
            </a:r>
            <a:br>
              <a:rPr lang="en-US" b="0" dirty="0">
                <a:solidFill>
                  <a:srgbClr val="002060"/>
                </a:solidFill>
                <a:effectLst/>
              </a:rPr>
            </a:br>
            <a:r>
              <a:rPr lang="en-US" b="0" dirty="0" err="1">
                <a:solidFill>
                  <a:srgbClr val="002060"/>
                </a:solidFill>
                <a:effectLst/>
              </a:rPr>
              <a:t>Khánh</a:t>
            </a:r>
            <a:r>
              <a:rPr lang="en-US" b="0" dirty="0">
                <a:solidFill>
                  <a:srgbClr val="002060"/>
                </a:solidFill>
                <a:effectLst/>
              </a:rPr>
              <a:t> </a:t>
            </a:r>
            <a:r>
              <a:rPr lang="en-US" b="0" dirty="0" err="1">
                <a:solidFill>
                  <a:srgbClr val="002060"/>
                </a:solidFill>
                <a:effectLst/>
              </a:rPr>
              <a:t>Nhật</a:t>
            </a:r>
            <a:r>
              <a:rPr lang="en-US" b="0" dirty="0">
                <a:solidFill>
                  <a:srgbClr val="002060"/>
                </a:solidFill>
                <a:effectLst/>
              </a:rPr>
              <a:t> </a:t>
            </a:r>
            <a:r>
              <a:rPr lang="en-US" b="0" dirty="0" err="1">
                <a:solidFill>
                  <a:srgbClr val="002060"/>
                </a:solidFill>
                <a:effectLst/>
              </a:rPr>
              <a:t>Truyền</a:t>
            </a:r>
            <a:r>
              <a:rPr lang="en-US" b="0" dirty="0">
                <a:solidFill>
                  <a:srgbClr val="002060"/>
                </a:solidFill>
                <a:effectLst/>
              </a:rPr>
              <a:t> </a:t>
            </a:r>
            <a:r>
              <a:rPr lang="en-US" b="0" dirty="0" err="1">
                <a:solidFill>
                  <a:srgbClr val="002060"/>
                </a:solidFill>
                <a:effectLst/>
              </a:rPr>
              <a:t>Giáo</a:t>
            </a:r>
            <a:br>
              <a:rPr lang="en-US" b="0" dirty="0">
                <a:solidFill>
                  <a:srgbClr val="002060"/>
                </a:solidFill>
                <a:effectLst/>
              </a:rPr>
            </a:br>
            <a:r>
              <a:rPr lang="en-US" b="0" i="1" dirty="0" err="1">
                <a:solidFill>
                  <a:srgbClr val="002060"/>
                </a:solidFill>
                <a:effectLst/>
              </a:rPr>
              <a:t>Lm</a:t>
            </a:r>
            <a:r>
              <a:rPr lang="en-US" b="0" i="1" dirty="0">
                <a:solidFill>
                  <a:srgbClr val="002060"/>
                </a:solidFill>
                <a:effectLst/>
              </a:rPr>
              <a:t>. Kim Long</a:t>
            </a:r>
            <a:br>
              <a:rPr lang="en-US" b="0" i="1" dirty="0">
                <a:solidFill>
                  <a:srgbClr val="002060"/>
                </a:solidFill>
                <a:effectLst/>
              </a:rPr>
            </a:br>
            <a:r>
              <a:rPr lang="en-US" b="0" i="1" dirty="0">
                <a:solidFill>
                  <a:srgbClr val="002060"/>
                </a:solidFill>
                <a:effectLst/>
              </a:rPr>
              <a:t>02 </a:t>
            </a:r>
            <a:r>
              <a:rPr lang="en-US" b="0" i="1" dirty="0" err="1">
                <a:solidFill>
                  <a:srgbClr val="002060"/>
                </a:solidFill>
                <a:effectLst/>
              </a:rPr>
              <a:t>Câu</a:t>
            </a:r>
            <a:br>
              <a:rPr lang="en-US" b="0" i="1" dirty="0">
                <a:solidFill>
                  <a:srgbClr val="002060"/>
                </a:solidFill>
                <a:effectLst/>
              </a:rPr>
            </a:br>
            <a:endParaRPr lang="en-US" b="0" i="1" dirty="0">
              <a:solidFill>
                <a:srgbClr val="002060"/>
              </a:solidFill>
              <a:effectLst/>
            </a:endParaRPr>
          </a:p>
        </p:txBody>
      </p:sp>
    </p:spTree>
    <p:extLst>
      <p:ext uri="{BB962C8B-B14F-4D97-AF65-F5344CB8AC3E}">
        <p14:creationId xmlns:p14="http://schemas.microsoft.com/office/powerpoint/2010/main" val="31370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800" b="0" u="sng" dirty="0">
                <a:solidFill>
                  <a:srgbClr val="002060"/>
                </a:solidFill>
                <a:effectLst/>
              </a:rPr>
              <a:t>Đk:</a:t>
            </a:r>
            <a:r>
              <a:rPr lang="en-US" sz="8800" b="0" dirty="0">
                <a:solidFill>
                  <a:srgbClr val="006600"/>
                </a:solidFill>
                <a:effectLst/>
              </a:rPr>
              <a:t> </a:t>
            </a:r>
            <a:r>
              <a:rPr lang="vi-VN" sz="8800" b="0" dirty="0">
                <a:solidFill>
                  <a:srgbClr val="006600"/>
                </a:solidFill>
                <a:effectLst/>
              </a:rPr>
              <a:t>Hãy </a:t>
            </a:r>
            <a:r>
              <a:rPr lang="en-US" sz="8800" b="0" dirty="0" err="1">
                <a:solidFill>
                  <a:srgbClr val="006600"/>
                </a:solidFill>
                <a:effectLst/>
              </a:rPr>
              <a:t>đi</a:t>
            </a:r>
            <a:r>
              <a:rPr lang="en-US" sz="8800" b="0" dirty="0">
                <a:solidFill>
                  <a:srgbClr val="006600"/>
                </a:solidFill>
                <a:effectLst/>
              </a:rPr>
              <a:t> </a:t>
            </a:r>
            <a:r>
              <a:rPr lang="en-US" sz="8800" b="0" dirty="0" err="1">
                <a:solidFill>
                  <a:srgbClr val="006600"/>
                </a:solidFill>
                <a:effectLst/>
              </a:rPr>
              <a:t>rao</a:t>
            </a:r>
            <a:r>
              <a:rPr lang="en-US" sz="8800" b="0" dirty="0">
                <a:solidFill>
                  <a:srgbClr val="006600"/>
                </a:solidFill>
                <a:effectLst/>
              </a:rPr>
              <a:t> </a:t>
            </a:r>
            <a:r>
              <a:rPr lang="en-US" sz="8800" b="0" dirty="0" err="1">
                <a:solidFill>
                  <a:srgbClr val="006600"/>
                </a:solidFill>
                <a:effectLst/>
              </a:rPr>
              <a:t>giảng</a:t>
            </a:r>
            <a:r>
              <a:rPr lang="en-US" sz="8800" b="0" dirty="0">
                <a:solidFill>
                  <a:srgbClr val="006600"/>
                </a:solidFill>
                <a:effectLst/>
              </a:rPr>
              <a:t> tin </a:t>
            </a:r>
            <a:r>
              <a:rPr lang="en-US" sz="8800" b="0" dirty="0" err="1">
                <a:solidFill>
                  <a:srgbClr val="006600"/>
                </a:solidFill>
                <a:effectLst/>
              </a:rPr>
              <a:t>mừng</a:t>
            </a:r>
            <a:r>
              <a:rPr lang="en-US" sz="8800" b="0" dirty="0">
                <a:solidFill>
                  <a:srgbClr val="006600"/>
                </a:solidFill>
                <a:effectLst/>
              </a:rPr>
              <a:t> </a:t>
            </a:r>
            <a:r>
              <a:rPr lang="en-US" sz="8800" b="0" dirty="0" err="1">
                <a:solidFill>
                  <a:srgbClr val="006600"/>
                </a:solidFill>
                <a:effectLst/>
              </a:rPr>
              <a:t>khắp</a:t>
            </a:r>
            <a:r>
              <a:rPr lang="en-US" sz="8800" b="0" dirty="0">
                <a:solidFill>
                  <a:srgbClr val="006600"/>
                </a:solidFill>
                <a:effectLst/>
              </a:rPr>
              <a:t> </a:t>
            </a:r>
            <a:r>
              <a:rPr lang="en-US" sz="8800" b="0" dirty="0" err="1">
                <a:solidFill>
                  <a:srgbClr val="006600"/>
                </a:solidFill>
                <a:effectLst/>
              </a:rPr>
              <a:t>thế</a:t>
            </a:r>
            <a:r>
              <a:rPr lang="en-US" sz="8800" b="0" dirty="0">
                <a:solidFill>
                  <a:srgbClr val="006600"/>
                </a:solidFill>
                <a:effectLst/>
              </a:rPr>
              <a:t> </a:t>
            </a:r>
            <a:r>
              <a:rPr lang="en-US" sz="8800" b="0" dirty="0" err="1">
                <a:solidFill>
                  <a:srgbClr val="006600"/>
                </a:solidFill>
                <a:effectLst/>
              </a:rPr>
              <a:t>gian</a:t>
            </a:r>
            <a:r>
              <a:rPr lang="vi-VN" sz="8800" b="0" dirty="0">
                <a:solidFill>
                  <a:srgbClr val="006600"/>
                </a:solidFill>
                <a:effectLst/>
              </a:rPr>
              <a:t>.</a:t>
            </a:r>
          </a:p>
        </p:txBody>
      </p:sp>
    </p:spTree>
    <p:extLst>
      <p:ext uri="{BB962C8B-B14F-4D97-AF65-F5344CB8AC3E}">
        <p14:creationId xmlns:p14="http://schemas.microsoft.com/office/powerpoint/2010/main" val="1502048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7200" b="0" u="sng" dirty="0">
                <a:solidFill>
                  <a:srgbClr val="002060"/>
                </a:solidFill>
                <a:effectLst/>
              </a:rPr>
              <a:t>Tk1:</a:t>
            </a:r>
            <a:r>
              <a:rPr lang="en-US" sz="7200" b="0" dirty="0">
                <a:solidFill>
                  <a:srgbClr val="006600"/>
                </a:solidFill>
                <a:effectLst/>
              </a:rPr>
              <a:t> </a:t>
            </a:r>
            <a:r>
              <a:rPr lang="vi-VN" sz="7200" b="0" dirty="0">
                <a:solidFill>
                  <a:srgbClr val="006600"/>
                </a:solidFill>
                <a:effectLst/>
              </a:rPr>
              <a:t>Vạn quốc hỡi mừng chúc Chúa đi, ngàn dân ơi hãy tán dương Ngài.</a:t>
            </a:r>
            <a:endParaRPr lang="en-US" sz="7200" b="0" dirty="0">
              <a:solidFill>
                <a:srgbClr val="006600"/>
              </a:solidFill>
              <a:effectLst/>
            </a:endParaRPr>
          </a:p>
        </p:txBody>
      </p:sp>
    </p:spTree>
    <p:extLst>
      <p:ext uri="{BB962C8B-B14F-4D97-AF65-F5344CB8AC3E}">
        <p14:creationId xmlns:p14="http://schemas.microsoft.com/office/powerpoint/2010/main" val="2725063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800" b="0" u="sng" dirty="0">
                <a:solidFill>
                  <a:srgbClr val="002060"/>
                </a:solidFill>
                <a:effectLst/>
              </a:rPr>
              <a:t>Đk:</a:t>
            </a:r>
            <a:r>
              <a:rPr lang="en-US" sz="8800" b="0" dirty="0">
                <a:solidFill>
                  <a:srgbClr val="006600"/>
                </a:solidFill>
                <a:effectLst/>
              </a:rPr>
              <a:t> </a:t>
            </a:r>
            <a:r>
              <a:rPr lang="vi-VN" sz="8800" b="0" dirty="0">
                <a:solidFill>
                  <a:srgbClr val="006600"/>
                </a:solidFill>
                <a:effectLst/>
              </a:rPr>
              <a:t>Hãy </a:t>
            </a:r>
            <a:r>
              <a:rPr lang="en-US" sz="8800" b="0" dirty="0" err="1">
                <a:solidFill>
                  <a:srgbClr val="006600"/>
                </a:solidFill>
                <a:effectLst/>
              </a:rPr>
              <a:t>đi</a:t>
            </a:r>
            <a:r>
              <a:rPr lang="en-US" sz="8800" b="0" dirty="0">
                <a:solidFill>
                  <a:srgbClr val="006600"/>
                </a:solidFill>
                <a:effectLst/>
              </a:rPr>
              <a:t> </a:t>
            </a:r>
            <a:r>
              <a:rPr lang="en-US" sz="8800" b="0" dirty="0" err="1">
                <a:solidFill>
                  <a:srgbClr val="006600"/>
                </a:solidFill>
                <a:effectLst/>
              </a:rPr>
              <a:t>rao</a:t>
            </a:r>
            <a:r>
              <a:rPr lang="en-US" sz="8800" b="0" dirty="0">
                <a:solidFill>
                  <a:srgbClr val="006600"/>
                </a:solidFill>
                <a:effectLst/>
              </a:rPr>
              <a:t> </a:t>
            </a:r>
            <a:r>
              <a:rPr lang="en-US" sz="8800" b="0" dirty="0" err="1">
                <a:solidFill>
                  <a:srgbClr val="006600"/>
                </a:solidFill>
                <a:effectLst/>
              </a:rPr>
              <a:t>giảng</a:t>
            </a:r>
            <a:r>
              <a:rPr lang="en-US" sz="8800" b="0" dirty="0">
                <a:solidFill>
                  <a:srgbClr val="006600"/>
                </a:solidFill>
                <a:effectLst/>
              </a:rPr>
              <a:t> tin </a:t>
            </a:r>
            <a:r>
              <a:rPr lang="en-US" sz="8800" b="0" dirty="0" err="1">
                <a:solidFill>
                  <a:srgbClr val="006600"/>
                </a:solidFill>
                <a:effectLst/>
              </a:rPr>
              <a:t>mừng</a:t>
            </a:r>
            <a:r>
              <a:rPr lang="en-US" sz="8800" b="0" dirty="0">
                <a:solidFill>
                  <a:srgbClr val="006600"/>
                </a:solidFill>
                <a:effectLst/>
              </a:rPr>
              <a:t> </a:t>
            </a:r>
            <a:r>
              <a:rPr lang="en-US" sz="8800" b="0" dirty="0" err="1">
                <a:solidFill>
                  <a:srgbClr val="006600"/>
                </a:solidFill>
                <a:effectLst/>
              </a:rPr>
              <a:t>khắp</a:t>
            </a:r>
            <a:r>
              <a:rPr lang="en-US" sz="8800" b="0" dirty="0">
                <a:solidFill>
                  <a:srgbClr val="006600"/>
                </a:solidFill>
                <a:effectLst/>
              </a:rPr>
              <a:t> </a:t>
            </a:r>
            <a:r>
              <a:rPr lang="en-US" sz="8800" b="0" dirty="0" err="1">
                <a:solidFill>
                  <a:srgbClr val="006600"/>
                </a:solidFill>
                <a:effectLst/>
              </a:rPr>
              <a:t>thế</a:t>
            </a:r>
            <a:r>
              <a:rPr lang="en-US" sz="8800" b="0" dirty="0">
                <a:solidFill>
                  <a:srgbClr val="006600"/>
                </a:solidFill>
                <a:effectLst/>
              </a:rPr>
              <a:t> </a:t>
            </a:r>
            <a:r>
              <a:rPr lang="en-US" sz="8800" b="0" dirty="0" err="1">
                <a:solidFill>
                  <a:srgbClr val="006600"/>
                </a:solidFill>
                <a:effectLst/>
              </a:rPr>
              <a:t>gian</a:t>
            </a:r>
            <a:r>
              <a:rPr lang="vi-VN" sz="8800" b="0" dirty="0">
                <a:solidFill>
                  <a:srgbClr val="006600"/>
                </a:solidFill>
                <a:effectLst/>
              </a:rPr>
              <a:t>.</a:t>
            </a:r>
          </a:p>
        </p:txBody>
      </p:sp>
    </p:spTree>
    <p:extLst>
      <p:ext uri="{BB962C8B-B14F-4D97-AF65-F5344CB8AC3E}">
        <p14:creationId xmlns:p14="http://schemas.microsoft.com/office/powerpoint/2010/main" val="2809228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7200" b="0" u="sng" dirty="0">
                <a:solidFill>
                  <a:srgbClr val="002060"/>
                </a:solidFill>
                <a:effectLst/>
              </a:rPr>
              <a:t>Tk2:</a:t>
            </a:r>
            <a:r>
              <a:rPr lang="en-US" sz="7200" b="0" dirty="0">
                <a:solidFill>
                  <a:srgbClr val="006600"/>
                </a:solidFill>
                <a:effectLst/>
              </a:rPr>
              <a:t> </a:t>
            </a:r>
            <a:r>
              <a:rPr lang="vi-VN" sz="7200" b="0" dirty="0">
                <a:solidFill>
                  <a:srgbClr val="006600"/>
                </a:solidFill>
                <a:effectLst/>
              </a:rPr>
              <a:t>Vì tình Chúa mạnh mẽ thiết tha, lòng trung tín bền vững muôn đời.</a:t>
            </a:r>
            <a:endParaRPr lang="en-US" sz="7200" b="0" dirty="0">
              <a:solidFill>
                <a:srgbClr val="006600"/>
              </a:solidFill>
              <a:effectLst/>
            </a:endParaRPr>
          </a:p>
        </p:txBody>
      </p:sp>
    </p:spTree>
    <p:extLst>
      <p:ext uri="{BB962C8B-B14F-4D97-AF65-F5344CB8AC3E}">
        <p14:creationId xmlns:p14="http://schemas.microsoft.com/office/powerpoint/2010/main" val="1057100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800" b="0" u="sng" dirty="0">
                <a:solidFill>
                  <a:srgbClr val="002060"/>
                </a:solidFill>
                <a:effectLst/>
              </a:rPr>
              <a:t>Đk:</a:t>
            </a:r>
            <a:r>
              <a:rPr lang="en-US" sz="8800" b="0" dirty="0">
                <a:solidFill>
                  <a:srgbClr val="006600"/>
                </a:solidFill>
                <a:effectLst/>
              </a:rPr>
              <a:t> </a:t>
            </a:r>
            <a:r>
              <a:rPr lang="vi-VN" sz="8800" b="0" dirty="0">
                <a:solidFill>
                  <a:srgbClr val="006600"/>
                </a:solidFill>
                <a:effectLst/>
              </a:rPr>
              <a:t>Hãy </a:t>
            </a:r>
            <a:r>
              <a:rPr lang="en-US" sz="8800" b="0" dirty="0" err="1">
                <a:solidFill>
                  <a:srgbClr val="006600"/>
                </a:solidFill>
                <a:effectLst/>
              </a:rPr>
              <a:t>đi</a:t>
            </a:r>
            <a:r>
              <a:rPr lang="en-US" sz="8800" b="0" dirty="0">
                <a:solidFill>
                  <a:srgbClr val="006600"/>
                </a:solidFill>
                <a:effectLst/>
              </a:rPr>
              <a:t> </a:t>
            </a:r>
            <a:r>
              <a:rPr lang="en-US" sz="8800" b="0" dirty="0" err="1">
                <a:solidFill>
                  <a:srgbClr val="006600"/>
                </a:solidFill>
                <a:effectLst/>
              </a:rPr>
              <a:t>rao</a:t>
            </a:r>
            <a:r>
              <a:rPr lang="en-US" sz="8800" b="0" dirty="0">
                <a:solidFill>
                  <a:srgbClr val="006600"/>
                </a:solidFill>
                <a:effectLst/>
              </a:rPr>
              <a:t> </a:t>
            </a:r>
            <a:r>
              <a:rPr lang="en-US" sz="8800" b="0" dirty="0" err="1">
                <a:solidFill>
                  <a:srgbClr val="006600"/>
                </a:solidFill>
                <a:effectLst/>
              </a:rPr>
              <a:t>giảng</a:t>
            </a:r>
            <a:r>
              <a:rPr lang="en-US" sz="8800" b="0" dirty="0">
                <a:solidFill>
                  <a:srgbClr val="006600"/>
                </a:solidFill>
                <a:effectLst/>
              </a:rPr>
              <a:t> tin </a:t>
            </a:r>
            <a:r>
              <a:rPr lang="en-US" sz="8800" b="0" dirty="0" err="1">
                <a:solidFill>
                  <a:srgbClr val="006600"/>
                </a:solidFill>
                <a:effectLst/>
              </a:rPr>
              <a:t>mừng</a:t>
            </a:r>
            <a:r>
              <a:rPr lang="en-US" sz="8800" b="0" dirty="0">
                <a:solidFill>
                  <a:srgbClr val="006600"/>
                </a:solidFill>
                <a:effectLst/>
              </a:rPr>
              <a:t> </a:t>
            </a:r>
            <a:r>
              <a:rPr lang="en-US" sz="8800" b="0" dirty="0" err="1">
                <a:solidFill>
                  <a:srgbClr val="006600"/>
                </a:solidFill>
                <a:effectLst/>
              </a:rPr>
              <a:t>khắp</a:t>
            </a:r>
            <a:r>
              <a:rPr lang="en-US" sz="8800" b="0" dirty="0">
                <a:solidFill>
                  <a:srgbClr val="006600"/>
                </a:solidFill>
                <a:effectLst/>
              </a:rPr>
              <a:t> </a:t>
            </a:r>
            <a:r>
              <a:rPr lang="en-US" sz="8800" b="0" dirty="0" err="1">
                <a:solidFill>
                  <a:srgbClr val="006600"/>
                </a:solidFill>
                <a:effectLst/>
              </a:rPr>
              <a:t>thế</a:t>
            </a:r>
            <a:r>
              <a:rPr lang="en-US" sz="8800" b="0" dirty="0">
                <a:solidFill>
                  <a:srgbClr val="006600"/>
                </a:solidFill>
                <a:effectLst/>
              </a:rPr>
              <a:t> </a:t>
            </a:r>
            <a:r>
              <a:rPr lang="en-US" sz="8800" b="0" dirty="0" err="1">
                <a:solidFill>
                  <a:srgbClr val="006600"/>
                </a:solidFill>
                <a:effectLst/>
              </a:rPr>
              <a:t>gian</a:t>
            </a:r>
            <a:r>
              <a:rPr lang="vi-VN" sz="8800" b="0" dirty="0">
                <a:solidFill>
                  <a:srgbClr val="006600"/>
                </a:solidFill>
                <a:effectLst/>
              </a:rPr>
              <a:t>.</a:t>
            </a:r>
          </a:p>
        </p:txBody>
      </p:sp>
    </p:spTree>
    <p:extLst>
      <p:ext uri="{BB962C8B-B14F-4D97-AF65-F5344CB8AC3E}">
        <p14:creationId xmlns:p14="http://schemas.microsoft.com/office/powerpoint/2010/main" val="2424702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B2F363-4C25-B63E-F36D-3AEF1512CC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7E96AF-587C-7FBA-7628-0F2B754C78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251773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592FD3-7E8E-1465-F0EB-8C8C9CFE92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0CE0799-B569-1EAC-AA7D-B749ECCC7F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557194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en-US" sz="6000" b="0" dirty="0">
                <a:solidFill>
                  <a:srgbClr val="006600"/>
                </a:solidFill>
                <a:effectLst/>
              </a:rPr>
              <a:t>Chúa </a:t>
            </a:r>
            <a:r>
              <a:rPr lang="en-US" sz="6000" b="0" dirty="0" err="1">
                <a:solidFill>
                  <a:srgbClr val="006600"/>
                </a:solidFill>
                <a:effectLst/>
              </a:rPr>
              <a:t>nói</a:t>
            </a:r>
            <a:r>
              <a:rPr lang="en-US" sz="6000" b="0" dirty="0">
                <a:solidFill>
                  <a:srgbClr val="006600"/>
                </a:solidFill>
                <a:effectLst/>
              </a:rPr>
              <a:t>: Các con </a:t>
            </a:r>
            <a:r>
              <a:rPr lang="en-US" sz="6000" b="0" dirty="0" err="1">
                <a:solidFill>
                  <a:srgbClr val="006600"/>
                </a:solidFill>
                <a:effectLst/>
              </a:rPr>
              <a:t>hãy</a:t>
            </a:r>
            <a:r>
              <a:rPr lang="en-US" sz="6000" b="0" dirty="0">
                <a:solidFill>
                  <a:srgbClr val="006600"/>
                </a:solidFill>
                <a:effectLst/>
              </a:rPr>
              <a:t> </a:t>
            </a:r>
            <a:r>
              <a:rPr lang="en-US" sz="6000" b="0" dirty="0" err="1">
                <a:solidFill>
                  <a:srgbClr val="006600"/>
                </a:solidFill>
                <a:effectLst/>
              </a:rPr>
              <a:t>ra</a:t>
            </a:r>
            <a:r>
              <a:rPr lang="en-US" sz="6000" b="0" dirty="0">
                <a:solidFill>
                  <a:srgbClr val="006600"/>
                </a:solidFill>
                <a:effectLst/>
              </a:rPr>
              <a:t> </a:t>
            </a:r>
            <a:r>
              <a:rPr lang="en-US" sz="6000" b="0" dirty="0" err="1">
                <a:solidFill>
                  <a:srgbClr val="006600"/>
                </a:solidFill>
                <a:effectLst/>
              </a:rPr>
              <a:t>đi</a:t>
            </a:r>
            <a:r>
              <a:rPr lang="en-US" sz="6000" b="0" dirty="0">
                <a:solidFill>
                  <a:srgbClr val="006600"/>
                </a:solidFill>
                <a:effectLst/>
              </a:rPr>
              <a:t> </a:t>
            </a:r>
            <a:r>
              <a:rPr lang="en-US" sz="6000" b="0" dirty="0" err="1">
                <a:solidFill>
                  <a:srgbClr val="006600"/>
                </a:solidFill>
                <a:effectLst/>
              </a:rPr>
              <a:t>giảng</a:t>
            </a:r>
            <a:r>
              <a:rPr lang="en-US" sz="6000" b="0" dirty="0">
                <a:solidFill>
                  <a:srgbClr val="006600"/>
                </a:solidFill>
                <a:effectLst/>
              </a:rPr>
              <a:t> </a:t>
            </a:r>
            <a:r>
              <a:rPr lang="en-US" sz="6000" b="0" dirty="0" err="1">
                <a:solidFill>
                  <a:srgbClr val="006600"/>
                </a:solidFill>
                <a:effectLst/>
              </a:rPr>
              <a:t>dạy</a:t>
            </a:r>
            <a:r>
              <a:rPr lang="en-US" sz="6000" b="0" dirty="0">
                <a:solidFill>
                  <a:srgbClr val="006600"/>
                </a:solidFill>
                <a:effectLst/>
              </a:rPr>
              <a:t> </a:t>
            </a:r>
            <a:r>
              <a:rPr lang="en-US" sz="6000" b="0" dirty="0" err="1">
                <a:solidFill>
                  <a:srgbClr val="006600"/>
                </a:solidFill>
                <a:effectLst/>
              </a:rPr>
              <a:t>muôn</a:t>
            </a:r>
            <a:r>
              <a:rPr lang="en-US" sz="6000" b="0" dirty="0">
                <a:solidFill>
                  <a:srgbClr val="006600"/>
                </a:solidFill>
                <a:effectLst/>
              </a:rPr>
              <a:t> </a:t>
            </a:r>
            <a:r>
              <a:rPr lang="en-US" sz="6000" b="0" dirty="0" err="1">
                <a:solidFill>
                  <a:srgbClr val="006600"/>
                </a:solidFill>
                <a:effectLst/>
              </a:rPr>
              <a:t>dân</a:t>
            </a:r>
            <a:r>
              <a:rPr lang="en-US" sz="6000" b="0" dirty="0">
                <a:solidFill>
                  <a:srgbClr val="006600"/>
                </a:solidFill>
                <a:effectLst/>
              </a:rPr>
              <a:t>, </a:t>
            </a:r>
            <a:r>
              <a:rPr lang="en-US" sz="6000" b="0" dirty="0" err="1">
                <a:solidFill>
                  <a:srgbClr val="006600"/>
                </a:solidFill>
                <a:effectLst/>
              </a:rPr>
              <a:t>và</a:t>
            </a:r>
            <a:r>
              <a:rPr lang="en-US" sz="6000" b="0" dirty="0">
                <a:solidFill>
                  <a:srgbClr val="006600"/>
                </a:solidFill>
                <a:effectLst/>
              </a:rPr>
              <a:t> </a:t>
            </a:r>
            <a:r>
              <a:rPr lang="en-US" sz="6000" b="0" dirty="0" err="1">
                <a:solidFill>
                  <a:srgbClr val="006600"/>
                </a:solidFill>
                <a:effectLst/>
              </a:rPr>
              <a:t>đây</a:t>
            </a:r>
            <a:r>
              <a:rPr lang="en-US" sz="6000" b="0" dirty="0">
                <a:solidFill>
                  <a:srgbClr val="006600"/>
                </a:solidFill>
                <a:effectLst/>
              </a:rPr>
              <a:t> </a:t>
            </a:r>
            <a:r>
              <a:rPr lang="en-US" sz="6000" b="0" dirty="0" err="1">
                <a:solidFill>
                  <a:srgbClr val="006600"/>
                </a:solidFill>
                <a:effectLst/>
              </a:rPr>
              <a:t>Thầy</a:t>
            </a:r>
            <a:r>
              <a:rPr lang="en-US" sz="6000" b="0" dirty="0">
                <a:solidFill>
                  <a:srgbClr val="006600"/>
                </a:solidFill>
                <a:effectLst/>
              </a:rPr>
              <a:t> ở </a:t>
            </a:r>
            <a:r>
              <a:rPr lang="en-US" sz="6000" b="0" dirty="0" err="1">
                <a:solidFill>
                  <a:srgbClr val="006600"/>
                </a:solidFill>
                <a:effectLst/>
              </a:rPr>
              <a:t>cùng</a:t>
            </a:r>
            <a:r>
              <a:rPr lang="en-US" sz="6000" b="0" dirty="0">
                <a:solidFill>
                  <a:srgbClr val="006600"/>
                </a:solidFill>
                <a:effectLst/>
              </a:rPr>
              <a:t> </a:t>
            </a:r>
            <a:r>
              <a:rPr lang="en-US" sz="6000" b="0" dirty="0" err="1">
                <a:solidFill>
                  <a:srgbClr val="006600"/>
                </a:solidFill>
                <a:effectLst/>
              </a:rPr>
              <a:t>các</a:t>
            </a:r>
            <a:r>
              <a:rPr lang="en-US" sz="6000" b="0" dirty="0">
                <a:solidFill>
                  <a:srgbClr val="006600"/>
                </a:solidFill>
                <a:effectLst/>
              </a:rPr>
              <a:t> con </a:t>
            </a:r>
            <a:r>
              <a:rPr lang="en-US" sz="6000" b="0" dirty="0" err="1">
                <a:solidFill>
                  <a:srgbClr val="006600"/>
                </a:solidFill>
                <a:effectLst/>
              </a:rPr>
              <a:t>mọi</a:t>
            </a:r>
            <a:r>
              <a:rPr lang="en-US" sz="6000" b="0" dirty="0">
                <a:solidFill>
                  <a:srgbClr val="006600"/>
                </a:solidFill>
                <a:effectLst/>
              </a:rPr>
              <a:t> </a:t>
            </a:r>
            <a:r>
              <a:rPr lang="en-US" sz="6000" b="0" dirty="0" err="1">
                <a:solidFill>
                  <a:srgbClr val="006600"/>
                </a:solidFill>
                <a:effectLst/>
              </a:rPr>
              <a:t>ngày</a:t>
            </a:r>
            <a:r>
              <a:rPr lang="en-US" sz="6000" b="0" dirty="0">
                <a:solidFill>
                  <a:srgbClr val="006600"/>
                </a:solidFill>
                <a:effectLst/>
              </a:rPr>
              <a:t> </a:t>
            </a:r>
            <a:r>
              <a:rPr lang="en-US" sz="6000" b="0" dirty="0" err="1">
                <a:solidFill>
                  <a:srgbClr val="006600"/>
                </a:solidFill>
                <a:effectLst/>
              </a:rPr>
              <a:t>cho</a:t>
            </a:r>
            <a:r>
              <a:rPr lang="en-US" sz="6000" b="0" dirty="0">
                <a:solidFill>
                  <a:srgbClr val="006600"/>
                </a:solidFill>
                <a:effectLst/>
              </a:rPr>
              <a:t> </a:t>
            </a:r>
            <a:r>
              <a:rPr lang="en-US" sz="6000" b="0" dirty="0" err="1">
                <a:solidFill>
                  <a:srgbClr val="006600"/>
                </a:solidFill>
                <a:effectLst/>
              </a:rPr>
              <a:t>đến</a:t>
            </a:r>
            <a:r>
              <a:rPr lang="en-US" sz="6000" b="0" dirty="0">
                <a:solidFill>
                  <a:srgbClr val="006600"/>
                </a:solidFill>
                <a:effectLst/>
              </a:rPr>
              <a:t> </a:t>
            </a:r>
            <a:r>
              <a:rPr lang="en-US" sz="6000" b="0" dirty="0" err="1">
                <a:solidFill>
                  <a:srgbClr val="006600"/>
                </a:solidFill>
                <a:effectLst/>
              </a:rPr>
              <a:t>tận</a:t>
            </a:r>
            <a:r>
              <a:rPr lang="en-US" sz="6000" b="0" dirty="0">
                <a:solidFill>
                  <a:srgbClr val="006600"/>
                </a:solidFill>
                <a:effectLst/>
              </a:rPr>
              <a:t> </a:t>
            </a:r>
            <a:r>
              <a:rPr lang="en-US" sz="6000" b="0" dirty="0" err="1">
                <a:solidFill>
                  <a:srgbClr val="006600"/>
                </a:solidFill>
                <a:effectLst/>
              </a:rPr>
              <a:t>thế</a:t>
            </a:r>
            <a:r>
              <a:rPr lang="en-US" sz="6000" b="0" dirty="0">
                <a:solidFill>
                  <a:srgbClr val="006600"/>
                </a:solidFill>
                <a:effectLst/>
              </a:rPr>
              <a:t>.</a:t>
            </a:r>
          </a:p>
        </p:txBody>
      </p:sp>
      <p:sp>
        <p:nvSpPr>
          <p:cNvPr id="3" name="TextBox 2"/>
          <p:cNvSpPr txBox="1"/>
          <p:nvPr/>
        </p:nvSpPr>
        <p:spPr>
          <a:xfrm>
            <a:off x="0" y="1"/>
            <a:ext cx="3886200" cy="646331"/>
          </a:xfrm>
          <a:prstGeom prst="rect">
            <a:avLst/>
          </a:prstGeom>
          <a:noFill/>
        </p:spPr>
        <p:txBody>
          <a:bodyPr wrap="square" rtlCol="0">
            <a:spAutoFit/>
          </a:bodyPr>
          <a:lstStyle/>
          <a:p>
            <a:r>
              <a:rPr lang="en-US" sz="3600" u="sng" dirty="0">
                <a:solidFill>
                  <a:srgbClr val="002060"/>
                </a:solidFill>
              </a:rPr>
              <a:t>Alleluia - Alleluia:</a:t>
            </a:r>
          </a:p>
        </p:txBody>
      </p:sp>
      <p:sp>
        <p:nvSpPr>
          <p:cNvPr id="4" name="Rectangle 3"/>
          <p:cNvSpPr/>
          <p:nvPr/>
        </p:nvSpPr>
        <p:spPr>
          <a:xfrm>
            <a:off x="6477000" y="4497169"/>
            <a:ext cx="1643399" cy="646331"/>
          </a:xfrm>
          <a:prstGeom prst="rect">
            <a:avLst/>
          </a:prstGeom>
        </p:spPr>
        <p:txBody>
          <a:bodyPr wrap="none">
            <a:spAutoFit/>
          </a:bodyPr>
          <a:lstStyle/>
          <a:p>
            <a:r>
              <a:rPr lang="en-US" sz="3600" u="sng" dirty="0">
                <a:solidFill>
                  <a:srgbClr val="002060"/>
                </a:solidFill>
              </a:rPr>
              <a:t>Alleluia.</a:t>
            </a:r>
          </a:p>
        </p:txBody>
      </p:sp>
    </p:spTree>
    <p:extLst>
      <p:ext uri="{BB962C8B-B14F-4D97-AF65-F5344CB8AC3E}">
        <p14:creationId xmlns:p14="http://schemas.microsoft.com/office/powerpoint/2010/main" val="2634619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b="0" dirty="0">
              <a:solidFill>
                <a:srgbClr val="006600"/>
              </a:solidFill>
              <a:effectLst/>
            </a:endParaRPr>
          </a:p>
        </p:txBody>
      </p:sp>
      <p:pic>
        <p:nvPicPr>
          <p:cNvPr id="3" name="Picture 2" descr="A person holding a dove on the globe&#10;&#10;Description automatically generated">
            <a:extLst>
              <a:ext uri="{FF2B5EF4-FFF2-40B4-BE49-F238E27FC236}">
                <a16:creationId xmlns:a16="http://schemas.microsoft.com/office/drawing/2014/main" id="{D050663B-3511-4391-B790-90CB8CA56A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46791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002060"/>
                </a:solidFill>
                <a:effectLst/>
                <a:latin typeface="+mj-lt"/>
                <a:cs typeface="Times New Roman" pitchFamily="18" charset="0"/>
              </a:rPr>
              <a:t>KINH TIN KÍNH</a:t>
            </a:r>
          </a:p>
        </p:txBody>
      </p:sp>
    </p:spTree>
    <p:extLst>
      <p:ext uri="{BB962C8B-B14F-4D97-AF65-F5344CB8AC3E}">
        <p14:creationId xmlns:p14="http://schemas.microsoft.com/office/powerpoint/2010/main" val="31167204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mj-lt"/>
                <a:cs typeface="Times New Roman" pitchFamily="18" charset="0"/>
              </a:rPr>
              <a:t>Tôi tin kính một Thiên Chúa là Cha toàn năng, </a:t>
            </a:r>
            <a:r>
              <a:rPr lang="vi-VN" sz="6600" b="0" dirty="0">
                <a:solidFill>
                  <a:srgbClr val="006600"/>
                </a:solidFill>
                <a:effectLst/>
                <a:latin typeface="+mj-lt"/>
                <a:cs typeface="Times New Roman" pitchFamily="18" charset="0"/>
              </a:rPr>
              <a:t>Đấng tạo thành trời đất, muôn vật hữu hình và vô hình. </a:t>
            </a:r>
            <a:endParaRPr lang="en-US" sz="66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37565004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rgbClr val="006600"/>
                </a:solidFill>
                <a:effectLst/>
                <a:latin typeface="+mj-lt"/>
                <a:cs typeface="Times New Roman" pitchFamily="18" charset="0"/>
              </a:rPr>
              <a:t>Tôi</a:t>
            </a:r>
            <a:r>
              <a:rPr lang="en-US" sz="6600" b="0" dirty="0">
                <a:solidFill>
                  <a:srgbClr val="006600"/>
                </a:solidFill>
                <a:effectLst/>
                <a:latin typeface="+mj-lt"/>
                <a:cs typeface="Times New Roman" pitchFamily="18" charset="0"/>
              </a:rPr>
              <a:t> tin </a:t>
            </a:r>
            <a:r>
              <a:rPr lang="en-US" sz="6600" b="0" dirty="0" err="1">
                <a:solidFill>
                  <a:srgbClr val="006600"/>
                </a:solidFill>
                <a:effectLst/>
                <a:latin typeface="+mj-lt"/>
                <a:cs typeface="Times New Roman" pitchFamily="18" charset="0"/>
              </a:rPr>
              <a:t>kính</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một</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Chúa</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Giêsu</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Kitô</a:t>
            </a:r>
            <a:r>
              <a:rPr lang="en-US" sz="6600" b="0" dirty="0">
                <a:solidFill>
                  <a:srgbClr val="006600"/>
                </a:solidFill>
                <a:effectLst/>
                <a:latin typeface="+mj-lt"/>
                <a:cs typeface="Times New Roman" pitchFamily="18" charset="0"/>
              </a:rPr>
              <a:t>, Con </a:t>
            </a:r>
            <a:r>
              <a:rPr lang="en-US" sz="6600" b="0" dirty="0" err="1">
                <a:solidFill>
                  <a:srgbClr val="006600"/>
                </a:solidFill>
                <a:effectLst/>
                <a:latin typeface="+mj-lt"/>
                <a:cs typeface="Times New Roman" pitchFamily="18" charset="0"/>
              </a:rPr>
              <a:t>Một</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Thiên</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Chúa</a:t>
            </a:r>
            <a:r>
              <a:rPr lang="en-US" sz="6600" b="0" dirty="0">
                <a:solidFill>
                  <a:srgbClr val="006600"/>
                </a:solidFill>
                <a:effectLst/>
                <a:latin typeface="+mj-lt"/>
                <a:cs typeface="Times New Roman" pitchFamily="18" charset="0"/>
              </a:rPr>
              <a:t>, </a:t>
            </a:r>
            <a:r>
              <a:rPr lang="vi-VN" sz="6600" b="0" dirty="0">
                <a:solidFill>
                  <a:srgbClr val="006600"/>
                </a:solidFill>
                <a:effectLst/>
                <a:latin typeface="+mj-lt"/>
                <a:cs typeface="Times New Roman" pitchFamily="18" charset="0"/>
              </a:rPr>
              <a:t>Sinh bởi Đức Chúa Cha từ trước muôn đời. </a:t>
            </a:r>
            <a:endParaRPr lang="en-US" sz="66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21460333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6600"/>
                </a:solidFill>
                <a:effectLst/>
                <a:latin typeface="+mj-lt"/>
                <a:cs typeface="Times New Roman" pitchFamily="18" charset="0"/>
              </a:rPr>
              <a:t>Người là Thiên Chúa bởi Thiên Chúa, Ánh Sáng bởi Ánh Sáng,</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Thiên</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Chúa</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thật</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bởi</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Thiên</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Chúa</a:t>
            </a:r>
            <a:r>
              <a:rPr lang="en-US" sz="6600" b="0" dirty="0">
                <a:solidFill>
                  <a:srgbClr val="006600"/>
                </a:solidFill>
                <a:effectLst/>
                <a:latin typeface="+mj-lt"/>
                <a:cs typeface="Times New Roman" pitchFamily="18" charset="0"/>
              </a:rPr>
              <a:t> </a:t>
            </a:r>
            <a:r>
              <a:rPr lang="en-US" sz="6600" b="0" dirty="0" err="1">
                <a:solidFill>
                  <a:srgbClr val="006600"/>
                </a:solidFill>
                <a:effectLst/>
                <a:latin typeface="+mj-lt"/>
                <a:cs typeface="Times New Roman" pitchFamily="18" charset="0"/>
              </a:rPr>
              <a:t>thật</a:t>
            </a:r>
            <a:r>
              <a:rPr lang="en-US" sz="6600" b="0" dirty="0">
                <a:solidFill>
                  <a:srgbClr val="006600"/>
                </a:solidFill>
                <a:effectLst/>
                <a:latin typeface="+mj-lt"/>
                <a:cs typeface="Times New Roman" pitchFamily="18" charset="0"/>
              </a:rPr>
              <a:t>,</a:t>
            </a:r>
          </a:p>
        </p:txBody>
      </p:sp>
    </p:spTree>
    <p:extLst>
      <p:ext uri="{BB962C8B-B14F-4D97-AF65-F5344CB8AC3E}">
        <p14:creationId xmlns:p14="http://schemas.microsoft.com/office/powerpoint/2010/main" val="18104491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006600"/>
                </a:solidFill>
                <a:effectLst/>
                <a:latin typeface="+mj-lt"/>
              </a:rPr>
              <a:t>được sinh ra mà không phải được tạo thành, đồng bản thể với Đức Chúa Cha: nhờ Người mà muôn vật được tạo thành. </a:t>
            </a:r>
            <a:endParaRPr lang="en-US" sz="60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17208740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rgbClr val="006600"/>
                </a:solidFill>
                <a:effectLst/>
                <a:latin typeface="+mj-lt"/>
              </a:rPr>
              <a:t>Vì loài người chúng ta và để cứu độ chúng ta,</a:t>
            </a:r>
            <a:r>
              <a:rPr lang="en-US" sz="7200" b="0" dirty="0">
                <a:solidFill>
                  <a:srgbClr val="006600"/>
                </a:solidFill>
                <a:effectLst/>
                <a:latin typeface="+mj-lt"/>
              </a:rPr>
              <a:t> </a:t>
            </a:r>
            <a:r>
              <a:rPr lang="vi-VN" sz="7200" b="0" dirty="0">
                <a:solidFill>
                  <a:srgbClr val="006600"/>
                </a:solidFill>
                <a:effectLst/>
                <a:latin typeface="+mj-lt"/>
                <a:cs typeface="Times New Roman" pitchFamily="18" charset="0"/>
              </a:rPr>
              <a:t>Người đã từ trời xuống thế. </a:t>
            </a:r>
            <a:endParaRPr lang="en-US" sz="72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32689715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28321014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rgbClr val="006600"/>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40971577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rgbClr val="006600"/>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31196212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006600"/>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6359272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rgbClr val="006600"/>
                </a:solidFill>
                <a:effectLst/>
                <a:latin typeface="+mj-lt"/>
              </a:rPr>
              <a:t>Người được phụng thờ và tôn vinh cùng với Đức Chúa Cha và Đức Chúa Con: Người đã dùng các tiên tri mà phán dạy. </a:t>
            </a:r>
            <a:endParaRPr lang="en-US" sz="60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23455044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rgbClr val="006600"/>
                </a:solidFill>
                <a:effectLst/>
                <a:latin typeface="+mj-lt"/>
              </a:rPr>
              <a:t>Tôi tin Hội Thánh duy nhất thánh thiện công giáo và tông truyền.</a:t>
            </a:r>
            <a:endParaRPr lang="en-US" sz="80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1839744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6600"/>
                </a:solidFill>
                <a:effectLst/>
                <a:latin typeface="+mj-lt"/>
                <a:cs typeface="Times New Roman" pitchFamily="18" charset="0"/>
              </a:rPr>
              <a:t>Tôi tuyên xưng có một Phép Rửa để tha tội. Tôi trông đợi kẻ chết sống lại và sự</a:t>
            </a:r>
            <a:r>
              <a:rPr lang="en-US" sz="6600" b="0" dirty="0">
                <a:solidFill>
                  <a:srgbClr val="006600"/>
                </a:solidFill>
                <a:effectLst/>
                <a:latin typeface="+mj-lt"/>
                <a:cs typeface="Times New Roman" pitchFamily="18" charset="0"/>
              </a:rPr>
              <a:t> </a:t>
            </a:r>
            <a:r>
              <a:rPr lang="vi-VN" sz="6600" b="0" dirty="0">
                <a:solidFill>
                  <a:srgbClr val="006600"/>
                </a:solidFill>
                <a:effectLst/>
                <a:latin typeface="+mj-lt"/>
                <a:cs typeface="Times New Roman" pitchFamily="18" charset="0"/>
              </a:rPr>
              <a:t>sống đời sau. </a:t>
            </a:r>
            <a:r>
              <a:rPr lang="vi-VN" sz="6600" b="0" u="sng" dirty="0">
                <a:solidFill>
                  <a:srgbClr val="FF0000"/>
                </a:solidFill>
                <a:effectLst/>
                <a:latin typeface="+mj-lt"/>
                <a:cs typeface="Times New Roman" pitchFamily="18" charset="0"/>
              </a:rPr>
              <a:t>Amen.</a:t>
            </a:r>
            <a:endParaRPr lang="en-US" sz="6600" b="0" u="sng" dirty="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37915394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rgbClr val="003399"/>
                </a:solidFill>
                <a:effectLst/>
                <a:latin typeface="+mj-lt"/>
                <a:cs typeface="Times New Roman" panose="02020603050405020304" pitchFamily="18" charset="0"/>
              </a:rPr>
            </a:br>
            <a:endParaRPr lang="en-US" sz="6600" b="0" dirty="0">
              <a:solidFill>
                <a:srgbClr val="003399"/>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1029835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gold chalice with grapes and wheat ears&#10;&#10;Description automatically generated">
            <a:extLst>
              <a:ext uri="{FF2B5EF4-FFF2-40B4-BE49-F238E27FC236}">
                <a16:creationId xmlns:a16="http://schemas.microsoft.com/office/drawing/2014/main" id="{669D8FC7-1910-43DE-B017-ED076B9228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34290"/>
            <a:ext cx="9160938" cy="5143500"/>
          </a:xfrm>
          <a:prstGeom prst="rect">
            <a:avLst/>
          </a:prstGeom>
        </p:spPr>
      </p:pic>
      <p:sp>
        <p:nvSpPr>
          <p:cNvPr id="8" name="Rectangle 7">
            <a:extLst>
              <a:ext uri="{FF2B5EF4-FFF2-40B4-BE49-F238E27FC236}">
                <a16:creationId xmlns:a16="http://schemas.microsoft.com/office/drawing/2014/main" id="{DA6B4C44-F3D8-4586-B4D6-AD5A52B3E3B3}"/>
              </a:ext>
            </a:extLst>
          </p:cNvPr>
          <p:cNvSpPr/>
          <p:nvPr/>
        </p:nvSpPr>
        <p:spPr>
          <a:xfrm>
            <a:off x="3810000" y="2266950"/>
            <a:ext cx="5181600" cy="1323439"/>
          </a:xfrm>
          <a:prstGeom prst="rect">
            <a:avLst/>
          </a:prstGeom>
        </p:spPr>
        <p:txBody>
          <a:bodyPr wrap="square">
            <a:spAutoFit/>
          </a:bodyPr>
          <a:lstStyle/>
          <a:p>
            <a:pPr algn="ctr"/>
            <a:r>
              <a:rPr lang="en-US" sz="4000" b="1" dirty="0">
                <a:solidFill>
                  <a:srgbClr val="002060"/>
                </a:solidFill>
              </a:rPr>
              <a:t>DÂNG</a:t>
            </a:r>
            <a:br>
              <a:rPr lang="en-US" sz="4000" b="1" dirty="0">
                <a:solidFill>
                  <a:srgbClr val="002060"/>
                </a:solidFill>
              </a:rPr>
            </a:br>
            <a:r>
              <a:rPr lang="en-US" sz="4000" b="1" i="1" dirty="0">
                <a:solidFill>
                  <a:srgbClr val="002060"/>
                </a:solidFill>
              </a:rPr>
              <a:t>Anh Tuấn</a:t>
            </a:r>
          </a:p>
        </p:txBody>
      </p:sp>
    </p:spTree>
    <p:extLst>
      <p:ext uri="{BB962C8B-B14F-4D97-AF65-F5344CB8AC3E}">
        <p14:creationId xmlns:p14="http://schemas.microsoft.com/office/powerpoint/2010/main" val="18001507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19050"/>
            <a:ext cx="9144000" cy="5314950"/>
          </a:xfrm>
        </p:spPr>
        <p:txBody>
          <a:bodyPr anchor="ctr" anchorCtr="0">
            <a:noAutofit/>
          </a:bodyPr>
          <a:lstStyle/>
          <a:p>
            <a:pPr algn="just"/>
            <a:r>
              <a:rPr lang="en-US" altLang="en-US" sz="4600" b="0" u="sng" dirty="0">
                <a:solidFill>
                  <a:srgbClr val="002060"/>
                </a:solidFill>
                <a:effectLst/>
                <a:latin typeface="+mj-lt"/>
                <a:ea typeface="SimHei" panose="02010609060101010101" pitchFamily="49" charset="-122"/>
                <a:cs typeface="Times New Roman" panose="02020603050405020304" pitchFamily="18" charset="0"/>
              </a:rPr>
              <a:t>Tk1:</a:t>
            </a:r>
            <a:r>
              <a:rPr lang="en-US" altLang="en-US" sz="4600" b="0" dirty="0">
                <a:solidFill>
                  <a:srgbClr val="006600"/>
                </a:solidFill>
                <a:effectLst/>
                <a:latin typeface="+mj-lt"/>
                <a:ea typeface="SimHei" panose="02010609060101010101" pitchFamily="49" charset="-122"/>
                <a:cs typeface="Times New Roman" panose="02020603050405020304" pitchFamily="18" charset="0"/>
              </a:rPr>
              <a:t> </a:t>
            </a:r>
            <a:r>
              <a:rPr lang="vi-VN" sz="4600" b="0" dirty="0">
                <a:solidFill>
                  <a:srgbClr val="006600"/>
                </a:solidFill>
                <a:effectLst/>
                <a:latin typeface="+mj-lt"/>
              </a:rPr>
              <a:t>Này đây bông lúa mới, với đây chùm nho tươi. Hoa màu ruộng đồng còn đang ngát hương thơm nồng. Cùng công lao sớm tối, tháng năm đầy lo toan. Xin kính dâng Ngài hoa trái thơm lành Ngài đã thương ban.</a:t>
            </a:r>
            <a:endParaRPr lang="en-US" sz="4600" b="0" dirty="0">
              <a:solidFill>
                <a:srgbClr val="006600"/>
              </a:solidFill>
              <a:effectLst/>
              <a:latin typeface="+mj-lt"/>
            </a:endParaRP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6000" b="0" u="sng" dirty="0">
                <a:solidFill>
                  <a:srgbClr val="002060"/>
                </a:solidFill>
                <a:effectLst/>
                <a:latin typeface="+mj-lt"/>
                <a:ea typeface="SimHei" panose="02010609060101010101" pitchFamily="49" charset="-122"/>
                <a:cs typeface="Times New Roman" panose="02020603050405020304" pitchFamily="18" charset="0"/>
              </a:rPr>
              <a:t>Đk:</a:t>
            </a:r>
            <a:r>
              <a:rPr lang="en-US" altLang="en-US" sz="6000" b="0" dirty="0">
                <a:solidFill>
                  <a:srgbClr val="006600"/>
                </a:solidFill>
                <a:effectLst/>
                <a:latin typeface="+mj-lt"/>
                <a:ea typeface="SimHei" panose="02010609060101010101" pitchFamily="49" charset="-122"/>
                <a:cs typeface="Times New Roman" panose="02020603050405020304" pitchFamily="18" charset="0"/>
              </a:rPr>
              <a:t> </a:t>
            </a:r>
            <a:r>
              <a:rPr lang="vi-VN" sz="6000" b="0" dirty="0">
                <a:solidFill>
                  <a:srgbClr val="006600"/>
                </a:solidFill>
                <a:effectLst/>
                <a:latin typeface="+mj-lt"/>
              </a:rPr>
              <a:t>Xin dâng, xin dâng lên Chúa bánh rượu ngon xin Ngài đoái trông. Xin dâng, xin dâng lên Chúa xác hồn con, xin Ngài đỡ nâng.</a:t>
            </a:r>
            <a:endParaRPr lang="en-US" sz="23200" b="0" dirty="0">
              <a:solidFill>
                <a:srgbClr val="006600"/>
              </a:solidFill>
              <a:effectLst/>
              <a:latin typeface="+mj-lt"/>
            </a:endParaRPr>
          </a:p>
        </p:txBody>
      </p:sp>
    </p:spTree>
    <p:extLst>
      <p:ext uri="{BB962C8B-B14F-4D97-AF65-F5344CB8AC3E}">
        <p14:creationId xmlns:p14="http://schemas.microsoft.com/office/powerpoint/2010/main" val="1929274056"/>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600" b="0" u="sng" dirty="0">
                <a:solidFill>
                  <a:srgbClr val="002060"/>
                </a:solidFill>
                <a:effectLst/>
                <a:latin typeface="+mj-lt"/>
                <a:ea typeface="SimHei" panose="02010609060101010101" pitchFamily="49" charset="-122"/>
                <a:cs typeface="Times New Roman" panose="02020603050405020304" pitchFamily="18" charset="0"/>
              </a:rPr>
              <a:t>Tk2:</a:t>
            </a:r>
            <a:r>
              <a:rPr lang="en-US" altLang="en-US" sz="4600" b="0" dirty="0">
                <a:solidFill>
                  <a:srgbClr val="006600"/>
                </a:solidFill>
                <a:effectLst/>
                <a:latin typeface="+mj-lt"/>
                <a:ea typeface="SimHei" panose="02010609060101010101" pitchFamily="49" charset="-122"/>
                <a:cs typeface="Times New Roman" panose="02020603050405020304" pitchFamily="18" charset="0"/>
              </a:rPr>
              <a:t>  </a:t>
            </a:r>
            <a:r>
              <a:rPr lang="vi-VN" sz="4600" b="0" dirty="0">
                <a:solidFill>
                  <a:srgbClr val="006600"/>
                </a:solidFill>
                <a:effectLst/>
                <a:latin typeface="+mj-lt"/>
              </a:rPr>
              <a:t>Và xin dâng tiến Chúa, phút giây đời an vui. Dâng Ngài tình yêu cùng bao ước mơ trong đời. Cùng dâng bao nước mắt, với bao niềm thương đau. Bao nỗi cơ cầu, mùa nắng dãi dầu cuộc sống hôm nay.</a:t>
            </a:r>
            <a:endParaRPr lang="en-US" sz="4600" b="0" dirty="0">
              <a:solidFill>
                <a:srgbClr val="006600"/>
              </a:solidFill>
              <a:effectLst/>
              <a:latin typeface="+mj-lt"/>
            </a:endParaRPr>
          </a:p>
        </p:txBody>
      </p:sp>
    </p:spTree>
    <p:extLst>
      <p:ext uri="{BB962C8B-B14F-4D97-AF65-F5344CB8AC3E}">
        <p14:creationId xmlns:p14="http://schemas.microsoft.com/office/powerpoint/2010/main" val="2540658202"/>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5800" b="0" u="sng" dirty="0">
                <a:solidFill>
                  <a:srgbClr val="002060"/>
                </a:solidFill>
                <a:effectLst/>
                <a:latin typeface="+mj-lt"/>
                <a:ea typeface="SimHei" panose="02010609060101010101" pitchFamily="49" charset="-122"/>
                <a:cs typeface="Times New Roman" panose="02020603050405020304" pitchFamily="18" charset="0"/>
              </a:rPr>
              <a:t>Đk:</a:t>
            </a:r>
            <a:r>
              <a:rPr lang="en-US" altLang="en-US" sz="5800" b="0" dirty="0">
                <a:solidFill>
                  <a:srgbClr val="006600"/>
                </a:solidFill>
                <a:effectLst/>
                <a:latin typeface="+mj-lt"/>
                <a:ea typeface="SimHei" panose="02010609060101010101" pitchFamily="49" charset="-122"/>
                <a:cs typeface="Times New Roman" panose="02020603050405020304" pitchFamily="18" charset="0"/>
              </a:rPr>
              <a:t> </a:t>
            </a:r>
            <a:r>
              <a:rPr lang="vi-VN" sz="6000" b="0" dirty="0">
                <a:solidFill>
                  <a:srgbClr val="006600"/>
                </a:solidFill>
                <a:effectLst/>
                <a:latin typeface="+mj-lt"/>
              </a:rPr>
              <a:t>Xin dâng, xin dâng lên Chúa bánh rượu ngon xin Ngài đoái trông. Xin dâng, xin dâng lên Chúa xác hồn con, xin Ngài đỡ nâng.</a:t>
            </a:r>
            <a:endParaRPr lang="en-US" sz="23200" b="0" dirty="0">
              <a:solidFill>
                <a:srgbClr val="006600"/>
              </a:solidFill>
              <a:effectLst/>
              <a:latin typeface="+mj-lt"/>
            </a:endParaRPr>
          </a:p>
        </p:txBody>
      </p:sp>
    </p:spTree>
    <p:extLst>
      <p:ext uri="{BB962C8B-B14F-4D97-AF65-F5344CB8AC3E}">
        <p14:creationId xmlns:p14="http://schemas.microsoft.com/office/powerpoint/2010/main" val="1681963952"/>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2364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erson holding a globe&#10;&#10;Description automatically generated">
            <a:extLst>
              <a:ext uri="{FF2B5EF4-FFF2-40B4-BE49-F238E27FC236}">
                <a16:creationId xmlns:a16="http://schemas.microsoft.com/office/drawing/2014/main" id="{93BFE153-5C82-460C-B940-0D7F0C89D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7586903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u="sng" dirty="0">
                <a:solidFill>
                  <a:srgbClr val="002060"/>
                </a:solidFill>
                <a:effectLst/>
                <a:latin typeface="+mj-lt"/>
                <a:ea typeface="Tahoma" pitchFamily="34" charset="0"/>
                <a:cs typeface="Times New Roman" pitchFamily="18" charset="0"/>
              </a:rPr>
              <a:t>Ca </a:t>
            </a:r>
            <a:r>
              <a:rPr lang="en-US" sz="6600" b="0" u="sng" dirty="0" err="1">
                <a:solidFill>
                  <a:srgbClr val="002060"/>
                </a:solidFill>
                <a:effectLst/>
                <a:latin typeface="+mj-lt"/>
                <a:ea typeface="Tahoma" pitchFamily="34" charset="0"/>
                <a:cs typeface="Times New Roman" pitchFamily="18" charset="0"/>
              </a:rPr>
              <a:t>Nguyện</a:t>
            </a:r>
            <a:r>
              <a:rPr lang="en-US" sz="6600" b="0" u="sng" dirty="0">
                <a:solidFill>
                  <a:srgbClr val="002060"/>
                </a:solidFill>
                <a:effectLst/>
                <a:latin typeface="+mj-lt"/>
                <a:ea typeface="Tahoma" pitchFamily="34" charset="0"/>
                <a:cs typeface="Times New Roman" pitchFamily="18" charset="0"/>
              </a:rPr>
              <a:t> </a:t>
            </a:r>
            <a:r>
              <a:rPr lang="en-US" sz="6600" b="0" u="sng" dirty="0" err="1">
                <a:solidFill>
                  <a:srgbClr val="002060"/>
                </a:solidFill>
                <a:effectLst/>
                <a:latin typeface="+mj-lt"/>
                <a:ea typeface="Tahoma" pitchFamily="34" charset="0"/>
                <a:cs typeface="Times New Roman" pitchFamily="18" charset="0"/>
              </a:rPr>
              <a:t>Hiệp</a:t>
            </a:r>
            <a:r>
              <a:rPr lang="en-US" sz="6600" b="0" u="sng" dirty="0">
                <a:solidFill>
                  <a:srgbClr val="002060"/>
                </a:solidFill>
                <a:effectLst/>
                <a:latin typeface="+mj-lt"/>
                <a:ea typeface="Tahoma" pitchFamily="34" charset="0"/>
                <a:cs typeface="Times New Roman" pitchFamily="18" charset="0"/>
              </a:rPr>
              <a:t> </a:t>
            </a:r>
            <a:r>
              <a:rPr lang="en-US" sz="6600" b="0" u="sng" dirty="0" err="1">
                <a:solidFill>
                  <a:srgbClr val="002060"/>
                </a:solidFill>
                <a:effectLst/>
                <a:latin typeface="+mj-lt"/>
                <a:ea typeface="Tahoma" pitchFamily="34" charset="0"/>
                <a:cs typeface="Times New Roman" pitchFamily="18" charset="0"/>
              </a:rPr>
              <a:t>Lễ</a:t>
            </a:r>
            <a:br>
              <a:rPr lang="en-US" sz="8000" b="0" u="sng" dirty="0">
                <a:solidFill>
                  <a:srgbClr val="002060"/>
                </a:solidFill>
                <a:effectLst/>
                <a:latin typeface="+mj-lt"/>
                <a:ea typeface="Tahoma" pitchFamily="34" charset="0"/>
                <a:cs typeface="Times New Roman" pitchFamily="18" charset="0"/>
              </a:rPr>
            </a:br>
            <a:r>
              <a:rPr lang="en-US" sz="8000" b="0" dirty="0" err="1">
                <a:solidFill>
                  <a:srgbClr val="002060"/>
                </a:solidFill>
                <a:effectLst/>
                <a:latin typeface="+mj-lt"/>
                <a:ea typeface="Tahoma" pitchFamily="34" charset="0"/>
                <a:cs typeface="Times New Roman" pitchFamily="18" charset="0"/>
              </a:rPr>
              <a:t>Ngài</a:t>
            </a:r>
            <a:r>
              <a:rPr lang="en-US" sz="8000" b="0" dirty="0">
                <a:solidFill>
                  <a:srgbClr val="002060"/>
                </a:solidFill>
                <a:effectLst/>
                <a:latin typeface="+mj-lt"/>
                <a:ea typeface="Tahoma" pitchFamily="34" charset="0"/>
                <a:cs typeface="Times New Roman" pitchFamily="18" charset="0"/>
              </a:rPr>
              <a:t> </a:t>
            </a:r>
            <a:r>
              <a:rPr lang="en-US" sz="8000" b="0" dirty="0" err="1">
                <a:solidFill>
                  <a:srgbClr val="002060"/>
                </a:solidFill>
                <a:effectLst/>
                <a:latin typeface="+mj-lt"/>
                <a:ea typeface="Tahoma" pitchFamily="34" charset="0"/>
                <a:cs typeface="Times New Roman" pitchFamily="18" charset="0"/>
              </a:rPr>
              <a:t>Gọi</a:t>
            </a:r>
            <a:r>
              <a:rPr lang="en-US" sz="8000" b="0" dirty="0">
                <a:solidFill>
                  <a:srgbClr val="002060"/>
                </a:solidFill>
                <a:effectLst/>
                <a:latin typeface="+mj-lt"/>
                <a:ea typeface="Tahoma" pitchFamily="34" charset="0"/>
                <a:cs typeface="Times New Roman" pitchFamily="18" charset="0"/>
              </a:rPr>
              <a:t> Con </a:t>
            </a:r>
            <a:r>
              <a:rPr lang="en-US" sz="8000" b="0" dirty="0" err="1">
                <a:solidFill>
                  <a:srgbClr val="002060"/>
                </a:solidFill>
                <a:effectLst/>
                <a:latin typeface="+mj-lt"/>
                <a:ea typeface="Tahoma" pitchFamily="34" charset="0"/>
                <a:cs typeface="Times New Roman" pitchFamily="18" charset="0"/>
              </a:rPr>
              <a:t>Đi</a:t>
            </a:r>
            <a:br>
              <a:rPr lang="en-US" sz="9600" b="0" dirty="0">
                <a:solidFill>
                  <a:srgbClr val="002060"/>
                </a:solidFill>
                <a:effectLst/>
                <a:latin typeface="+mj-lt"/>
                <a:ea typeface="Tahoma" pitchFamily="34" charset="0"/>
                <a:cs typeface="Times New Roman" pitchFamily="18" charset="0"/>
              </a:rPr>
            </a:br>
            <a:r>
              <a:rPr lang="en-US" sz="4000" b="0" i="1" dirty="0" err="1">
                <a:solidFill>
                  <a:srgbClr val="002060"/>
                </a:solidFill>
                <a:effectLst/>
                <a:latin typeface="+mj-lt"/>
                <a:ea typeface="Tahoma" pitchFamily="34" charset="0"/>
                <a:cs typeface="Times New Roman" pitchFamily="18" charset="0"/>
              </a:rPr>
              <a:t>Giang</a:t>
            </a:r>
            <a:r>
              <a:rPr lang="en-US" sz="4000" b="0" i="1" dirty="0">
                <a:solidFill>
                  <a:srgbClr val="002060"/>
                </a:solidFill>
                <a:effectLst/>
                <a:latin typeface="+mj-lt"/>
                <a:ea typeface="Tahoma" pitchFamily="34" charset="0"/>
                <a:cs typeface="Times New Roman" pitchFamily="18" charset="0"/>
              </a:rPr>
              <a:t> </a:t>
            </a:r>
            <a:r>
              <a:rPr lang="en-US" sz="4000" b="0" i="1" dirty="0" err="1">
                <a:solidFill>
                  <a:srgbClr val="002060"/>
                </a:solidFill>
                <a:effectLst/>
                <a:latin typeface="+mj-lt"/>
                <a:ea typeface="Tahoma" pitchFamily="34" charset="0"/>
                <a:cs typeface="Times New Roman" pitchFamily="18" charset="0"/>
              </a:rPr>
              <a:t>Ân</a:t>
            </a:r>
            <a:endParaRPr lang="en-US" sz="8000" b="0" i="1" dirty="0">
              <a:solidFill>
                <a:srgbClr val="002060"/>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EDD5D4F5-A011-44EB-A849-E2A252AC66AC}"/>
              </a:ext>
            </a:extLst>
          </p:cNvPr>
          <p:cNvSpPr>
            <a:spLocks noGrp="1" noChangeArrowheads="1"/>
          </p:cNvSpPr>
          <p:nvPr>
            <p:ph type="subTitle" idx="1"/>
          </p:nvPr>
        </p:nvSpPr>
        <p:spPr>
          <a:xfrm>
            <a:off x="0" y="0"/>
            <a:ext cx="9144000" cy="5143500"/>
          </a:xfrm>
        </p:spPr>
        <p:txBody>
          <a:bodyPr>
            <a:noAutofit/>
          </a:bodyPr>
          <a:lstStyle/>
          <a:p>
            <a:pPr marL="27385" algn="just">
              <a:lnSpc>
                <a:spcPct val="130000"/>
              </a:lnSpc>
            </a:pPr>
            <a:r>
              <a:rPr lang="en-US" altLang="en-US" sz="4400" b="0" u="sng" dirty="0">
                <a:solidFill>
                  <a:srgbClr val="002060"/>
                </a:solidFill>
                <a:effectLst/>
                <a:latin typeface="+mj-lt"/>
                <a:ea typeface="Tahoma" panose="020B0604030504040204" pitchFamily="34" charset="0"/>
                <a:cs typeface="Times New Roman" panose="02020603050405020304" pitchFamily="18" charset="0"/>
              </a:rPr>
              <a:t>Tk1</a:t>
            </a:r>
            <a:r>
              <a:rPr lang="en-US" altLang="en-US" sz="4400" b="0" dirty="0">
                <a:solidFill>
                  <a:srgbClr val="006600"/>
                </a:solidFill>
                <a:effectLst/>
                <a:latin typeface="+mj-lt"/>
                <a:ea typeface="Tahoma" panose="020B0604030504040204" pitchFamily="34" charset="0"/>
                <a:cs typeface="Times New Roman" panose="02020603050405020304" pitchFamily="18" charset="0"/>
              </a:rPr>
              <a:t> </a:t>
            </a:r>
            <a:r>
              <a:rPr lang="vi-VN" sz="4400" b="0" dirty="0">
                <a:solidFill>
                  <a:srgbClr val="006600"/>
                </a:solidFill>
                <a:effectLst/>
                <a:latin typeface="+mj-lt"/>
              </a:rPr>
              <a:t>Ngài gọi con đi, đi vào đời làm chứng nhân Tin Mừng. Dù rằng thân con có là gì mà xứng với Ơn Thiêng? Ngài dạy con yêu, yêu đồng loại như yêu chính thân mình, mà lòng con nhỏ bé Chúa ơi! </a:t>
            </a:r>
            <a:endParaRPr lang="en-US" altLang="en-US" sz="4400" b="0" u="sng" dirty="0">
              <a:solidFill>
                <a:srgbClr val="006600"/>
              </a:solidFill>
              <a:effectLst/>
              <a:latin typeface="+mj-lt"/>
              <a:ea typeface="Tahoma" panose="020B0604030504040204" pitchFamily="34" charset="0"/>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9BA68823-F2C2-4CCF-82F6-1460058767AB}"/>
              </a:ext>
            </a:extLst>
          </p:cNvPr>
          <p:cNvSpPr>
            <a:spLocks noGrp="1" noChangeArrowheads="1"/>
          </p:cNvSpPr>
          <p:nvPr>
            <p:ph type="subTitle" idx="1"/>
          </p:nvPr>
        </p:nvSpPr>
        <p:spPr>
          <a:xfrm>
            <a:off x="0" y="0"/>
            <a:ext cx="9144000" cy="5143500"/>
          </a:xfrm>
        </p:spPr>
        <p:txBody>
          <a:bodyPr anchor="ctr" anchorCtr="0">
            <a:noAutofit/>
          </a:bodyPr>
          <a:lstStyle/>
          <a:p>
            <a:pPr marL="27385" algn="just">
              <a:lnSpc>
                <a:spcPct val="120000"/>
              </a:lnSpc>
            </a:pPr>
            <a:r>
              <a:rPr lang="en-US" altLang="en-US" sz="4800" b="0" u="sng" dirty="0">
                <a:solidFill>
                  <a:srgbClr val="002060"/>
                </a:solidFill>
                <a:effectLst/>
                <a:latin typeface="+mj-lt"/>
                <a:ea typeface="Tahoma" panose="020B0604030504040204" pitchFamily="34" charset="0"/>
                <a:cs typeface="Times New Roman" panose="02020603050405020304" pitchFamily="18" charset="0"/>
              </a:rPr>
              <a:t>***:</a:t>
            </a:r>
            <a:r>
              <a:rPr lang="en-US" altLang="en-US" sz="4800" b="0" dirty="0">
                <a:solidFill>
                  <a:srgbClr val="006600"/>
                </a:solidFill>
                <a:effectLst/>
                <a:latin typeface="+mj-lt"/>
                <a:ea typeface="Tahoma" panose="020B0604030504040204" pitchFamily="34" charset="0"/>
                <a:cs typeface="Times New Roman" panose="02020603050405020304" pitchFamily="18" charset="0"/>
              </a:rPr>
              <a:t> </a:t>
            </a:r>
            <a:r>
              <a:rPr lang="vi-VN" sz="4600" b="0" dirty="0">
                <a:solidFill>
                  <a:srgbClr val="006600"/>
                </a:solidFill>
                <a:effectLst/>
                <a:latin typeface="+mj-lt"/>
              </a:rPr>
              <a:t>Ngài gọi con đi, đi truyền rao Chân Lý đến chân trời bao la, biển rộng; cho Tin Mừng âm vang, cho lòng người thênh thang, đón ân huệ Cha ban, nguồn tình yêu nồng nàn.</a:t>
            </a:r>
            <a:endParaRPr lang="en-US" altLang="en-US" sz="4600" b="0" u="sng" dirty="0">
              <a:solidFill>
                <a:srgbClr val="006600"/>
              </a:solidFill>
              <a:effectLst/>
              <a:latin typeface="+mj-lt"/>
              <a:ea typeface="Tahoma" panose="020B0604030504040204" pitchFamily="34" charset="0"/>
              <a:cs typeface="Times New Roman" panose="020206030504050203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4BAA814C-FEB6-4E4A-B424-27FF38C68806}"/>
              </a:ext>
            </a:extLst>
          </p:cNvPr>
          <p:cNvSpPr>
            <a:spLocks noGrp="1" noChangeArrowheads="1"/>
          </p:cNvSpPr>
          <p:nvPr>
            <p:ph type="subTitle" idx="1"/>
          </p:nvPr>
        </p:nvSpPr>
        <p:spPr>
          <a:xfrm>
            <a:off x="0" y="0"/>
            <a:ext cx="9144000" cy="5143500"/>
          </a:xfrm>
        </p:spPr>
        <p:txBody>
          <a:bodyPr anchor="ctr" anchorCtr="0">
            <a:normAutofit/>
          </a:bodyPr>
          <a:lstStyle/>
          <a:p>
            <a:pPr marL="27385" algn="just">
              <a:lnSpc>
                <a:spcPct val="120000"/>
              </a:lnSpc>
            </a:pPr>
            <a:r>
              <a:rPr lang="en-US" altLang="en-US" sz="5000" b="0" u="sng" dirty="0" err="1">
                <a:solidFill>
                  <a:srgbClr val="002060"/>
                </a:solidFill>
                <a:effectLst/>
                <a:latin typeface="+mj-lt"/>
                <a:ea typeface="Tahoma" panose="020B0604030504040204" pitchFamily="34" charset="0"/>
                <a:cs typeface="Times New Roman" panose="02020603050405020304" pitchFamily="18" charset="0"/>
              </a:rPr>
              <a:t>Đk</a:t>
            </a:r>
            <a:r>
              <a:rPr lang="en-US" altLang="en-US" sz="5000" b="0" u="sng" dirty="0">
                <a:solidFill>
                  <a:srgbClr val="002060"/>
                </a:solidFill>
                <a:effectLst/>
                <a:latin typeface="+mj-lt"/>
                <a:ea typeface="Tahoma" panose="020B0604030504040204" pitchFamily="34" charset="0"/>
                <a:cs typeface="Times New Roman" panose="02020603050405020304" pitchFamily="18" charset="0"/>
              </a:rPr>
              <a:t>:</a:t>
            </a:r>
            <a:r>
              <a:rPr lang="en-US" altLang="en-US" sz="5000" b="0" dirty="0">
                <a:solidFill>
                  <a:srgbClr val="006600"/>
                </a:solidFill>
                <a:effectLst/>
                <a:latin typeface="+mj-lt"/>
                <a:ea typeface="Tahoma" panose="020B0604030504040204" pitchFamily="34" charset="0"/>
                <a:cs typeface="Times New Roman" panose="02020603050405020304" pitchFamily="18" charset="0"/>
              </a:rPr>
              <a:t> </a:t>
            </a:r>
            <a:r>
              <a:rPr lang="vi-VN" sz="5000" b="0" dirty="0">
                <a:solidFill>
                  <a:srgbClr val="006600"/>
                </a:solidFill>
                <a:effectLst/>
                <a:latin typeface="+mj-lt"/>
              </a:rPr>
              <a:t>Vâng, Chúa ơi, này đời con đây, ý chí tự do với xác thân Ngài cho. Con xin dâng Ngài, con không mong gì, cho con theo Chúa suốt cả cuộc đời con.</a:t>
            </a:r>
            <a:endParaRPr lang="en-US" altLang="en-US" sz="5000" b="0" dirty="0">
              <a:solidFill>
                <a:srgbClr val="006600"/>
              </a:solidFill>
              <a:effectLst/>
              <a:latin typeface="+mj-lt"/>
              <a:ea typeface="SimHei" panose="02010609060101010101" pitchFamily="49" charset="-122"/>
              <a:cs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D4DAC320-59C5-497B-B6CB-B63F40E6BE33}"/>
              </a:ext>
            </a:extLst>
          </p:cNvPr>
          <p:cNvSpPr>
            <a:spLocks noGrp="1" noChangeArrowheads="1"/>
          </p:cNvSpPr>
          <p:nvPr>
            <p:ph type="subTitle" idx="1"/>
          </p:nvPr>
        </p:nvSpPr>
        <p:spPr>
          <a:xfrm>
            <a:off x="0" y="0"/>
            <a:ext cx="9144000" cy="5143500"/>
          </a:xfrm>
        </p:spPr>
        <p:txBody>
          <a:bodyPr anchor="ctr" anchorCtr="0">
            <a:noAutofit/>
          </a:bodyPr>
          <a:lstStyle/>
          <a:p>
            <a:pPr marL="27385" algn="just">
              <a:lnSpc>
                <a:spcPct val="130000"/>
              </a:lnSpc>
            </a:pPr>
            <a:r>
              <a:rPr lang="en-US" altLang="en-US" sz="4000" b="0" u="sng" dirty="0">
                <a:solidFill>
                  <a:srgbClr val="002060"/>
                </a:solidFill>
                <a:effectLst/>
                <a:latin typeface="+mj-lt"/>
                <a:ea typeface="Tahoma" panose="020B0604030504040204" pitchFamily="34" charset="0"/>
                <a:cs typeface="Times New Roman" panose="02020603050405020304" pitchFamily="18" charset="0"/>
              </a:rPr>
              <a:t>Tk2:</a:t>
            </a:r>
            <a:r>
              <a:rPr lang="en-US" altLang="en-US" sz="4000" b="0" dirty="0">
                <a:solidFill>
                  <a:srgbClr val="006600"/>
                </a:solidFill>
                <a:effectLst/>
                <a:latin typeface="+mj-lt"/>
                <a:ea typeface="Tahoma" panose="020B0604030504040204" pitchFamily="34" charset="0"/>
                <a:cs typeface="Times New Roman" panose="02020603050405020304" pitchFamily="18" charset="0"/>
              </a:rPr>
              <a:t> </a:t>
            </a:r>
            <a:r>
              <a:rPr lang="vi-VN" sz="4000" b="0" dirty="0">
                <a:solidFill>
                  <a:srgbClr val="006600"/>
                </a:solidFill>
                <a:effectLst/>
                <a:latin typeface="+mj-lt"/>
              </a:rPr>
              <a:t>Đường đời con đi đã nhiều lần gục ngã trong đau buồn. Dặm trường xa xôi biết đường nào về tới Bến Yêu Thương! Lòng đầy băn khoăn kiếm tìm Ngài trong tin tưởng hy vọng, mà lòng con thổn thức Chúa ơi!</a:t>
            </a:r>
            <a:endParaRPr lang="en-US" altLang="en-US" sz="4000" b="0" dirty="0">
              <a:solidFill>
                <a:srgbClr val="006600"/>
              </a:solidFill>
              <a:effectLst/>
              <a:latin typeface="+mj-lt"/>
              <a:ea typeface="SimHei" panose="02010609060101010101" pitchFamily="49" charset="-122"/>
              <a:cs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9BA68823-F2C2-4CCF-82F6-1460058767AB}"/>
              </a:ext>
            </a:extLst>
          </p:cNvPr>
          <p:cNvSpPr>
            <a:spLocks noGrp="1" noChangeArrowheads="1"/>
          </p:cNvSpPr>
          <p:nvPr>
            <p:ph type="subTitle" idx="1"/>
          </p:nvPr>
        </p:nvSpPr>
        <p:spPr>
          <a:xfrm>
            <a:off x="0" y="0"/>
            <a:ext cx="9144000" cy="5143500"/>
          </a:xfrm>
        </p:spPr>
        <p:txBody>
          <a:bodyPr anchor="ctr" anchorCtr="0">
            <a:noAutofit/>
          </a:bodyPr>
          <a:lstStyle/>
          <a:p>
            <a:pPr marL="27385" algn="just">
              <a:lnSpc>
                <a:spcPct val="120000"/>
              </a:lnSpc>
            </a:pPr>
            <a:r>
              <a:rPr lang="en-US" altLang="en-US" sz="4800" b="0" u="sng" dirty="0">
                <a:solidFill>
                  <a:srgbClr val="002060"/>
                </a:solidFill>
                <a:effectLst/>
                <a:latin typeface="+mj-lt"/>
                <a:ea typeface="Tahoma" panose="020B0604030504040204" pitchFamily="34" charset="0"/>
                <a:cs typeface="Times New Roman" panose="02020603050405020304" pitchFamily="18" charset="0"/>
              </a:rPr>
              <a:t>***:</a:t>
            </a:r>
            <a:r>
              <a:rPr lang="en-US" altLang="en-US" sz="4800" b="0" dirty="0">
                <a:solidFill>
                  <a:srgbClr val="006600"/>
                </a:solidFill>
                <a:effectLst/>
                <a:latin typeface="+mj-lt"/>
                <a:ea typeface="Tahoma" panose="020B0604030504040204" pitchFamily="34" charset="0"/>
                <a:cs typeface="Times New Roman" panose="02020603050405020304" pitchFamily="18" charset="0"/>
              </a:rPr>
              <a:t> </a:t>
            </a:r>
            <a:r>
              <a:rPr lang="vi-VN" sz="4800" b="0" dirty="0">
                <a:solidFill>
                  <a:srgbClr val="006600"/>
                </a:solidFill>
                <a:effectLst/>
                <a:latin typeface="+mj-lt"/>
              </a:rPr>
              <a:t>Ngài gọi tên con ngay từ khi thế giới vẫn đang còn hoang sơ, mịt mù. Khi con còn trong nôi, khi đường đời chơi vơi, lúc lạc loài đơn côi, tình Ngài đã gọi mời.</a:t>
            </a:r>
            <a:endParaRPr lang="en-US" altLang="en-US" sz="9600" b="0" dirty="0">
              <a:solidFill>
                <a:srgbClr val="006600"/>
              </a:solidFill>
              <a:effectLst/>
              <a:latin typeface="+mj-lt"/>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6987676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4BAA814C-FEB6-4E4A-B424-27FF38C68806}"/>
              </a:ext>
            </a:extLst>
          </p:cNvPr>
          <p:cNvSpPr>
            <a:spLocks noGrp="1" noChangeArrowheads="1"/>
          </p:cNvSpPr>
          <p:nvPr>
            <p:ph type="subTitle" idx="1"/>
          </p:nvPr>
        </p:nvSpPr>
        <p:spPr>
          <a:xfrm>
            <a:off x="0" y="0"/>
            <a:ext cx="9144000" cy="5143500"/>
          </a:xfrm>
        </p:spPr>
        <p:txBody>
          <a:bodyPr anchor="ctr" anchorCtr="0">
            <a:normAutofit/>
          </a:bodyPr>
          <a:lstStyle/>
          <a:p>
            <a:pPr marL="27385" algn="just">
              <a:lnSpc>
                <a:spcPct val="120000"/>
              </a:lnSpc>
            </a:pPr>
            <a:r>
              <a:rPr lang="en-US" altLang="en-US" sz="5000" b="0" u="sng" dirty="0" err="1">
                <a:solidFill>
                  <a:srgbClr val="002060"/>
                </a:solidFill>
                <a:effectLst/>
                <a:latin typeface="+mj-lt"/>
                <a:ea typeface="Tahoma" panose="020B0604030504040204" pitchFamily="34" charset="0"/>
                <a:cs typeface="Times New Roman" panose="02020603050405020304" pitchFamily="18" charset="0"/>
              </a:rPr>
              <a:t>Đk</a:t>
            </a:r>
            <a:r>
              <a:rPr lang="en-US" altLang="en-US" sz="5000" b="0" u="sng" dirty="0">
                <a:solidFill>
                  <a:srgbClr val="002060"/>
                </a:solidFill>
                <a:effectLst/>
                <a:latin typeface="+mj-lt"/>
                <a:ea typeface="Tahoma" panose="020B0604030504040204" pitchFamily="34" charset="0"/>
                <a:cs typeface="Times New Roman" panose="02020603050405020304" pitchFamily="18" charset="0"/>
              </a:rPr>
              <a:t>:</a:t>
            </a:r>
            <a:r>
              <a:rPr lang="en-US" altLang="en-US" sz="5000" b="0" dirty="0">
                <a:solidFill>
                  <a:srgbClr val="006600"/>
                </a:solidFill>
                <a:effectLst/>
                <a:latin typeface="+mj-lt"/>
                <a:ea typeface="Tahoma" panose="020B0604030504040204" pitchFamily="34" charset="0"/>
                <a:cs typeface="Times New Roman" panose="02020603050405020304" pitchFamily="18" charset="0"/>
              </a:rPr>
              <a:t> </a:t>
            </a:r>
            <a:r>
              <a:rPr lang="vi-VN" sz="5000" b="0" dirty="0">
                <a:solidFill>
                  <a:srgbClr val="006600"/>
                </a:solidFill>
                <a:effectLst/>
                <a:latin typeface="+mj-lt"/>
              </a:rPr>
              <a:t>Vâng, Chúa ơi, này đời con đây, ý chí tự do với xác thân Ngài cho. Con xin dâng Ngài, con không mong gì, cho con theo Chúa suốt cả cuộc đời con.</a:t>
            </a:r>
            <a:endParaRPr lang="en-US" altLang="en-US" sz="5000" b="0" dirty="0">
              <a:solidFill>
                <a:srgbClr val="006600"/>
              </a:solidFill>
              <a:effectLst/>
              <a:latin typeface="+mj-lt"/>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5050092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067800" cy="5143500"/>
          </a:xfrm>
        </p:spPr>
        <p:txBody>
          <a:bodyPr anchor="ctr" anchorCtr="0">
            <a:noAutofit/>
          </a:bodyPr>
          <a:lstStyle/>
          <a:p>
            <a:pPr marL="27385" indent="0" algn="just">
              <a:lnSpc>
                <a:spcPct val="130000"/>
              </a:lnSpc>
              <a:buNone/>
            </a:pPr>
            <a:r>
              <a:rPr lang="en-US" altLang="en-US" sz="4400" b="0" u="sng" dirty="0">
                <a:solidFill>
                  <a:srgbClr val="002060"/>
                </a:solidFill>
                <a:effectLst/>
                <a:latin typeface="+mj-lt"/>
                <a:ea typeface="Tahoma" panose="020B0604030504040204" pitchFamily="34" charset="0"/>
                <a:cs typeface="Times New Roman" panose="02020603050405020304" pitchFamily="18" charset="0"/>
              </a:rPr>
              <a:t>Tk3:</a:t>
            </a:r>
            <a:r>
              <a:rPr lang="en-US" altLang="en-US" sz="4400" b="0" dirty="0">
                <a:solidFill>
                  <a:srgbClr val="006600"/>
                </a:solidFill>
                <a:effectLst/>
                <a:latin typeface="+mj-lt"/>
                <a:ea typeface="Tahoma" panose="020B0604030504040204" pitchFamily="34" charset="0"/>
                <a:cs typeface="Times New Roman" panose="02020603050405020304" pitchFamily="18" charset="0"/>
              </a:rPr>
              <a:t> </a:t>
            </a:r>
            <a:r>
              <a:rPr lang="vi-VN" sz="4000" b="0" dirty="0">
                <a:solidFill>
                  <a:srgbClr val="006600"/>
                </a:solidFill>
                <a:effectLst/>
                <a:latin typeface="+mj-lt"/>
              </a:rPr>
              <a:t>Rồi thời gian trôi, tháng ngày dài tình Chúa yêu con hoài. Ngài dìu con đi bước đường đời còn lắm nỗi gian nguy. Tình Ngài yêu con mãi dạt dào như con sóng xô bờ, và lòng con hạnh phúc Chúa ơi!</a:t>
            </a:r>
            <a:endParaRPr lang="en-US" altLang="en-US" sz="4400" b="0" u="sng" dirty="0">
              <a:solidFill>
                <a:srgbClr val="006600"/>
              </a:solidFill>
              <a:effectLst/>
              <a:latin typeface="+mj-lt"/>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605603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50"/>
            <a:ext cx="9067800" cy="4933950"/>
          </a:xfrm>
        </p:spPr>
        <p:txBody>
          <a:bodyPr anchor="ctr" anchorCtr="0">
            <a:noAutofit/>
          </a:bodyPr>
          <a:lstStyle/>
          <a:p>
            <a:pPr marL="27385" indent="0" algn="just">
              <a:lnSpc>
                <a:spcPct val="120000"/>
              </a:lnSpc>
              <a:buNone/>
            </a:pPr>
            <a:r>
              <a:rPr lang="en-US" altLang="en-US" sz="4400" b="0" u="sng" dirty="0">
                <a:solidFill>
                  <a:srgbClr val="002060"/>
                </a:solidFill>
                <a:effectLst/>
                <a:latin typeface="+mj-lt"/>
                <a:ea typeface="Tahoma" panose="020B0604030504040204" pitchFamily="34" charset="0"/>
                <a:cs typeface="Times New Roman" panose="02020603050405020304" pitchFamily="18" charset="0"/>
              </a:rPr>
              <a:t>***:</a:t>
            </a:r>
            <a:r>
              <a:rPr lang="en-US" altLang="en-US" sz="4400" b="0" dirty="0">
                <a:solidFill>
                  <a:srgbClr val="006600"/>
                </a:solidFill>
                <a:effectLst/>
                <a:latin typeface="+mj-lt"/>
                <a:ea typeface="Tahoma" panose="020B0604030504040204" pitchFamily="34" charset="0"/>
                <a:cs typeface="Times New Roman" panose="02020603050405020304" pitchFamily="18" charset="0"/>
              </a:rPr>
              <a:t> </a:t>
            </a:r>
            <a:r>
              <a:rPr lang="vi-VN" sz="4400" b="0" dirty="0">
                <a:solidFill>
                  <a:srgbClr val="006600"/>
                </a:solidFill>
                <a:effectLst/>
                <a:latin typeface="+mj-lt"/>
              </a:rPr>
              <a:t>Một niềm an vui chân thành con đi tới với bao người anh em nghèo hèn. Loan Tin Mừng yêu thương, xây tình người muôn phương, thắm tươi cả quê hương, một niềm vui Thiên Đường.</a:t>
            </a:r>
            <a:endParaRPr lang="en-US" altLang="en-US" sz="4400" b="0" u="sng" dirty="0">
              <a:solidFill>
                <a:srgbClr val="006600"/>
              </a:solidFill>
              <a:effectLst/>
              <a:latin typeface="+mj-lt"/>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4743300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4BAA814C-FEB6-4E4A-B424-27FF38C68806}"/>
              </a:ext>
            </a:extLst>
          </p:cNvPr>
          <p:cNvSpPr>
            <a:spLocks noGrp="1" noChangeArrowheads="1"/>
          </p:cNvSpPr>
          <p:nvPr>
            <p:ph type="subTitle" idx="1"/>
          </p:nvPr>
        </p:nvSpPr>
        <p:spPr>
          <a:xfrm>
            <a:off x="0" y="0"/>
            <a:ext cx="9144000" cy="5143500"/>
          </a:xfrm>
        </p:spPr>
        <p:txBody>
          <a:bodyPr anchor="ctr" anchorCtr="0">
            <a:normAutofit/>
          </a:bodyPr>
          <a:lstStyle/>
          <a:p>
            <a:pPr marL="27385" algn="just">
              <a:lnSpc>
                <a:spcPct val="120000"/>
              </a:lnSpc>
            </a:pPr>
            <a:r>
              <a:rPr lang="en-US" altLang="en-US" sz="5000" b="0" u="sng" dirty="0" err="1">
                <a:solidFill>
                  <a:srgbClr val="002060"/>
                </a:solidFill>
                <a:effectLst/>
                <a:latin typeface="+mj-lt"/>
                <a:ea typeface="Tahoma" panose="020B0604030504040204" pitchFamily="34" charset="0"/>
                <a:cs typeface="Times New Roman" panose="02020603050405020304" pitchFamily="18" charset="0"/>
              </a:rPr>
              <a:t>Đk</a:t>
            </a:r>
            <a:r>
              <a:rPr lang="en-US" altLang="en-US" sz="5000" b="0" u="sng" dirty="0">
                <a:solidFill>
                  <a:srgbClr val="002060"/>
                </a:solidFill>
                <a:effectLst/>
                <a:latin typeface="+mj-lt"/>
                <a:ea typeface="Tahoma" panose="020B0604030504040204" pitchFamily="34" charset="0"/>
                <a:cs typeface="Times New Roman" panose="02020603050405020304" pitchFamily="18" charset="0"/>
              </a:rPr>
              <a:t>:</a:t>
            </a:r>
            <a:r>
              <a:rPr lang="en-US" altLang="en-US" sz="5000" b="0" dirty="0">
                <a:solidFill>
                  <a:srgbClr val="006600"/>
                </a:solidFill>
                <a:effectLst/>
                <a:latin typeface="+mj-lt"/>
                <a:ea typeface="Tahoma" panose="020B0604030504040204" pitchFamily="34" charset="0"/>
                <a:cs typeface="Times New Roman" panose="02020603050405020304" pitchFamily="18" charset="0"/>
              </a:rPr>
              <a:t> </a:t>
            </a:r>
            <a:r>
              <a:rPr lang="vi-VN" sz="5000" b="0" dirty="0">
                <a:solidFill>
                  <a:srgbClr val="006600"/>
                </a:solidFill>
                <a:effectLst/>
                <a:latin typeface="+mj-lt"/>
              </a:rPr>
              <a:t>Vâng, Chúa ơi, này đời con đây, ý chí tự do với xác thân Ngài cho. Con xin dâng Ngài, con không mong gì, cho con theo Chúa suốt cả cuộc đời con.</a:t>
            </a:r>
            <a:endParaRPr lang="en-US" altLang="en-US" sz="5000" b="0" dirty="0">
              <a:solidFill>
                <a:srgbClr val="006600"/>
              </a:solidFill>
              <a:effectLst/>
              <a:latin typeface="+mj-lt"/>
              <a:ea typeface="SimHei"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1807428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standing next to a person with a stick&#10;&#10;Description automatically generated">
            <a:extLst>
              <a:ext uri="{FF2B5EF4-FFF2-40B4-BE49-F238E27FC236}">
                <a16:creationId xmlns:a16="http://schemas.microsoft.com/office/drawing/2014/main" id="{E45A93D6-F7F0-4A86-AC49-F745DA33D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7102465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lstStyle/>
          <a:p>
            <a:pPr marL="0" indent="0" algn="ctr">
              <a:lnSpc>
                <a:spcPct val="120000"/>
              </a:lnSpc>
              <a:buNone/>
            </a:pPr>
            <a:r>
              <a:rPr lang="en-US" sz="5400" b="0" u="sng" dirty="0">
                <a:solidFill>
                  <a:srgbClr val="002060"/>
                </a:solidFill>
                <a:effectLst/>
                <a:latin typeface="+mj-lt"/>
                <a:cs typeface="Times New Roman" panose="02020603050405020304" pitchFamily="18" charset="0"/>
              </a:rPr>
              <a:t>Ca </a:t>
            </a:r>
            <a:r>
              <a:rPr lang="en-US" sz="5400" b="0" u="sng" dirty="0" err="1">
                <a:solidFill>
                  <a:srgbClr val="002060"/>
                </a:solidFill>
                <a:effectLst/>
                <a:latin typeface="+mj-lt"/>
                <a:cs typeface="Times New Roman" panose="02020603050405020304" pitchFamily="18" charset="0"/>
              </a:rPr>
              <a:t>kết</a:t>
            </a:r>
            <a:r>
              <a:rPr lang="en-US" sz="5400" b="0" u="sng" dirty="0">
                <a:solidFill>
                  <a:srgbClr val="002060"/>
                </a:solidFill>
                <a:effectLst/>
                <a:latin typeface="+mj-lt"/>
                <a:cs typeface="Times New Roman" panose="02020603050405020304" pitchFamily="18" charset="0"/>
              </a:rPr>
              <a:t> </a:t>
            </a:r>
            <a:r>
              <a:rPr lang="en-US" sz="5400" b="0" u="sng" dirty="0" err="1">
                <a:solidFill>
                  <a:srgbClr val="002060"/>
                </a:solidFill>
                <a:effectLst/>
                <a:latin typeface="+mj-lt"/>
                <a:cs typeface="Times New Roman" panose="02020603050405020304" pitchFamily="18" charset="0"/>
              </a:rPr>
              <a:t>lê</a:t>
            </a:r>
            <a:r>
              <a:rPr lang="en-US" sz="5400" b="0" u="sng" dirty="0">
                <a:solidFill>
                  <a:srgbClr val="002060"/>
                </a:solidFill>
                <a:effectLst/>
                <a:latin typeface="+mj-lt"/>
                <a:cs typeface="Times New Roman" panose="02020603050405020304" pitchFamily="18" charset="0"/>
              </a:rPr>
              <a:t>̃</a:t>
            </a:r>
            <a:r>
              <a:rPr lang="en-US" sz="5400" b="0" dirty="0">
                <a:solidFill>
                  <a:srgbClr val="002060"/>
                </a:solidFill>
                <a:effectLst/>
                <a:latin typeface="+mj-lt"/>
                <a:cs typeface="Times New Roman" panose="02020603050405020304" pitchFamily="18" charset="0"/>
              </a:rPr>
              <a:t>   </a:t>
            </a:r>
          </a:p>
          <a:p>
            <a:pPr marL="0" indent="0" algn="ctr">
              <a:lnSpc>
                <a:spcPct val="120000"/>
              </a:lnSpc>
              <a:buNone/>
            </a:pPr>
            <a:r>
              <a:rPr lang="en-US" sz="7200" b="0" dirty="0">
                <a:solidFill>
                  <a:srgbClr val="002060"/>
                </a:solidFill>
                <a:effectLst/>
                <a:latin typeface="+mj-lt"/>
                <a:cs typeface="Times New Roman" panose="02020603050405020304" pitchFamily="18" charset="0"/>
              </a:rPr>
              <a:t>HOA MÂN CÔI</a:t>
            </a:r>
          </a:p>
          <a:p>
            <a:pPr marL="0" indent="0" algn="ctr">
              <a:lnSpc>
                <a:spcPct val="120000"/>
              </a:lnSpc>
              <a:buNone/>
            </a:pPr>
            <a:r>
              <a:rPr lang="en-US" sz="6000" b="0" i="1" dirty="0" err="1">
                <a:solidFill>
                  <a:srgbClr val="002060"/>
                </a:solidFill>
                <a:effectLst/>
                <a:latin typeface="+mj-lt"/>
                <a:cs typeface="Times New Roman" panose="02020603050405020304" pitchFamily="18" charset="0"/>
              </a:rPr>
              <a:t>Lm</a:t>
            </a:r>
            <a:r>
              <a:rPr lang="en-US" sz="6000" b="0" i="1" dirty="0">
                <a:solidFill>
                  <a:srgbClr val="002060"/>
                </a:solidFill>
                <a:effectLst/>
                <a:latin typeface="+mj-lt"/>
                <a:cs typeface="Times New Roman" panose="02020603050405020304" pitchFamily="18" charset="0"/>
              </a:rPr>
              <a:t>. </a:t>
            </a:r>
            <a:r>
              <a:rPr lang="en-US" sz="6000" i="1" dirty="0">
                <a:solidFill>
                  <a:srgbClr val="002060"/>
                </a:solidFill>
                <a:latin typeface="+mj-lt"/>
                <a:cs typeface="Times New Roman" panose="02020603050405020304" pitchFamily="18" charset="0"/>
              </a:rPr>
              <a:t>Kim Long</a:t>
            </a:r>
            <a:endParaRPr lang="en-US" sz="12450" b="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295244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Autofit/>
          </a:bodyPr>
          <a:lstStyle/>
          <a:p>
            <a:pPr marL="0" indent="0" algn="just">
              <a:lnSpc>
                <a:spcPct val="140000"/>
              </a:lnSpc>
              <a:buNone/>
            </a:pPr>
            <a:r>
              <a:rPr lang="en-US" sz="5100" b="0" u="sng" dirty="0" err="1">
                <a:solidFill>
                  <a:srgbClr val="002060"/>
                </a:solidFill>
                <a:effectLst/>
                <a:latin typeface="+mj-lt"/>
                <a:cs typeface="Times New Roman" panose="02020603050405020304" pitchFamily="18" charset="0"/>
              </a:rPr>
              <a:t>Đk</a:t>
            </a:r>
            <a:r>
              <a:rPr lang="en-US" sz="5100" b="0" u="sng" dirty="0">
                <a:solidFill>
                  <a:srgbClr val="002060"/>
                </a:solidFill>
                <a:effectLst/>
                <a:latin typeface="+mj-lt"/>
                <a:cs typeface="Times New Roman" panose="02020603050405020304" pitchFamily="18" charset="0"/>
              </a:rPr>
              <a:t>:</a:t>
            </a:r>
            <a:r>
              <a:rPr lang="en-US" sz="5100" b="0" dirty="0">
                <a:solidFill>
                  <a:srgbClr val="006600"/>
                </a:solidFill>
                <a:effectLst/>
                <a:latin typeface="+mj-lt"/>
                <a:cs typeface="Times New Roman" panose="02020603050405020304" pitchFamily="18" charset="0"/>
              </a:rPr>
              <a:t> </a:t>
            </a:r>
            <a:r>
              <a:rPr lang="vi-VN" sz="5100" b="0" dirty="0">
                <a:solidFill>
                  <a:srgbClr val="006600"/>
                </a:solidFill>
                <a:effectLst/>
                <a:latin typeface="+mj-lt"/>
                <a:cs typeface="Times New Roman" panose="02020603050405020304" pitchFamily="18" charset="0"/>
              </a:rPr>
              <a:t>Một tràng hoa Mân Côi, hương thơm ngào ngạt thắm ân tình. Từng lời kinh sốt mến, xin dâng về Nữ Vương hiển vinh.</a:t>
            </a:r>
            <a:endParaRPr lang="en-US" sz="51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6853879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92500" lnSpcReduction="10000"/>
          </a:bodyPr>
          <a:lstStyle/>
          <a:p>
            <a:pPr marL="0" indent="0" algn="just">
              <a:lnSpc>
                <a:spcPct val="140000"/>
              </a:lnSpc>
              <a:buNone/>
            </a:pPr>
            <a:r>
              <a:rPr lang="en-US" sz="5400" b="0" u="sng" dirty="0">
                <a:solidFill>
                  <a:srgbClr val="002060"/>
                </a:solidFill>
                <a:effectLst/>
                <a:latin typeface="+mj-lt"/>
                <a:cs typeface="Times New Roman" panose="02020603050405020304" pitchFamily="18" charset="0"/>
              </a:rPr>
              <a:t>Tk1:</a:t>
            </a:r>
            <a:r>
              <a:rPr lang="en-US" sz="5400" b="0" dirty="0">
                <a:solidFill>
                  <a:srgbClr val="006600"/>
                </a:solidFill>
                <a:effectLst/>
                <a:latin typeface="+mj-lt"/>
                <a:cs typeface="Times New Roman" panose="02020603050405020304" pitchFamily="18" charset="0"/>
              </a:rPr>
              <a:t> </a:t>
            </a:r>
            <a:r>
              <a:rPr lang="vi-VN" sz="5400" b="0" dirty="0">
                <a:solidFill>
                  <a:srgbClr val="006600"/>
                </a:solidFill>
                <a:effectLst/>
                <a:latin typeface="+mj-lt"/>
                <a:cs typeface="Times New Roman" panose="02020603050405020304" pitchFamily="18" charset="0"/>
              </a:rPr>
              <a:t>Khi an vui thái hòa như ngày thiên sứ truyền tin. </a:t>
            </a:r>
            <a:r>
              <a:rPr lang="vi-VN" sz="5400" b="0">
                <a:solidFill>
                  <a:srgbClr val="006600"/>
                </a:solidFill>
                <a:effectLst/>
                <a:latin typeface="+mj-lt"/>
                <a:cs typeface="Times New Roman" panose="02020603050405020304" pitchFamily="18" charset="0"/>
              </a:rPr>
              <a:t>Như trong đêm Ngôi Lời giáng trần, như khi Mẹ gặp lại Con Chúa: kết hoa kinh để dâng Mẹ.</a:t>
            </a:r>
            <a:endParaRPr lang="en-US" sz="54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1369461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Autofit/>
          </a:bodyPr>
          <a:lstStyle/>
          <a:p>
            <a:pPr marL="0" indent="0" algn="just">
              <a:lnSpc>
                <a:spcPct val="140000"/>
              </a:lnSpc>
              <a:buNone/>
            </a:pPr>
            <a:r>
              <a:rPr lang="en-US" sz="5100" b="0" u="sng" dirty="0" err="1">
                <a:solidFill>
                  <a:srgbClr val="002060"/>
                </a:solidFill>
                <a:effectLst/>
                <a:latin typeface="+mj-lt"/>
                <a:cs typeface="Times New Roman" panose="02020603050405020304" pitchFamily="18" charset="0"/>
              </a:rPr>
              <a:t>Đk</a:t>
            </a:r>
            <a:r>
              <a:rPr lang="en-US" sz="5100" b="0" u="sng" dirty="0">
                <a:solidFill>
                  <a:srgbClr val="002060"/>
                </a:solidFill>
                <a:effectLst/>
                <a:latin typeface="+mj-lt"/>
                <a:cs typeface="Times New Roman" panose="02020603050405020304" pitchFamily="18" charset="0"/>
              </a:rPr>
              <a:t>:</a:t>
            </a:r>
            <a:r>
              <a:rPr lang="en-US" sz="5100" b="0" dirty="0">
                <a:solidFill>
                  <a:srgbClr val="006600"/>
                </a:solidFill>
                <a:effectLst/>
                <a:latin typeface="+mj-lt"/>
                <a:cs typeface="Times New Roman" panose="02020603050405020304" pitchFamily="18" charset="0"/>
              </a:rPr>
              <a:t> </a:t>
            </a:r>
            <a:r>
              <a:rPr lang="vi-VN" sz="5100" b="0" dirty="0">
                <a:solidFill>
                  <a:srgbClr val="006600"/>
                </a:solidFill>
                <a:effectLst/>
                <a:latin typeface="+mj-lt"/>
                <a:cs typeface="Times New Roman" panose="02020603050405020304" pitchFamily="18" charset="0"/>
              </a:rPr>
              <a:t>Một tràng hoa Mân Côi, hương thơm ngào ngạt thắm ân tình. Từng lời kinh sốt mến, xin dâng về Nữ Vương hiển vinh.</a:t>
            </a:r>
            <a:endParaRPr lang="en-US" sz="5100" b="0" dirty="0">
              <a:solidFill>
                <a:srgbClr val="0066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3971639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87B9FC-E9BD-19F6-6312-349CC25992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072503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980</TotalTime>
  <Words>1870</Words>
  <Application>Microsoft Office PowerPoint</Application>
  <PresentationFormat>On-screen Show (16:9)</PresentationFormat>
  <Paragraphs>108</Paragraphs>
  <Slides>75</Slides>
  <Notes>0</Notes>
  <HiddenSlides>0</HiddenSlides>
  <MMClips>0</MMClips>
  <ScaleCrop>false</ScaleCrop>
  <HeadingPairs>
    <vt:vector size="6" baseType="variant">
      <vt:variant>
        <vt:lpstr>Fonts Used</vt:lpstr>
      </vt:variant>
      <vt:variant>
        <vt:i4>3</vt:i4>
      </vt:variant>
      <vt:variant>
        <vt:lpstr>Theme</vt:lpstr>
      </vt:variant>
      <vt:variant>
        <vt:i4>8</vt:i4>
      </vt:variant>
      <vt:variant>
        <vt:lpstr>Slide Titles</vt:lpstr>
      </vt:variant>
      <vt:variant>
        <vt:i4>75</vt:i4>
      </vt:variant>
    </vt:vector>
  </HeadingPairs>
  <TitlesOfParts>
    <vt:vector size="86" baseType="lpstr">
      <vt:lpstr>UTM American Sans</vt:lpstr>
      <vt:lpstr>Times New Roman</vt:lpstr>
      <vt:lpstr>Arial</vt:lpstr>
      <vt:lpstr>Office Theme</vt:lpstr>
      <vt:lpstr>7_Office Theme</vt:lpstr>
      <vt:lpstr>1_Office Theme</vt:lpstr>
      <vt:lpstr>26_Office Theme</vt:lpstr>
      <vt:lpstr>36_Default Design</vt:lpstr>
      <vt:lpstr>10_Office Theme</vt:lpstr>
      <vt:lpstr>37_Default Design</vt:lpstr>
      <vt:lpstr>3_Office Theme</vt:lpstr>
      <vt:lpstr>PowerPoint Presentation</vt:lpstr>
      <vt:lpstr>Ca nhập lễ ĐẸP THAY NHỮNG BƯỚC CHÂN Nguyễn Lễ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116 Khánh Nhật Truyền Giáo Lm. Kim Long 02 Câu </vt:lpstr>
      <vt:lpstr>Đk: Hãy đi rao giảng tin mừng khắp thế gian.</vt:lpstr>
      <vt:lpstr>Tk1: Vạn quốc hỡi mừng chúc Chúa đi, ngàn dân ơi hãy tán dương Ngài.</vt:lpstr>
      <vt:lpstr>Đk: Hãy đi rao giảng tin mừng khắp thế gian.</vt:lpstr>
      <vt:lpstr>Tk2: Vì tình Chúa mạnh mẽ thiết tha, lòng trung tín bền vững muôn đời.</vt:lpstr>
      <vt:lpstr>Đk: Hãy đi rao giảng tin mừng khắp thế gian.</vt:lpstr>
      <vt:lpstr>PowerPoint Presentation</vt:lpstr>
      <vt:lpstr>PowerPoint Presentation</vt:lpstr>
      <vt:lpstr>Chúa nói: Các con hãy ra đi giảng dạy muôn dân, và đây Thầy ở cùng các con mọi ngày cho đến tận thế.</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Ngài Gọi Con Đi Giang 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Hùng Nam</dc:creator>
  <cp:lastModifiedBy>Nam Hung</cp:lastModifiedBy>
  <cp:revision>82</cp:revision>
  <dcterms:created xsi:type="dcterms:W3CDTF">2021-05-09T08:36:44Z</dcterms:created>
  <dcterms:modified xsi:type="dcterms:W3CDTF">2026-10-15T03:00:06Z</dcterms:modified>
</cp:coreProperties>
</file>