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2" r:id="rId4"/>
    <p:sldMasterId id="2147483704" r:id="rId5"/>
    <p:sldMasterId id="2147484228" r:id="rId6"/>
    <p:sldMasterId id="2147484396" r:id="rId7"/>
    <p:sldMasterId id="2147484408" r:id="rId8"/>
    <p:sldMasterId id="2147484432" r:id="rId9"/>
    <p:sldMasterId id="2147484444" r:id="rId10"/>
    <p:sldMasterId id="2147484528" r:id="rId11"/>
    <p:sldMasterId id="2147484540" r:id="rId12"/>
  </p:sldMasterIdLst>
  <p:notesMasterIdLst>
    <p:notesMasterId r:id="rId87"/>
  </p:notesMasterIdLst>
  <p:sldIdLst>
    <p:sldId id="507" r:id="rId13"/>
    <p:sldId id="826" r:id="rId14"/>
    <p:sldId id="827" r:id="rId15"/>
    <p:sldId id="828" r:id="rId16"/>
    <p:sldId id="829" r:id="rId17"/>
    <p:sldId id="830" r:id="rId18"/>
    <p:sldId id="833" r:id="rId19"/>
    <p:sldId id="384" r:id="rId20"/>
    <p:sldId id="385" r:id="rId21"/>
    <p:sldId id="386" r:id="rId22"/>
    <p:sldId id="387" r:id="rId23"/>
    <p:sldId id="388" r:id="rId24"/>
    <p:sldId id="389" r:id="rId25"/>
    <p:sldId id="390" r:id="rId26"/>
    <p:sldId id="391" r:id="rId27"/>
    <p:sldId id="842" r:id="rId28"/>
    <p:sldId id="392" r:id="rId29"/>
    <p:sldId id="393" r:id="rId30"/>
    <p:sldId id="394" r:id="rId31"/>
    <p:sldId id="395" r:id="rId32"/>
    <p:sldId id="396" r:id="rId33"/>
    <p:sldId id="397" r:id="rId34"/>
    <p:sldId id="398" r:id="rId35"/>
    <p:sldId id="399" r:id="rId36"/>
    <p:sldId id="843" r:id="rId37"/>
    <p:sldId id="809" r:id="rId38"/>
    <p:sldId id="731" r:id="rId39"/>
    <p:sldId id="732" r:id="rId40"/>
    <p:sldId id="733" r:id="rId41"/>
    <p:sldId id="734" r:id="rId42"/>
    <p:sldId id="752" r:id="rId43"/>
    <p:sldId id="735" r:id="rId44"/>
    <p:sldId id="748" r:id="rId45"/>
    <p:sldId id="754" r:id="rId46"/>
    <p:sldId id="749" r:id="rId47"/>
    <p:sldId id="756" r:id="rId48"/>
    <p:sldId id="810" r:id="rId49"/>
    <p:sldId id="736" r:id="rId50"/>
    <p:sldId id="832" r:id="rId51"/>
    <p:sldId id="400" r:id="rId52"/>
    <p:sldId id="401" r:id="rId53"/>
    <p:sldId id="402" r:id="rId54"/>
    <p:sldId id="403" r:id="rId55"/>
    <p:sldId id="404" r:id="rId56"/>
    <p:sldId id="405" r:id="rId57"/>
    <p:sldId id="406" r:id="rId58"/>
    <p:sldId id="407" r:id="rId59"/>
    <p:sldId id="408" r:id="rId60"/>
    <p:sldId id="409" r:id="rId61"/>
    <p:sldId id="410" r:id="rId62"/>
    <p:sldId id="411" r:id="rId63"/>
    <p:sldId id="412" r:id="rId64"/>
    <p:sldId id="550" r:id="rId65"/>
    <p:sldId id="785" r:id="rId66"/>
    <p:sldId id="844" r:id="rId67"/>
    <p:sldId id="787" r:id="rId68"/>
    <p:sldId id="839" r:id="rId69"/>
    <p:sldId id="786" r:id="rId70"/>
    <p:sldId id="789" r:id="rId71"/>
    <p:sldId id="276" r:id="rId72"/>
    <p:sldId id="818" r:id="rId73"/>
    <p:sldId id="791" r:id="rId74"/>
    <p:sldId id="792" r:id="rId75"/>
    <p:sldId id="793" r:id="rId76"/>
    <p:sldId id="798" r:id="rId77"/>
    <p:sldId id="795" r:id="rId78"/>
    <p:sldId id="799" r:id="rId79"/>
    <p:sldId id="840" r:id="rId80"/>
    <p:sldId id="841" r:id="rId81"/>
    <p:sldId id="837" r:id="rId82"/>
    <p:sldId id="777" r:id="rId83"/>
    <p:sldId id="778" r:id="rId84"/>
    <p:sldId id="779" r:id="rId85"/>
    <p:sldId id="838" r:id="rId8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990033"/>
    <a:srgbClr val="920000"/>
    <a:srgbClr val="B9B7B1"/>
    <a:srgbClr val="B00000"/>
    <a:srgbClr val="000099"/>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6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194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viewProps" Target="viewProps.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slideMaster" Target="slideMasters/slideMaster5.xml"/><Relationship Id="rId90" Type="http://schemas.openxmlformats.org/officeDocument/2006/relationships/theme" Target="theme/theme1.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notesMaster" Target="notesMasters/notesMaster1.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7587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8442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549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7171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29872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2782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6492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0630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8915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0403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171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0358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69983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0267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552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6513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485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3080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11632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3077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3228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54200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6546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82041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3068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55935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58593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625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02871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55177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5729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05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12394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35935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68733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3699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20210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8376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1950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83025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47404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74842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443666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4278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5120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4187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5685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040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8130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8993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7088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0106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3524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63908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9270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5120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41877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5685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04084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8130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89938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70887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01064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3524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6390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92706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51202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41877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56857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04084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81302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8993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70887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0106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3524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63908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92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jp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jp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jp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jp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509030"/>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9969895"/>
      </p:ext>
    </p:extLst>
  </p:cSld>
  <p:clrMap bg1="lt1" tx1="dk1" bg2="lt2" tx2="dk2" accent1="accent1" accent2="accent2" accent3="accent3" accent4="accent4" accent5="accent5" accent6="accent6" hlink="hlink" folHlink="folHlink"/>
  <p:sldLayoutIdLst>
    <p:sldLayoutId id="2147484397" r:id="rId1"/>
    <p:sldLayoutId id="2147484398" r:id="rId2"/>
    <p:sldLayoutId id="2147484399" r:id="rId3"/>
    <p:sldLayoutId id="2147484400" r:id="rId4"/>
    <p:sldLayoutId id="2147484401" r:id="rId5"/>
    <p:sldLayoutId id="2147484402" r:id="rId6"/>
    <p:sldLayoutId id="2147484403" r:id="rId7"/>
    <p:sldLayoutId id="2147484404" r:id="rId8"/>
    <p:sldLayoutId id="2147484405" r:id="rId9"/>
    <p:sldLayoutId id="2147484406" r:id="rId10"/>
    <p:sldLayoutId id="21474844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7001247"/>
      </p:ext>
    </p:extLst>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9831591"/>
      </p:ext>
    </p:extLst>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6183711"/>
      </p:ext>
    </p:extLst>
  </p:cSld>
  <p:clrMap bg1="lt1" tx1="dk1" bg2="lt2" tx2="dk2" accent1="accent1" accent2="accent2" accent3="accent3" accent4="accent4" accent5="accent5" accent6="accent6" hlink="hlink" folHlink="folHlink"/>
  <p:sldLayoutIdLst>
    <p:sldLayoutId id="2147484445" r:id="rId1"/>
    <p:sldLayoutId id="2147484446" r:id="rId2"/>
    <p:sldLayoutId id="2147484447" r:id="rId3"/>
    <p:sldLayoutId id="2147484448" r:id="rId4"/>
    <p:sldLayoutId id="2147484449" r:id="rId5"/>
    <p:sldLayoutId id="2147484450" r:id="rId6"/>
    <p:sldLayoutId id="2147484451" r:id="rId7"/>
    <p:sldLayoutId id="2147484452" r:id="rId8"/>
    <p:sldLayoutId id="2147484453" r:id="rId9"/>
    <p:sldLayoutId id="2147484454" r:id="rId10"/>
    <p:sldLayoutId id="21474844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6183711"/>
      </p:ext>
    </p:extLst>
  </p:cSld>
  <p:clrMap bg1="lt1" tx1="dk1" bg2="lt2" tx2="dk2" accent1="accent1" accent2="accent2" accent3="accent3" accent4="accent4" accent5="accent5" accent6="accent6" hlink="hlink" folHlink="folHlink"/>
  <p:sldLayoutIdLst>
    <p:sldLayoutId id="2147484529" r:id="rId1"/>
    <p:sldLayoutId id="2147484530" r:id="rId2"/>
    <p:sldLayoutId id="2147484531" r:id="rId3"/>
    <p:sldLayoutId id="2147484532" r:id="rId4"/>
    <p:sldLayoutId id="2147484533" r:id="rId5"/>
    <p:sldLayoutId id="2147484534" r:id="rId6"/>
    <p:sldLayoutId id="2147484535" r:id="rId7"/>
    <p:sldLayoutId id="2147484536" r:id="rId8"/>
    <p:sldLayoutId id="2147484537" r:id="rId9"/>
    <p:sldLayoutId id="2147484538" r:id="rId10"/>
    <p:sldLayoutId id="21474845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6183711"/>
      </p:ext>
    </p:extLst>
  </p:cSld>
  <p:clrMap bg1="lt1" tx1="dk1" bg2="lt2" tx2="dk2" accent1="accent1" accent2="accent2" accent3="accent3" accent4="accent4" accent5="accent5" accent6="accent6" hlink="hlink" folHlink="folHlink"/>
  <p:sldLayoutIdLst>
    <p:sldLayoutId id="2147484541" r:id="rId1"/>
    <p:sldLayoutId id="2147484542" r:id="rId2"/>
    <p:sldLayoutId id="2147484543" r:id="rId3"/>
    <p:sldLayoutId id="2147484544" r:id="rId4"/>
    <p:sldLayoutId id="2147484545" r:id="rId5"/>
    <p:sldLayoutId id="2147484546" r:id="rId6"/>
    <p:sldLayoutId id="2147484547" r:id="rId7"/>
    <p:sldLayoutId id="2147484548" r:id="rId8"/>
    <p:sldLayoutId id="2147484549" r:id="rId9"/>
    <p:sldLayoutId id="2147484550" r:id="rId10"/>
    <p:sldLayoutId id="21474845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8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9.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9.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103.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0.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0.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0.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0.xml"/></Relationships>
</file>

<file path=ppt/slides/_rels/slide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4.xml"/></Relationships>
</file>

<file path=ppt/slides/_rels/slide7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4.xml"/></Relationships>
</file>

<file path=ppt/slides/_rels/slide7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4.xml"/></Relationships>
</file>

<file path=ppt/slides/_rels/slide7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D3CF0E-FFF7-8A53-4915-90D162DEDE2B}"/>
              </a:ext>
            </a:extLst>
          </p:cNvPr>
          <p:cNvSpPr txBox="1"/>
          <p:nvPr/>
        </p:nvSpPr>
        <p:spPr>
          <a:xfrm>
            <a:off x="5334000" y="3714750"/>
            <a:ext cx="2309190" cy="584775"/>
          </a:xfrm>
          <a:prstGeom prst="rect">
            <a:avLst/>
          </a:prstGeom>
          <a:noFill/>
        </p:spPr>
        <p:txBody>
          <a:bodyPr wrap="square" rtlCol="0">
            <a:spAutoFit/>
          </a:bodyPr>
          <a:lstStyle/>
          <a:p>
            <a:pPr algn="ctr"/>
            <a:r>
              <a:rPr lang="en-US" sz="1600" dirty="0">
                <a:solidFill>
                  <a:schemeClr val="bg1"/>
                </a:solidFill>
              </a:rPr>
              <a:t>CA ĐOÀN ?</a:t>
            </a:r>
          </a:p>
          <a:p>
            <a:pPr algn="ctr"/>
            <a:r>
              <a:rPr lang="en-US" sz="1600" dirty="0">
                <a:solidFill>
                  <a:schemeClr val="bg1"/>
                </a:solidFill>
              </a:rPr>
              <a:t>GIÁO XỨ THIÊN ÂN</a:t>
            </a:r>
          </a:p>
        </p:txBody>
      </p:sp>
      <p:pic>
        <p:nvPicPr>
          <p:cNvPr id="3" name="Picture 2">
            <a:extLst>
              <a:ext uri="{FF2B5EF4-FFF2-40B4-BE49-F238E27FC236}">
                <a16:creationId xmlns:a16="http://schemas.microsoft.com/office/drawing/2014/main" id="{BBC4095E-7848-746B-952C-CF4B106C71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8608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3790949"/>
          </a:xfrm>
        </p:spPr>
        <p:txBody>
          <a:bodyPr>
            <a:normAutofit/>
          </a:bodyPr>
          <a:lstStyle/>
          <a:p>
            <a:br>
              <a:rPr lang="en-US" sz="6000" dirty="0">
                <a:solidFill>
                  <a:srgbClr val="C00000"/>
                </a:solidFill>
              </a:rPr>
            </a:br>
            <a:r>
              <a:rPr lang="en-US" sz="6000" dirty="0">
                <a:solidFill>
                  <a:srgbClr val="920000"/>
                </a:solidFill>
              </a:rPr>
              <a:t>Ca </a:t>
            </a:r>
            <a:r>
              <a:rPr lang="en-US" sz="6000" dirty="0" err="1">
                <a:solidFill>
                  <a:srgbClr val="920000"/>
                </a:solidFill>
              </a:rPr>
              <a:t>Nhập</a:t>
            </a:r>
            <a:r>
              <a:rPr lang="en-US" sz="6000" dirty="0">
                <a:solidFill>
                  <a:srgbClr val="920000"/>
                </a:solidFill>
              </a:rPr>
              <a:t> </a:t>
            </a:r>
            <a:r>
              <a:rPr lang="en-US" sz="6000" dirty="0" err="1">
                <a:solidFill>
                  <a:srgbClr val="920000"/>
                </a:solidFill>
              </a:rPr>
              <a:t>Lễ</a:t>
            </a:r>
            <a:br>
              <a:rPr lang="en-US" sz="6000" dirty="0">
                <a:solidFill>
                  <a:srgbClr val="920000"/>
                </a:solidFill>
              </a:rPr>
            </a:br>
            <a:r>
              <a:rPr lang="en-US" sz="6000" dirty="0">
                <a:solidFill>
                  <a:srgbClr val="920000"/>
                </a:solidFill>
              </a:rPr>
              <a:t>MỪNG MẸ MÂN CÔI</a:t>
            </a:r>
            <a:br>
              <a:rPr lang="en-US" sz="6000" dirty="0">
                <a:solidFill>
                  <a:srgbClr val="C00000"/>
                </a:solidFill>
              </a:rPr>
            </a:br>
            <a:r>
              <a:rPr lang="en-US" sz="6000" dirty="0">
                <a:solidFill>
                  <a:srgbClr val="C00000"/>
                </a:solidFill>
              </a:rPr>
              <a:t> </a:t>
            </a:r>
            <a:r>
              <a:rPr lang="en-US" sz="6000" i="1" dirty="0">
                <a:solidFill>
                  <a:srgbClr val="000066"/>
                </a:solidFill>
              </a:rPr>
              <a:t>Giang </a:t>
            </a:r>
            <a:r>
              <a:rPr lang="en-US" sz="6000" i="1" dirty="0" err="1">
                <a:solidFill>
                  <a:srgbClr val="000066"/>
                </a:solidFill>
              </a:rPr>
              <a:t>Ân</a:t>
            </a:r>
            <a:endParaRPr lang="en-US" i="1" dirty="0">
              <a:solidFill>
                <a:srgbClr val="000066"/>
              </a:solidFill>
            </a:endParaRPr>
          </a:p>
        </p:txBody>
      </p:sp>
      <p:sp>
        <p:nvSpPr>
          <p:cNvPr id="4" name="TextBox 3">
            <a:extLst>
              <a:ext uri="{FF2B5EF4-FFF2-40B4-BE49-F238E27FC236}">
                <a16:creationId xmlns:a16="http://schemas.microsoft.com/office/drawing/2014/main" id="{DC558DB5-25B8-5637-5865-B6F6CFCCD7DD}"/>
              </a:ext>
            </a:extLst>
          </p:cNvPr>
          <p:cNvSpPr txBox="1"/>
          <p:nvPr/>
        </p:nvSpPr>
        <p:spPr>
          <a:xfrm>
            <a:off x="2815790" y="3978106"/>
            <a:ext cx="3508810" cy="707886"/>
          </a:xfrm>
          <a:prstGeom prst="rect">
            <a:avLst/>
          </a:prstGeom>
          <a:noFill/>
        </p:spPr>
        <p:txBody>
          <a:bodyPr wrap="square" rtlCol="0">
            <a:spAutoFit/>
          </a:bodyPr>
          <a:lstStyle/>
          <a:p>
            <a:pPr algn="ctr"/>
            <a:r>
              <a:rPr lang="en-US" sz="2000" dirty="0">
                <a:solidFill>
                  <a:schemeClr val="bg1"/>
                </a:solidFill>
              </a:rPr>
              <a:t>CA ĐOÀN ?</a:t>
            </a:r>
          </a:p>
          <a:p>
            <a:pPr algn="ctr"/>
            <a:r>
              <a:rPr lang="en-US" sz="2000" dirty="0">
                <a:solidFill>
                  <a:schemeClr val="bg1"/>
                </a:solidFill>
              </a:rPr>
              <a:t>GIÁO XỨ THIÊN ÂN</a:t>
            </a:r>
          </a:p>
        </p:txBody>
      </p:sp>
    </p:spTree>
    <p:extLst>
      <p:ext uri="{BB962C8B-B14F-4D97-AF65-F5344CB8AC3E}">
        <p14:creationId xmlns:p14="http://schemas.microsoft.com/office/powerpoint/2010/main" val="8831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4600" u="sng" dirty="0">
                <a:solidFill>
                  <a:schemeClr val="accent2"/>
                </a:solidFill>
              </a:rPr>
              <a:t>Tk1:</a:t>
            </a:r>
            <a:r>
              <a:rPr lang="en-US" sz="4600" dirty="0">
                <a:solidFill>
                  <a:srgbClr val="002060"/>
                </a:solidFill>
              </a:rPr>
              <a:t> </a:t>
            </a:r>
            <a:r>
              <a:rPr lang="vi-VN" sz="4600" dirty="0">
                <a:solidFill>
                  <a:srgbClr val="002060"/>
                </a:solidFill>
              </a:rPr>
              <a:t>Thế trần mừng vui, mừng Mẹ rất thánh Mân Côi.</a:t>
            </a:r>
            <a:r>
              <a:rPr lang="en-US" sz="4600" dirty="0">
                <a:solidFill>
                  <a:srgbClr val="002060"/>
                </a:solidFill>
              </a:rPr>
              <a:t> </a:t>
            </a:r>
            <a:r>
              <a:rPr lang="vi-VN" sz="4600" dirty="0">
                <a:solidFill>
                  <a:srgbClr val="002060"/>
                </a:solidFill>
              </a:rPr>
              <a:t>Mẹ rạng ngời hơn muôn tinh tú, chứa chan ân tình đầy vơi.</a:t>
            </a:r>
            <a:r>
              <a:rPr lang="en-US" sz="4600" dirty="0">
                <a:solidFill>
                  <a:srgbClr val="002060"/>
                </a:solidFill>
              </a:rPr>
              <a:t> </a:t>
            </a:r>
            <a:r>
              <a:rPr lang="vi-VN" sz="4600" dirty="0">
                <a:solidFill>
                  <a:srgbClr val="002060"/>
                </a:solidFill>
              </a:rPr>
              <a:t>Lời Mẹ nhắn nhủ năm xưa: Hãy thành tâm ăn năn trở về, về bên Chúa hằng xót thương.</a:t>
            </a:r>
          </a:p>
        </p:txBody>
      </p:sp>
    </p:spTree>
    <p:extLst>
      <p:ext uri="{BB962C8B-B14F-4D97-AF65-F5344CB8AC3E}">
        <p14:creationId xmlns:p14="http://schemas.microsoft.com/office/powerpoint/2010/main" val="3065021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err="1">
                <a:solidFill>
                  <a:schemeClr val="accent2"/>
                </a:solidFill>
              </a:rPr>
              <a:t>Đk</a:t>
            </a:r>
            <a:r>
              <a:rPr lang="en-US" sz="5400" u="sng" dirty="0">
                <a:solidFill>
                  <a:schemeClr val="accent2"/>
                </a:solidFill>
              </a:rPr>
              <a:t>:</a:t>
            </a:r>
            <a:r>
              <a:rPr lang="en-US" sz="5400" dirty="0">
                <a:solidFill>
                  <a:srgbClr val="002060"/>
                </a:solidFill>
              </a:rPr>
              <a:t> </a:t>
            </a:r>
            <a:r>
              <a:rPr lang="vi-VN" sz="5400" dirty="0">
                <a:solidFill>
                  <a:srgbClr val="002060"/>
                </a:solidFill>
              </a:rPr>
              <a:t>Mẹ Mân Côi! Ôi Mẹ rất thánh Mân Côi!</a:t>
            </a:r>
            <a:r>
              <a:rPr lang="en-US" sz="5400" dirty="0">
                <a:solidFill>
                  <a:srgbClr val="002060"/>
                </a:solidFill>
              </a:rPr>
              <a:t> </a:t>
            </a:r>
            <a:r>
              <a:rPr lang="vi-VN" sz="5400" dirty="0">
                <a:solidFill>
                  <a:srgbClr val="002060"/>
                </a:solidFill>
              </a:rPr>
              <a:t>Có Mẹ cùng đi sợ gì nguy khó.</a:t>
            </a:r>
            <a:r>
              <a:rPr lang="en-US" sz="5400" dirty="0">
                <a:solidFill>
                  <a:srgbClr val="002060"/>
                </a:solidFill>
              </a:rPr>
              <a:t> </a:t>
            </a:r>
            <a:r>
              <a:rPr lang="vi-VN" sz="5400" dirty="0">
                <a:solidFill>
                  <a:srgbClr val="002060"/>
                </a:solidFill>
              </a:rPr>
              <a:t>Mẹ Mân Côi! Ôi Mẹ rất thánh Mân Côi!</a:t>
            </a:r>
            <a:r>
              <a:rPr lang="en-US" sz="5400" dirty="0">
                <a:solidFill>
                  <a:srgbClr val="002060"/>
                </a:solidFill>
              </a:rPr>
              <a:t> </a:t>
            </a:r>
            <a:r>
              <a:rPr lang="vi-VN" sz="5400" dirty="0">
                <a:solidFill>
                  <a:srgbClr val="002060"/>
                </a:solidFill>
              </a:rPr>
              <a:t>Lời kinh Kính Mừng phúc ân cho đời.</a:t>
            </a:r>
            <a:endParaRPr lang="en-US" sz="5400" dirty="0">
              <a:solidFill>
                <a:srgbClr val="002060"/>
              </a:solidFill>
            </a:endParaRPr>
          </a:p>
        </p:txBody>
      </p:sp>
    </p:spTree>
    <p:extLst>
      <p:ext uri="{BB962C8B-B14F-4D97-AF65-F5344CB8AC3E}">
        <p14:creationId xmlns:p14="http://schemas.microsoft.com/office/powerpoint/2010/main" val="2302534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4600" u="sng" dirty="0">
                <a:solidFill>
                  <a:schemeClr val="accent2"/>
                </a:solidFill>
              </a:rPr>
              <a:t>Tk2:</a:t>
            </a:r>
            <a:r>
              <a:rPr lang="en-US" sz="4600" dirty="0">
                <a:solidFill>
                  <a:srgbClr val="002060"/>
                </a:solidFill>
              </a:rPr>
              <a:t> </a:t>
            </a:r>
            <a:r>
              <a:rPr lang="vi-VN" sz="4600" dirty="0">
                <a:solidFill>
                  <a:srgbClr val="002060"/>
                </a:solidFill>
              </a:rPr>
              <a:t>Cất lời tạ ơn, ngợi mừng Đức Nữ Trinh Vương.</a:t>
            </a:r>
            <a:r>
              <a:rPr lang="en-US" sz="4600" dirty="0">
                <a:solidFill>
                  <a:srgbClr val="002060"/>
                </a:solidFill>
              </a:rPr>
              <a:t> </a:t>
            </a:r>
            <a:r>
              <a:rPr lang="vi-VN" sz="4600" dirty="0">
                <a:solidFill>
                  <a:srgbClr val="002060"/>
                </a:solidFill>
              </a:rPr>
              <a:t> Mẹ dạy con luôn ghi nhớ, mến yêu kinh nguyện Mân Côi.</a:t>
            </a:r>
            <a:r>
              <a:rPr lang="en-US" sz="4600" dirty="0">
                <a:solidFill>
                  <a:srgbClr val="002060"/>
                </a:solidFill>
              </a:rPr>
              <a:t> </a:t>
            </a:r>
            <a:r>
              <a:rPr lang="vi-VN" sz="4600" dirty="0">
                <a:solidFill>
                  <a:srgbClr val="002060"/>
                </a:solidFill>
              </a:rPr>
              <a:t>Dù đời khốn khó nguy nan, vững niềm tin con luôn có Mẹ, chở che qua từng phút giây.</a:t>
            </a:r>
            <a:endParaRPr lang="en-US" sz="4600" dirty="0">
              <a:solidFill>
                <a:srgbClr val="002060"/>
              </a:solidFill>
            </a:endParaRPr>
          </a:p>
        </p:txBody>
      </p:sp>
    </p:spTree>
    <p:extLst>
      <p:ext uri="{BB962C8B-B14F-4D97-AF65-F5344CB8AC3E}">
        <p14:creationId xmlns:p14="http://schemas.microsoft.com/office/powerpoint/2010/main" val="1929329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dirty="0" err="1">
                <a:solidFill>
                  <a:schemeClr val="accent2"/>
                </a:solidFill>
              </a:rPr>
              <a:t>Đk</a:t>
            </a:r>
            <a:r>
              <a:rPr lang="en-US" sz="5400" u="sng" dirty="0">
                <a:solidFill>
                  <a:schemeClr val="accent2"/>
                </a:solidFill>
              </a:rPr>
              <a:t>:</a:t>
            </a:r>
            <a:r>
              <a:rPr lang="en-US" sz="5400" dirty="0">
                <a:solidFill>
                  <a:srgbClr val="002060"/>
                </a:solidFill>
              </a:rPr>
              <a:t> </a:t>
            </a:r>
            <a:r>
              <a:rPr lang="vi-VN" sz="5400" dirty="0">
                <a:solidFill>
                  <a:srgbClr val="002060"/>
                </a:solidFill>
              </a:rPr>
              <a:t>Mẹ Mân Côi! Ôi Mẹ rất thánh Mân Côi!</a:t>
            </a:r>
            <a:r>
              <a:rPr lang="en-US" sz="5400" dirty="0">
                <a:solidFill>
                  <a:srgbClr val="002060"/>
                </a:solidFill>
              </a:rPr>
              <a:t> </a:t>
            </a:r>
            <a:r>
              <a:rPr lang="vi-VN" sz="5400" dirty="0">
                <a:solidFill>
                  <a:srgbClr val="002060"/>
                </a:solidFill>
              </a:rPr>
              <a:t>Có Mẹ cùng đi sợ gì nguy khó.Mẹ Mân Côi! Ôi Mẹ rất thánh Mân Côi!</a:t>
            </a:r>
            <a:r>
              <a:rPr lang="en-US" sz="5400" dirty="0">
                <a:solidFill>
                  <a:srgbClr val="002060"/>
                </a:solidFill>
              </a:rPr>
              <a:t> </a:t>
            </a:r>
            <a:r>
              <a:rPr lang="vi-VN" sz="5400" dirty="0">
                <a:solidFill>
                  <a:srgbClr val="002060"/>
                </a:solidFill>
              </a:rPr>
              <a:t>Lời kinh Kính Mừng phúc ân cho đời.</a:t>
            </a:r>
          </a:p>
        </p:txBody>
      </p:sp>
    </p:spTree>
    <p:extLst>
      <p:ext uri="{BB962C8B-B14F-4D97-AF65-F5344CB8AC3E}">
        <p14:creationId xmlns:p14="http://schemas.microsoft.com/office/powerpoint/2010/main" val="780920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D3CF0E-FFF7-8A53-4915-90D162DEDE2B}"/>
              </a:ext>
            </a:extLst>
          </p:cNvPr>
          <p:cNvSpPr txBox="1"/>
          <p:nvPr/>
        </p:nvSpPr>
        <p:spPr>
          <a:xfrm>
            <a:off x="5334000" y="3714750"/>
            <a:ext cx="230919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CA ĐOÀN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GIÁO XỨ THIÊN ÂN</a:t>
            </a:r>
          </a:p>
        </p:txBody>
      </p:sp>
      <p:pic>
        <p:nvPicPr>
          <p:cNvPr id="3" name="Picture 2">
            <a:extLst>
              <a:ext uri="{FF2B5EF4-FFF2-40B4-BE49-F238E27FC236}">
                <a16:creationId xmlns:a16="http://schemas.microsoft.com/office/drawing/2014/main" id="{C4034D6F-A043-EECE-11C3-AD60AC8F6A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10855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0000"/>
              </a:solidFill>
              <a:effectLst/>
              <a:latin typeface="+mj-lt"/>
              <a:cs typeface="Times New Roman" panose="02020603050405020304" pitchFamily="18" charset="0"/>
            </a:endParaRPr>
          </a:p>
          <a:p>
            <a:pPr eaLnBrk="1" hangingPunct="1">
              <a:lnSpc>
                <a:spcPct val="150000"/>
              </a:lnSpc>
            </a:pPr>
            <a:r>
              <a:rPr lang="en-US" sz="7200" b="0" i="1" dirty="0">
                <a:solidFill>
                  <a:srgbClr val="002060"/>
                </a:solidFill>
                <a:effectLst/>
                <a:latin typeface="+mj-lt"/>
                <a:cs typeface="Times New Roman" panose="02020603050405020304" pitchFamily="18" charset="0"/>
              </a:rPr>
              <a:t>KINH VINH DANH</a:t>
            </a:r>
          </a:p>
          <a:p>
            <a:pPr eaLnBrk="1" hangingPunct="1">
              <a:lnSpc>
                <a:spcPct val="150000"/>
              </a:lnSpc>
            </a:pPr>
            <a:r>
              <a:rPr lang="en-US" sz="7200" b="0" i="1" dirty="0" err="1">
                <a:solidFill>
                  <a:srgbClr val="002060"/>
                </a:solidFill>
                <a:effectLst/>
                <a:latin typeface="+mj-lt"/>
                <a:cs typeface="Times New Roman" panose="02020603050405020304" pitchFamily="18" charset="0"/>
              </a:rPr>
              <a:t>Ca</a:t>
            </a:r>
            <a:r>
              <a:rPr lang="en-US" sz="7200" b="0" i="1" dirty="0">
                <a:solidFill>
                  <a:srgbClr val="002060"/>
                </a:solidFill>
                <a:effectLst/>
                <a:latin typeface="+mj-lt"/>
                <a:cs typeface="Times New Roman" panose="02020603050405020304" pitchFamily="18" charset="0"/>
              </a:rPr>
              <a:t> </a:t>
            </a:r>
            <a:r>
              <a:rPr lang="en-US" sz="7200" b="0" i="1" dirty="0" err="1">
                <a:solidFill>
                  <a:srgbClr val="002060"/>
                </a:solidFill>
                <a:effectLst/>
                <a:latin typeface="+mj-lt"/>
                <a:cs typeface="Times New Roman" panose="02020603050405020304" pitchFamily="18" charset="0"/>
              </a:rPr>
              <a:t>Lên</a:t>
            </a:r>
            <a:r>
              <a:rPr lang="en-US" sz="7200" b="0" i="1" dirty="0">
                <a:solidFill>
                  <a:srgbClr val="002060"/>
                </a:solidFill>
                <a:effectLst/>
                <a:latin typeface="+mj-lt"/>
                <a:cs typeface="Times New Roman" panose="02020603050405020304" pitchFamily="18" charset="0"/>
              </a:rPr>
              <a:t> </a:t>
            </a:r>
            <a:r>
              <a:rPr lang="en-US" sz="7200" b="0" i="1" dirty="0" err="1">
                <a:solidFill>
                  <a:srgbClr val="002060"/>
                </a:solidFill>
                <a:effectLst/>
                <a:latin typeface="+mj-lt"/>
                <a:cs typeface="Times New Roman" panose="02020603050405020304" pitchFamily="18" charset="0"/>
              </a:rPr>
              <a:t>Đi</a:t>
            </a:r>
            <a:r>
              <a:rPr lang="en-US" sz="7200" b="0" i="1" dirty="0">
                <a:solidFill>
                  <a:srgbClr val="002060"/>
                </a:solidFill>
                <a:effectLst/>
                <a:latin typeface="+mj-lt"/>
                <a:cs typeface="Times New Roman" panose="02020603050405020304" pitchFamily="18" charset="0"/>
              </a:rPr>
              <a:t> 2</a:t>
            </a:r>
            <a:endParaRPr lang="vi-VN" sz="7200" b="0" i="1"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687447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a:solidFill>
                <a:srgbClr val="FF0000"/>
              </a:solidFill>
              <a:effectLst/>
              <a:latin typeface="+mj-lt"/>
              <a:cs typeface="Times New Roman" panose="02020603050405020304" pitchFamily="18" charset="0"/>
            </a:endParaRPr>
          </a:p>
          <a:p>
            <a:pPr eaLnBrk="1" hangingPunct="1">
              <a:lnSpc>
                <a:spcPct val="150000"/>
              </a:lnSpc>
            </a:pPr>
            <a:r>
              <a:rPr lang="en-US" sz="7200" b="0">
                <a:solidFill>
                  <a:srgbClr val="FF0000"/>
                </a:solidFill>
                <a:effectLst/>
                <a:latin typeface="+mj-lt"/>
                <a:cs typeface="Times New Roman" panose="02020603050405020304" pitchFamily="18" charset="0"/>
              </a:rPr>
              <a:t>KINH VINH DANH</a:t>
            </a:r>
            <a:endParaRPr lang="vi-VN" sz="7200" b="0">
              <a:solidFill>
                <a:srgbClr val="FF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4986069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algn="just" eaLnBrk="1" hangingPunct="1">
              <a:lnSpc>
                <a:spcPct val="150000"/>
              </a:lnSpc>
            </a:pPr>
            <a:r>
              <a:rPr lang="vi-VN" sz="5400" b="0" i="1" u="sng" dirty="0">
                <a:solidFill>
                  <a:srgbClr val="FF0000"/>
                </a:solidFill>
                <a:effectLst/>
                <a:latin typeface="+mj-lt"/>
                <a:cs typeface="Times New Roman" panose="02020603050405020304" pitchFamily="18" charset="0"/>
              </a:rPr>
              <a:t>Chủ tế: </a:t>
            </a:r>
            <a:r>
              <a:rPr lang="vi-VN" sz="5400" b="0" i="1" dirty="0">
                <a:solidFill>
                  <a:srgbClr val="FF0000"/>
                </a:solidFill>
                <a:effectLst/>
                <a:latin typeface="+mj-lt"/>
                <a:cs typeface="Times New Roman" panose="02020603050405020304" pitchFamily="18" charset="0"/>
              </a:rPr>
              <a:t>Vinh danh Thiên Chúa trên các tầng trời.</a:t>
            </a:r>
            <a:r>
              <a:rPr lang="vi-VN" sz="5400" b="0" i="1" dirty="0">
                <a:solidFill>
                  <a:srgbClr val="000066"/>
                </a:solidFill>
                <a:effectLst/>
                <a:latin typeface="+mj-lt"/>
                <a:cs typeface="Times New Roman" panose="02020603050405020304" pitchFamily="18" charset="0"/>
              </a:rPr>
              <a:t> </a:t>
            </a:r>
            <a:r>
              <a:rPr lang="vi-VN" sz="5400" b="0" dirty="0">
                <a:solidFill>
                  <a:srgbClr val="002060"/>
                </a:solidFill>
                <a:effectLst/>
                <a:latin typeface="+mj-lt"/>
                <a:cs typeface="Times New Roman" panose="02020603050405020304" pitchFamily="18" charset="0"/>
              </a:rPr>
              <a:t>Và bình an dưới thế, bình an dưới thế cho người thiện tâm. </a:t>
            </a:r>
            <a:endParaRPr lang="vi-VN" sz="7200" b="0"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327871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lstStyle/>
          <a:p>
            <a:pPr algn="just" eaLnBrk="1" hangingPunct="1">
              <a:lnSpc>
                <a:spcPct val="140000"/>
              </a:lnSpc>
            </a:pPr>
            <a:r>
              <a:rPr lang="en-US" sz="4800" b="0" dirty="0" err="1">
                <a:solidFill>
                  <a:srgbClr val="002060"/>
                </a:solidFill>
                <a:effectLst/>
                <a:latin typeface="+mj-lt"/>
                <a:cs typeface="Times New Roman" panose="02020603050405020304" pitchFamily="18" charset="0"/>
              </a:rPr>
              <a:t>Chúng</a:t>
            </a:r>
            <a:r>
              <a:rPr lang="en-US" sz="4800" b="0" dirty="0">
                <a:solidFill>
                  <a:srgbClr val="002060"/>
                </a:solidFill>
                <a:effectLst/>
                <a:latin typeface="+mj-lt"/>
                <a:cs typeface="Times New Roman" panose="02020603050405020304" pitchFamily="18" charset="0"/>
              </a:rPr>
              <a:t> con ca </a:t>
            </a:r>
            <a:r>
              <a:rPr lang="en-US" sz="4800" b="0" dirty="0" err="1">
                <a:solidFill>
                  <a:srgbClr val="002060"/>
                </a:solidFill>
                <a:effectLst/>
                <a:latin typeface="+mj-lt"/>
                <a:cs typeface="Times New Roman" panose="02020603050405020304" pitchFamily="18" charset="0"/>
              </a:rPr>
              <a:t>ngợi</a:t>
            </a:r>
            <a:r>
              <a:rPr lang="en-US" sz="4800" b="0" dirty="0">
                <a:solidFill>
                  <a:srgbClr val="002060"/>
                </a:solidFill>
                <a:effectLst/>
                <a:latin typeface="+mj-lt"/>
                <a:cs typeface="Times New Roman" panose="02020603050405020304" pitchFamily="18" charset="0"/>
              </a:rPr>
              <a:t> Chúa. </a:t>
            </a:r>
            <a:r>
              <a:rPr lang="en-US" sz="4800" b="0" dirty="0" err="1">
                <a:solidFill>
                  <a:srgbClr val="002060"/>
                </a:solidFill>
                <a:effectLst/>
                <a:latin typeface="+mj-lt"/>
                <a:cs typeface="Times New Roman" panose="02020603050405020304" pitchFamily="18" charset="0"/>
              </a:rPr>
              <a:t>Chúng</a:t>
            </a:r>
            <a:r>
              <a:rPr lang="en-US" sz="4800" b="0" dirty="0">
                <a:solidFill>
                  <a:srgbClr val="002060"/>
                </a:solidFill>
                <a:effectLst/>
                <a:latin typeface="+mj-lt"/>
                <a:cs typeface="Times New Roman" panose="02020603050405020304" pitchFamily="18" charset="0"/>
              </a:rPr>
              <a:t> con </a:t>
            </a:r>
            <a:r>
              <a:rPr lang="en-US" sz="4800" b="0" dirty="0" err="1">
                <a:solidFill>
                  <a:srgbClr val="002060"/>
                </a:solidFill>
                <a:effectLst/>
                <a:latin typeface="+mj-lt"/>
                <a:cs typeface="Times New Roman" panose="02020603050405020304" pitchFamily="18" charset="0"/>
              </a:rPr>
              <a:t>chúc</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tụng</a:t>
            </a:r>
            <a:r>
              <a:rPr lang="en-US" sz="4800" b="0" dirty="0">
                <a:solidFill>
                  <a:srgbClr val="002060"/>
                </a:solidFill>
                <a:effectLst/>
                <a:latin typeface="+mj-lt"/>
                <a:cs typeface="Times New Roman" panose="02020603050405020304" pitchFamily="18" charset="0"/>
              </a:rPr>
              <a:t> Chúa. </a:t>
            </a:r>
            <a:r>
              <a:rPr lang="en-US" sz="4800" b="0" dirty="0" err="1">
                <a:solidFill>
                  <a:srgbClr val="002060"/>
                </a:solidFill>
                <a:effectLst/>
                <a:latin typeface="+mj-lt"/>
                <a:cs typeface="Times New Roman" panose="02020603050405020304" pitchFamily="18" charset="0"/>
              </a:rPr>
              <a:t>Chúng</a:t>
            </a:r>
            <a:r>
              <a:rPr lang="en-US" sz="4800" b="0" dirty="0">
                <a:solidFill>
                  <a:srgbClr val="002060"/>
                </a:solidFill>
                <a:effectLst/>
                <a:latin typeface="+mj-lt"/>
                <a:cs typeface="Times New Roman" panose="02020603050405020304" pitchFamily="18" charset="0"/>
              </a:rPr>
              <a:t> con </a:t>
            </a:r>
            <a:r>
              <a:rPr lang="en-US" sz="4800" b="0" dirty="0" err="1">
                <a:solidFill>
                  <a:srgbClr val="002060"/>
                </a:solidFill>
                <a:effectLst/>
                <a:latin typeface="+mj-lt"/>
                <a:cs typeface="Times New Roman" panose="02020603050405020304" pitchFamily="18" charset="0"/>
              </a:rPr>
              <a:t>thờ</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lạy</a:t>
            </a:r>
            <a:r>
              <a:rPr lang="en-US" sz="4800" b="0" dirty="0">
                <a:solidFill>
                  <a:srgbClr val="002060"/>
                </a:solidFill>
                <a:effectLst/>
                <a:latin typeface="+mj-lt"/>
                <a:cs typeface="Times New Roman" panose="02020603050405020304" pitchFamily="18" charset="0"/>
              </a:rPr>
              <a:t> Chúa. </a:t>
            </a:r>
            <a:r>
              <a:rPr lang="en-US" sz="4800" b="0" dirty="0" err="1">
                <a:solidFill>
                  <a:srgbClr val="002060"/>
                </a:solidFill>
                <a:effectLst/>
                <a:latin typeface="+mj-lt"/>
                <a:cs typeface="Times New Roman" panose="02020603050405020304" pitchFamily="18" charset="0"/>
              </a:rPr>
              <a:t>Chúng</a:t>
            </a:r>
            <a:r>
              <a:rPr lang="en-US" sz="4800" b="0" dirty="0">
                <a:solidFill>
                  <a:srgbClr val="002060"/>
                </a:solidFill>
                <a:effectLst/>
                <a:latin typeface="+mj-lt"/>
                <a:cs typeface="Times New Roman" panose="02020603050405020304" pitchFamily="18" charset="0"/>
              </a:rPr>
              <a:t> con </a:t>
            </a:r>
            <a:r>
              <a:rPr lang="en-US" sz="4800" b="0" dirty="0" err="1">
                <a:solidFill>
                  <a:srgbClr val="002060"/>
                </a:solidFill>
                <a:effectLst/>
                <a:latin typeface="+mj-lt"/>
                <a:cs typeface="Times New Roman" panose="02020603050405020304" pitchFamily="18" charset="0"/>
              </a:rPr>
              <a:t>tôn</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vinh</a:t>
            </a:r>
            <a:r>
              <a:rPr lang="en-US" sz="4800" b="0" dirty="0">
                <a:solidFill>
                  <a:srgbClr val="002060"/>
                </a:solidFill>
                <a:effectLst/>
                <a:latin typeface="+mj-lt"/>
                <a:cs typeface="Times New Roman" panose="02020603050405020304" pitchFamily="18" charset="0"/>
              </a:rPr>
              <a:t> Chúa. </a:t>
            </a:r>
            <a:r>
              <a:rPr lang="en-US" sz="4800" b="0" dirty="0" err="1">
                <a:solidFill>
                  <a:srgbClr val="002060"/>
                </a:solidFill>
                <a:effectLst/>
                <a:latin typeface="+mj-lt"/>
                <a:cs typeface="Times New Roman" panose="02020603050405020304" pitchFamily="18" charset="0"/>
              </a:rPr>
              <a:t>Chúng</a:t>
            </a:r>
            <a:r>
              <a:rPr lang="en-US" sz="4800" b="0" dirty="0">
                <a:solidFill>
                  <a:srgbClr val="002060"/>
                </a:solidFill>
                <a:effectLst/>
                <a:latin typeface="+mj-lt"/>
                <a:cs typeface="Times New Roman" panose="02020603050405020304" pitchFamily="18" charset="0"/>
              </a:rPr>
              <a:t> con </a:t>
            </a:r>
            <a:r>
              <a:rPr lang="en-US" sz="4800" b="0" dirty="0" err="1">
                <a:solidFill>
                  <a:srgbClr val="002060"/>
                </a:solidFill>
                <a:effectLst/>
                <a:latin typeface="+mj-lt"/>
                <a:cs typeface="Times New Roman" panose="02020603050405020304" pitchFamily="18" charset="0"/>
              </a:rPr>
              <a:t>cảm</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tạ</a:t>
            </a:r>
            <a:r>
              <a:rPr lang="en-US" sz="4800" b="0" dirty="0">
                <a:solidFill>
                  <a:srgbClr val="002060"/>
                </a:solidFill>
                <a:effectLst/>
                <a:latin typeface="+mj-lt"/>
                <a:cs typeface="Times New Roman" panose="02020603050405020304" pitchFamily="18" charset="0"/>
              </a:rPr>
              <a:t> Chúa </a:t>
            </a:r>
            <a:r>
              <a:rPr lang="en-US" sz="4800" b="0" dirty="0" err="1">
                <a:solidFill>
                  <a:srgbClr val="002060"/>
                </a:solidFill>
                <a:effectLst/>
                <a:latin typeface="+mj-lt"/>
                <a:cs typeface="Times New Roman" panose="02020603050405020304" pitchFamily="18" charset="0"/>
              </a:rPr>
              <a:t>vì</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vinh</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quang</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cao</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cả</a:t>
            </a:r>
            <a:r>
              <a:rPr lang="en-US" sz="4800" b="0" dirty="0">
                <a:solidFill>
                  <a:srgbClr val="002060"/>
                </a:solidFill>
                <a:effectLst/>
                <a:latin typeface="+mj-lt"/>
                <a:cs typeface="Times New Roman" panose="02020603050405020304" pitchFamily="18" charset="0"/>
              </a:rPr>
              <a:t> Chúa. </a:t>
            </a:r>
          </a:p>
        </p:txBody>
      </p:sp>
    </p:spTree>
    <p:extLst>
      <p:ext uri="{BB962C8B-B14F-4D97-AF65-F5344CB8AC3E}">
        <p14:creationId xmlns:p14="http://schemas.microsoft.com/office/powerpoint/2010/main" val="34530946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2947" name="Rectangle 3"/>
          <p:cNvSpPr>
            <a:spLocks noGrp="1" noChangeArrowheads="1"/>
          </p:cNvSpPr>
          <p:nvPr>
            <p:ph type="body" idx="1"/>
          </p:nvPr>
        </p:nvSpPr>
        <p:spPr>
          <a:xfrm>
            <a:off x="0" y="0"/>
            <a:ext cx="9144000" cy="5143500"/>
          </a:xfrm>
        </p:spPr>
        <p:txBody>
          <a:bodyPr/>
          <a:lstStyle/>
          <a:p>
            <a:pPr marL="0" indent="0" algn="just" eaLnBrk="1" hangingPunct="1">
              <a:lnSpc>
                <a:spcPct val="140000"/>
              </a:lnSpc>
              <a:buFontTx/>
              <a:buNone/>
            </a:pPr>
            <a:r>
              <a:rPr lang="vi-VN" sz="5400" b="0" dirty="0">
                <a:solidFill>
                  <a:srgbClr val="002060"/>
                </a:solidFill>
                <a:effectLst/>
                <a:latin typeface="+mj-lt"/>
                <a:cs typeface="Times New Roman" panose="02020603050405020304" pitchFamily="18" charset="0"/>
              </a:rPr>
              <a:t>Lạy Chúa là Thiên Chúa, là Vua trên trời, là Chúa Cha toàn năng. Lạy Con Một Thiên Chúa, </a:t>
            </a:r>
            <a:r>
              <a:rPr lang="vi-VN" sz="5400" b="0" dirty="0">
                <a:solidFill>
                  <a:srgbClr val="FF0000"/>
                </a:solidFill>
                <a:effectLst/>
                <a:latin typeface="+mj-lt"/>
                <a:cs typeface="Times New Roman" panose="02020603050405020304" pitchFamily="18" charset="0"/>
              </a:rPr>
              <a:t>Chúa Giê-su Ki-tô. </a:t>
            </a:r>
          </a:p>
        </p:txBody>
      </p:sp>
    </p:spTree>
    <p:extLst>
      <p:ext uri="{BB962C8B-B14F-4D97-AF65-F5344CB8AC3E}">
        <p14:creationId xmlns:p14="http://schemas.microsoft.com/office/powerpoint/2010/main" val="13612673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lstStyle/>
          <a:p>
            <a:pPr marL="0" indent="0" algn="just" eaLnBrk="1" hangingPunct="1">
              <a:lnSpc>
                <a:spcPct val="145000"/>
              </a:lnSpc>
              <a:buFontTx/>
              <a:buNone/>
            </a:pPr>
            <a:r>
              <a:rPr lang="vi-VN" sz="4800" b="0" dirty="0">
                <a:solidFill>
                  <a:srgbClr val="002060"/>
                </a:solidFill>
                <a:effectLst/>
                <a:latin typeface="+mj-lt"/>
                <a:cs typeface="Times New Roman" panose="02020603050405020304" pitchFamily="18" charset="0"/>
              </a:rPr>
              <a:t>Lạy Chúa là Thiên Chúa, là Chiên Thiên Chúa, là Con Đức Chúa Cha. Chúa xoá tội trần gian, xin thương, xin thương, xin thương xót chúng con.</a:t>
            </a:r>
          </a:p>
        </p:txBody>
      </p:sp>
    </p:spTree>
    <p:extLst>
      <p:ext uri="{BB962C8B-B14F-4D97-AF65-F5344CB8AC3E}">
        <p14:creationId xmlns:p14="http://schemas.microsoft.com/office/powerpoint/2010/main" val="39304491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lstStyle/>
          <a:p>
            <a:pPr marL="0" indent="0" algn="just" eaLnBrk="1" hangingPunct="1">
              <a:lnSpc>
                <a:spcPct val="145000"/>
              </a:lnSpc>
              <a:buFontTx/>
              <a:buNone/>
            </a:pPr>
            <a:r>
              <a:rPr lang="vi-VN" sz="4800" b="0" dirty="0">
                <a:solidFill>
                  <a:srgbClr val="002060"/>
                </a:solidFill>
                <a:effectLst/>
                <a:latin typeface="+mj-lt"/>
                <a:cs typeface="Times New Roman" panose="02020603050405020304" pitchFamily="18" charset="0"/>
              </a:rPr>
              <a:t>Chúa xoá tội trần gian, Xin nhận lời chúng con cầu khẩn. Chúa ngự bên hữu Đức Chúa Cha, xin thương, xin thương, xin thương xót chúng con.</a:t>
            </a:r>
            <a:endParaRPr lang="en-US" sz="4800" b="0"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555058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lstStyle/>
          <a:p>
            <a:pPr marL="0" indent="0" algn="just" eaLnBrk="1" hangingPunct="1">
              <a:lnSpc>
                <a:spcPct val="150000"/>
              </a:lnSpc>
              <a:buFontTx/>
              <a:buNone/>
            </a:pPr>
            <a:r>
              <a:rPr lang="en-US" sz="4400" b="0" dirty="0" err="1">
                <a:solidFill>
                  <a:srgbClr val="002060"/>
                </a:solidFill>
                <a:effectLst/>
                <a:latin typeface="+mj-lt"/>
                <a:cs typeface="Times New Roman" panose="02020603050405020304" pitchFamily="18" charset="0"/>
              </a:rPr>
              <a:t>Vì</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lạy</a:t>
            </a:r>
            <a:r>
              <a:rPr lang="en-US" sz="4400" b="0" dirty="0">
                <a:solidFill>
                  <a:srgbClr val="002060"/>
                </a:solidFill>
                <a:effectLst/>
                <a:latin typeface="+mj-lt"/>
                <a:cs typeface="Times New Roman" panose="02020603050405020304" pitchFamily="18" charset="0"/>
              </a:rPr>
              <a:t> </a:t>
            </a:r>
            <a:r>
              <a:rPr lang="en-US" sz="4400" b="0" dirty="0">
                <a:solidFill>
                  <a:srgbClr val="FF0000"/>
                </a:solidFill>
                <a:effectLst/>
                <a:latin typeface="+mj-lt"/>
                <a:cs typeface="Times New Roman" panose="02020603050405020304" pitchFamily="18" charset="0"/>
              </a:rPr>
              <a:t>Chúa </a:t>
            </a:r>
            <a:r>
              <a:rPr lang="en-US" sz="4400" b="0" dirty="0" err="1">
                <a:solidFill>
                  <a:srgbClr val="FF0000"/>
                </a:solidFill>
                <a:effectLst/>
                <a:latin typeface="+mj-lt"/>
                <a:cs typeface="Times New Roman" panose="02020603050405020304" pitchFamily="18" charset="0"/>
              </a:rPr>
              <a:t>Giê-su</a:t>
            </a:r>
            <a:r>
              <a:rPr lang="en-US" sz="4400" b="0" dirty="0">
                <a:solidFill>
                  <a:srgbClr val="FF0000"/>
                </a:solidFill>
                <a:effectLst/>
                <a:latin typeface="+mj-lt"/>
                <a:cs typeface="Times New Roman" panose="02020603050405020304" pitchFamily="18" charset="0"/>
              </a:rPr>
              <a:t> Ki-</a:t>
            </a:r>
            <a:r>
              <a:rPr lang="en-US" sz="4400" b="0" dirty="0" err="1">
                <a:solidFill>
                  <a:srgbClr val="FF0000"/>
                </a:solidFill>
                <a:effectLst/>
                <a:latin typeface="+mj-lt"/>
                <a:cs typeface="Times New Roman" panose="02020603050405020304" pitchFamily="18" charset="0"/>
              </a:rPr>
              <a:t>tô</a:t>
            </a:r>
            <a:r>
              <a:rPr lang="en-US" sz="4400" b="0" dirty="0">
                <a:solidFill>
                  <a:srgbClr val="000066"/>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chỉ</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có</a:t>
            </a:r>
            <a:r>
              <a:rPr lang="en-US" sz="4400" b="0" dirty="0">
                <a:solidFill>
                  <a:srgbClr val="002060"/>
                </a:solidFill>
                <a:effectLst/>
                <a:latin typeface="+mj-lt"/>
                <a:cs typeface="Times New Roman" panose="02020603050405020304" pitchFamily="18" charset="0"/>
              </a:rPr>
              <a:t> Chúa </a:t>
            </a:r>
            <a:r>
              <a:rPr lang="en-US" sz="4400" b="0" dirty="0" err="1">
                <a:solidFill>
                  <a:srgbClr val="002060"/>
                </a:solidFill>
                <a:effectLst/>
                <a:latin typeface="+mj-lt"/>
                <a:cs typeface="Times New Roman" panose="02020603050405020304" pitchFamily="18" charset="0"/>
              </a:rPr>
              <a:t>là</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Đấng</a:t>
            </a:r>
            <a:r>
              <a:rPr lang="en-US" sz="4400" b="0" dirty="0">
                <a:solidFill>
                  <a:srgbClr val="002060"/>
                </a:solidFill>
                <a:effectLst/>
                <a:latin typeface="+mj-lt"/>
                <a:cs typeface="Times New Roman" panose="02020603050405020304" pitchFamily="18" charset="0"/>
              </a:rPr>
              <a:t> Thánh, </a:t>
            </a:r>
            <a:r>
              <a:rPr lang="en-US" sz="4400" b="0" dirty="0" err="1">
                <a:solidFill>
                  <a:srgbClr val="002060"/>
                </a:solidFill>
                <a:effectLst/>
                <a:latin typeface="+mj-lt"/>
                <a:cs typeface="Times New Roman" panose="02020603050405020304" pitchFamily="18" charset="0"/>
              </a:rPr>
              <a:t>chỉ</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có</a:t>
            </a:r>
            <a:r>
              <a:rPr lang="en-US" sz="4400" b="0" dirty="0">
                <a:solidFill>
                  <a:srgbClr val="002060"/>
                </a:solidFill>
                <a:effectLst/>
                <a:latin typeface="+mj-lt"/>
                <a:cs typeface="Times New Roman" panose="02020603050405020304" pitchFamily="18" charset="0"/>
              </a:rPr>
              <a:t> Chúa </a:t>
            </a:r>
            <a:r>
              <a:rPr lang="en-US" sz="4400" b="0" dirty="0" err="1">
                <a:solidFill>
                  <a:srgbClr val="002060"/>
                </a:solidFill>
                <a:effectLst/>
                <a:latin typeface="+mj-lt"/>
                <a:cs typeface="Times New Roman" panose="02020603050405020304" pitchFamily="18" charset="0"/>
              </a:rPr>
              <a:t>là</a:t>
            </a:r>
            <a:r>
              <a:rPr lang="en-US" sz="4400" b="0" dirty="0">
                <a:solidFill>
                  <a:srgbClr val="002060"/>
                </a:solidFill>
                <a:effectLst/>
                <a:latin typeface="+mj-lt"/>
                <a:cs typeface="Times New Roman" panose="02020603050405020304" pitchFamily="18" charset="0"/>
              </a:rPr>
              <a:t> Chúa, </a:t>
            </a:r>
            <a:r>
              <a:rPr lang="en-US" sz="4400" b="0" dirty="0" err="1">
                <a:solidFill>
                  <a:srgbClr val="002060"/>
                </a:solidFill>
                <a:effectLst/>
                <a:latin typeface="+mj-lt"/>
                <a:cs typeface="Times New Roman" panose="02020603050405020304" pitchFamily="18" charset="0"/>
              </a:rPr>
              <a:t>chỉ</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có</a:t>
            </a:r>
            <a:r>
              <a:rPr lang="en-US" sz="4400" b="0" dirty="0">
                <a:solidFill>
                  <a:srgbClr val="002060"/>
                </a:solidFill>
                <a:effectLst/>
                <a:latin typeface="+mj-lt"/>
                <a:cs typeface="Times New Roman" panose="02020603050405020304" pitchFamily="18" charset="0"/>
              </a:rPr>
              <a:t> Chúa </a:t>
            </a:r>
            <a:r>
              <a:rPr lang="en-US" sz="4400" b="0" dirty="0" err="1">
                <a:solidFill>
                  <a:srgbClr val="002060"/>
                </a:solidFill>
                <a:effectLst/>
                <a:latin typeface="+mj-lt"/>
                <a:cs typeface="Times New Roman" panose="02020603050405020304" pitchFamily="18" charset="0"/>
              </a:rPr>
              <a:t>là</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Đấng</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Tối</a:t>
            </a:r>
            <a:r>
              <a:rPr lang="en-US" sz="4400" b="0" dirty="0">
                <a:solidFill>
                  <a:srgbClr val="002060"/>
                </a:solidFill>
                <a:effectLst/>
                <a:latin typeface="+mj-lt"/>
                <a:cs typeface="Times New Roman" panose="02020603050405020304" pitchFamily="18" charset="0"/>
              </a:rPr>
              <a:t> Cao, </a:t>
            </a:r>
            <a:r>
              <a:rPr lang="en-US" sz="4400" b="0" dirty="0" err="1">
                <a:solidFill>
                  <a:srgbClr val="002060"/>
                </a:solidFill>
                <a:effectLst/>
                <a:latin typeface="+mj-lt"/>
                <a:cs typeface="Times New Roman" panose="02020603050405020304" pitchFamily="18" charset="0"/>
              </a:rPr>
              <a:t>cùng</a:t>
            </a:r>
            <a:r>
              <a:rPr lang="en-US" sz="4400" b="0" dirty="0">
                <a:solidFill>
                  <a:srgbClr val="002060"/>
                </a:solidFill>
                <a:effectLst/>
                <a:latin typeface="+mj-lt"/>
                <a:cs typeface="Times New Roman" panose="02020603050405020304" pitchFamily="18" charset="0"/>
              </a:rPr>
              <a:t> Đức Chúa Thánh </a:t>
            </a:r>
            <a:r>
              <a:rPr lang="en-US" sz="4400" b="0" dirty="0" err="1">
                <a:solidFill>
                  <a:srgbClr val="002060"/>
                </a:solidFill>
                <a:effectLst/>
                <a:latin typeface="+mj-lt"/>
                <a:cs typeface="Times New Roman" panose="02020603050405020304" pitchFamily="18" charset="0"/>
              </a:rPr>
              <a:t>Thần</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trong</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vinh</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quang</a:t>
            </a:r>
            <a:r>
              <a:rPr lang="en-US" sz="4400" b="0" dirty="0">
                <a:solidFill>
                  <a:srgbClr val="002060"/>
                </a:solidFill>
                <a:effectLst/>
                <a:latin typeface="+mj-lt"/>
                <a:cs typeface="Times New Roman" panose="02020603050405020304" pitchFamily="18" charset="0"/>
              </a:rPr>
              <a:t> Đức Chúa Cha.</a:t>
            </a:r>
            <a:r>
              <a:rPr lang="en-US" sz="4400" b="0" dirty="0">
                <a:solidFill>
                  <a:srgbClr val="000066"/>
                </a:solidFill>
                <a:effectLst/>
                <a:latin typeface="+mj-lt"/>
                <a:cs typeface="Times New Roman" panose="02020603050405020304" pitchFamily="18" charset="0"/>
              </a:rPr>
              <a:t> </a:t>
            </a:r>
            <a:r>
              <a:rPr lang="en-US" sz="4400" b="0" u="sng" dirty="0">
                <a:solidFill>
                  <a:srgbClr val="FF0000"/>
                </a:solidFill>
                <a:effectLst/>
                <a:latin typeface="+mj-lt"/>
                <a:cs typeface="Times New Roman" panose="02020603050405020304" pitchFamily="18" charset="0"/>
              </a:rPr>
              <a:t>A-men. A-men. </a:t>
            </a:r>
            <a:endParaRPr lang="vi-VN" sz="4400" b="0" u="sng" dirty="0">
              <a:solidFill>
                <a:srgbClr val="FF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41955961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E68413-64E3-63DD-9C96-53C07635F57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6307ABF-DB45-E89F-23A5-33FED8D6BEF8}"/>
              </a:ext>
            </a:extLst>
          </p:cNvPr>
          <p:cNvSpPr txBox="1"/>
          <p:nvPr/>
        </p:nvSpPr>
        <p:spPr>
          <a:xfrm>
            <a:off x="5334000" y="3714750"/>
            <a:ext cx="230919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CA ĐOÀN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GIÁO XỨ THIÊN ÂN</a:t>
            </a:r>
          </a:p>
        </p:txBody>
      </p:sp>
      <p:pic>
        <p:nvPicPr>
          <p:cNvPr id="3" name="Picture 2">
            <a:extLst>
              <a:ext uri="{FF2B5EF4-FFF2-40B4-BE49-F238E27FC236}">
                <a16:creationId xmlns:a16="http://schemas.microsoft.com/office/drawing/2014/main" id="{A58EB3C4-4133-9BD2-0136-D3E48683BC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79471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002060"/>
              </a:solidFill>
              <a:effectLst/>
              <a:latin typeface="+mj-lt"/>
              <a:cs typeface="Times New Roman" panose="02020603050405020304" pitchFamily="18" charset="0"/>
            </a:endParaRPr>
          </a:p>
          <a:p>
            <a:pPr eaLnBrk="1" hangingPunct="1">
              <a:lnSpc>
                <a:spcPct val="150000"/>
              </a:lnSpc>
            </a:pPr>
            <a:r>
              <a:rPr lang="en-US" sz="7200" b="0" dirty="0">
                <a:solidFill>
                  <a:srgbClr val="002060"/>
                </a:solidFill>
                <a:effectLst/>
                <a:latin typeface="+mj-lt"/>
                <a:cs typeface="Times New Roman" panose="02020603050405020304" pitchFamily="18" charset="0"/>
              </a:rPr>
              <a:t>KINH VINH DANH</a:t>
            </a:r>
            <a:endParaRPr lang="vi-VN" sz="7200" b="0"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798389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algn="l" eaLnBrk="1" hangingPunct="1">
              <a:lnSpc>
                <a:spcPct val="150000"/>
              </a:lnSpc>
            </a:pPr>
            <a:r>
              <a:rPr lang="en-US" sz="4000" b="0" u="sng" dirty="0" err="1">
                <a:solidFill>
                  <a:srgbClr val="FF0000"/>
                </a:solidFill>
                <a:effectLst/>
                <a:latin typeface="+mj-lt"/>
                <a:cs typeface="Times New Roman" panose="02020603050405020304" pitchFamily="18" charset="0"/>
              </a:rPr>
              <a:t>Chủ</a:t>
            </a:r>
            <a:r>
              <a:rPr lang="en-US" sz="4000" b="0" u="sng" dirty="0">
                <a:solidFill>
                  <a:srgbClr val="FF0000"/>
                </a:solidFill>
                <a:effectLst/>
                <a:latin typeface="+mj-lt"/>
                <a:cs typeface="Times New Roman" panose="02020603050405020304" pitchFamily="18" charset="0"/>
              </a:rPr>
              <a:t> </a:t>
            </a:r>
            <a:r>
              <a:rPr lang="en-US" sz="4000" b="0" u="sng" dirty="0" err="1">
                <a:solidFill>
                  <a:srgbClr val="FF0000"/>
                </a:solidFill>
                <a:effectLst/>
                <a:latin typeface="+mj-lt"/>
                <a:cs typeface="Times New Roman" panose="02020603050405020304" pitchFamily="18" charset="0"/>
              </a:rPr>
              <a:t>tế</a:t>
            </a:r>
            <a:r>
              <a:rPr lang="en-US" sz="4000" b="0" u="sng" dirty="0">
                <a:solidFill>
                  <a:srgbClr val="FF0000"/>
                </a:solidFill>
                <a:effectLst/>
                <a:latin typeface="+mj-lt"/>
                <a:cs typeface="Times New Roman" panose="02020603050405020304" pitchFamily="18" charset="0"/>
              </a:rPr>
              <a:t>:</a:t>
            </a:r>
            <a:r>
              <a:rPr lang="en-US" sz="4000" b="0" dirty="0">
                <a:solidFill>
                  <a:srgbClr val="FF0000"/>
                </a:solidFill>
                <a:effectLst/>
                <a:latin typeface="+mj-lt"/>
                <a:cs typeface="Times New Roman" panose="02020603050405020304" pitchFamily="18" charset="0"/>
              </a:rPr>
              <a:t> </a:t>
            </a:r>
            <a:r>
              <a:rPr lang="en-US" sz="5400" b="0" i="1" dirty="0">
                <a:solidFill>
                  <a:srgbClr val="FF0000"/>
                </a:solidFill>
                <a:effectLst/>
                <a:latin typeface="+mj-lt"/>
                <a:cs typeface="Times New Roman" panose="02020603050405020304" pitchFamily="18" charset="0"/>
              </a:rPr>
              <a:t>Vinh </a:t>
            </a:r>
            <a:r>
              <a:rPr lang="en-US" sz="5400" b="0" i="1" dirty="0" err="1">
                <a:solidFill>
                  <a:srgbClr val="FF0000"/>
                </a:solidFill>
                <a:effectLst/>
                <a:latin typeface="+mj-lt"/>
                <a:cs typeface="Times New Roman" panose="02020603050405020304" pitchFamily="18" charset="0"/>
              </a:rPr>
              <a:t>danh</a:t>
            </a:r>
            <a:r>
              <a:rPr lang="en-US" sz="5400" b="0" i="1" dirty="0">
                <a:solidFill>
                  <a:srgbClr val="FF0000"/>
                </a:solidFill>
                <a:effectLst/>
                <a:latin typeface="+mj-lt"/>
                <a:cs typeface="Times New Roman" panose="02020603050405020304" pitchFamily="18" charset="0"/>
              </a:rPr>
              <a:t> Thiên Chúa </a:t>
            </a:r>
            <a:r>
              <a:rPr lang="en-US" sz="5400" b="0" i="1" dirty="0" err="1">
                <a:solidFill>
                  <a:srgbClr val="FF0000"/>
                </a:solidFill>
                <a:effectLst/>
                <a:latin typeface="+mj-lt"/>
                <a:cs typeface="Times New Roman" panose="02020603050405020304" pitchFamily="18" charset="0"/>
              </a:rPr>
              <a:t>trên</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các</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tầng</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trời</a:t>
            </a:r>
            <a:r>
              <a:rPr lang="en-US" sz="5400" b="0" i="1" dirty="0">
                <a:solidFill>
                  <a:srgbClr val="FF0000"/>
                </a:solidFill>
                <a:effectLst/>
                <a:latin typeface="+mj-lt"/>
                <a:cs typeface="Times New Roman" panose="02020603050405020304" pitchFamily="18" charset="0"/>
              </a:rPr>
              <a:t>.</a:t>
            </a:r>
            <a:br>
              <a:rPr lang="en-US" sz="5400" b="0" i="1" dirty="0">
                <a:solidFill>
                  <a:srgbClr val="FF0000"/>
                </a:solidFill>
                <a:effectLst/>
                <a:latin typeface="+mj-lt"/>
                <a:cs typeface="Times New Roman" panose="02020603050405020304" pitchFamily="18" charset="0"/>
              </a:rPr>
            </a:br>
            <a:r>
              <a:rPr lang="vi-VN" sz="5400" b="0" dirty="0">
                <a:solidFill>
                  <a:srgbClr val="FF0000"/>
                </a:solidFill>
                <a:effectLst/>
                <a:latin typeface="+mj-lt"/>
                <a:cs typeface="Times New Roman" panose="02020603050405020304" pitchFamily="18" charset="0"/>
              </a:rPr>
              <a:t>A+B:</a:t>
            </a:r>
            <a:r>
              <a:rPr lang="vi-VN" sz="5400" b="0" dirty="0">
                <a:solidFill>
                  <a:srgbClr val="000066"/>
                </a:solidFill>
                <a:effectLst/>
                <a:latin typeface="+mj-lt"/>
                <a:cs typeface="Times New Roman" panose="02020603050405020304" pitchFamily="18" charset="0"/>
              </a:rPr>
              <a:t> </a:t>
            </a:r>
            <a:r>
              <a:rPr lang="vi-VN" sz="5400" b="0" dirty="0">
                <a:solidFill>
                  <a:srgbClr val="002060"/>
                </a:solidFill>
                <a:effectLst/>
                <a:latin typeface="+mj-lt"/>
                <a:cs typeface="Times New Roman" panose="02020603050405020304" pitchFamily="18" charset="0"/>
              </a:rPr>
              <a:t>Và bình an dưới thế cho người thiện tâm</a:t>
            </a:r>
            <a:r>
              <a:rPr lang="en-US" sz="5400" b="0" dirty="0">
                <a:solidFill>
                  <a:srgbClr val="002060"/>
                </a:solidFill>
                <a:effectLst/>
                <a:latin typeface="+mj-lt"/>
                <a:cs typeface="Times New Roman" panose="02020603050405020304" pitchFamily="18" charset="0"/>
              </a:rPr>
              <a:t>.</a:t>
            </a:r>
            <a:endParaRPr lang="vi-VN" sz="5400" b="0"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900652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lstStyle/>
          <a:p>
            <a:pPr algn="l" eaLnBrk="1" hangingPunct="1">
              <a:lnSpc>
                <a:spcPct val="140000"/>
              </a:lnSpc>
            </a:pPr>
            <a:r>
              <a:rPr lang="en-US" sz="5000" b="0" u="sng" dirty="0">
                <a:solidFill>
                  <a:srgbClr val="FF0000"/>
                </a:solidFill>
                <a:effectLst/>
                <a:latin typeface="+mj-lt"/>
                <a:cs typeface="Times New Roman" panose="02020603050405020304" pitchFamily="18" charset="0"/>
              </a:rPr>
              <a:t>A:</a:t>
            </a:r>
            <a:r>
              <a:rPr lang="en-US" sz="5000" b="0" dirty="0">
                <a:solidFill>
                  <a:srgbClr val="000066"/>
                </a:solidFill>
                <a:effectLst/>
                <a:latin typeface="+mj-lt"/>
                <a:cs typeface="Times New Roman" panose="02020603050405020304" pitchFamily="18" charset="0"/>
              </a:rPr>
              <a:t> </a:t>
            </a:r>
            <a:r>
              <a:rPr lang="en-US" sz="5000" b="0" dirty="0" err="1">
                <a:solidFill>
                  <a:srgbClr val="002060"/>
                </a:solidFill>
                <a:effectLst/>
                <a:latin typeface="+mj-lt"/>
                <a:cs typeface="Times New Roman" panose="02020603050405020304" pitchFamily="18" charset="0"/>
              </a:rPr>
              <a:t>Chúng</a:t>
            </a:r>
            <a:r>
              <a:rPr lang="en-US" sz="5000" b="0" dirty="0">
                <a:solidFill>
                  <a:srgbClr val="002060"/>
                </a:solidFill>
                <a:effectLst/>
                <a:latin typeface="+mj-lt"/>
                <a:cs typeface="Times New Roman" panose="02020603050405020304" pitchFamily="18" charset="0"/>
              </a:rPr>
              <a:t> con ca </a:t>
            </a:r>
            <a:r>
              <a:rPr lang="en-US" sz="5000" b="0" dirty="0" err="1">
                <a:solidFill>
                  <a:srgbClr val="002060"/>
                </a:solidFill>
                <a:effectLst/>
                <a:latin typeface="+mj-lt"/>
                <a:cs typeface="Times New Roman" panose="02020603050405020304" pitchFamily="18" charset="0"/>
              </a:rPr>
              <a:t>ngợi</a:t>
            </a:r>
            <a:r>
              <a:rPr lang="en-US" sz="5000" b="0" dirty="0">
                <a:solidFill>
                  <a:srgbClr val="002060"/>
                </a:solidFill>
                <a:effectLst/>
                <a:latin typeface="+mj-lt"/>
                <a:cs typeface="Times New Roman" panose="02020603050405020304" pitchFamily="18" charset="0"/>
              </a:rPr>
              <a:t> Chúa.</a:t>
            </a:r>
          </a:p>
          <a:p>
            <a:pPr algn="l" eaLnBrk="1" hangingPunct="1">
              <a:lnSpc>
                <a:spcPct val="140000"/>
              </a:lnSpc>
            </a:pPr>
            <a:r>
              <a:rPr lang="en-US" sz="5000" b="0" u="sng" dirty="0">
                <a:solidFill>
                  <a:srgbClr val="FF0000"/>
                </a:solidFill>
                <a:effectLst/>
                <a:latin typeface="+mj-lt"/>
                <a:cs typeface="Times New Roman" panose="02020603050405020304" pitchFamily="18" charset="0"/>
              </a:rPr>
              <a:t>B:</a:t>
            </a:r>
            <a:r>
              <a:rPr lang="en-US" sz="5000" b="0" dirty="0">
                <a:solidFill>
                  <a:srgbClr val="000066"/>
                </a:solidFill>
                <a:effectLst/>
                <a:latin typeface="+mj-lt"/>
                <a:cs typeface="Times New Roman" panose="02020603050405020304" pitchFamily="18" charset="0"/>
              </a:rPr>
              <a:t> </a:t>
            </a:r>
            <a:r>
              <a:rPr lang="en-US" sz="5000" b="0" dirty="0" err="1">
                <a:solidFill>
                  <a:srgbClr val="002060"/>
                </a:solidFill>
                <a:effectLst/>
                <a:latin typeface="+mj-lt"/>
                <a:cs typeface="Times New Roman" panose="02020603050405020304" pitchFamily="18" charset="0"/>
              </a:rPr>
              <a:t>Chúng</a:t>
            </a:r>
            <a:r>
              <a:rPr lang="en-US" sz="5000" b="0" dirty="0">
                <a:solidFill>
                  <a:srgbClr val="002060"/>
                </a:solidFill>
                <a:effectLst/>
                <a:latin typeface="+mj-lt"/>
                <a:cs typeface="Times New Roman" panose="02020603050405020304" pitchFamily="18" charset="0"/>
              </a:rPr>
              <a:t> con </a:t>
            </a:r>
            <a:r>
              <a:rPr lang="en-US" sz="5000" b="0" dirty="0" err="1">
                <a:solidFill>
                  <a:srgbClr val="002060"/>
                </a:solidFill>
                <a:effectLst/>
                <a:latin typeface="+mj-lt"/>
                <a:cs typeface="Times New Roman" panose="02020603050405020304" pitchFamily="18" charset="0"/>
              </a:rPr>
              <a:t>chúc</a:t>
            </a:r>
            <a:r>
              <a:rPr lang="en-US" sz="5000" b="0" dirty="0">
                <a:solidFill>
                  <a:srgbClr val="002060"/>
                </a:solidFill>
                <a:effectLst/>
                <a:latin typeface="+mj-lt"/>
                <a:cs typeface="Times New Roman" panose="02020603050405020304" pitchFamily="18" charset="0"/>
              </a:rPr>
              <a:t> </a:t>
            </a:r>
            <a:r>
              <a:rPr lang="en-US" sz="5000" b="0" dirty="0" err="1">
                <a:solidFill>
                  <a:srgbClr val="002060"/>
                </a:solidFill>
                <a:effectLst/>
                <a:latin typeface="+mj-lt"/>
                <a:cs typeface="Times New Roman" panose="02020603050405020304" pitchFamily="18" charset="0"/>
              </a:rPr>
              <a:t>tụng</a:t>
            </a:r>
            <a:r>
              <a:rPr lang="en-US" sz="5000" b="0" dirty="0">
                <a:solidFill>
                  <a:srgbClr val="002060"/>
                </a:solidFill>
                <a:effectLst/>
                <a:latin typeface="+mj-lt"/>
                <a:cs typeface="Times New Roman" panose="02020603050405020304" pitchFamily="18" charset="0"/>
              </a:rPr>
              <a:t> Chúa. </a:t>
            </a:r>
            <a:br>
              <a:rPr lang="en-US" sz="5000" b="0" dirty="0">
                <a:solidFill>
                  <a:srgbClr val="000066"/>
                </a:solidFill>
                <a:effectLst/>
                <a:latin typeface="+mj-lt"/>
                <a:cs typeface="Times New Roman" panose="02020603050405020304" pitchFamily="18" charset="0"/>
              </a:rPr>
            </a:br>
            <a:r>
              <a:rPr lang="en-US" sz="5000" b="0" dirty="0">
                <a:solidFill>
                  <a:srgbClr val="FF0000"/>
                </a:solidFill>
                <a:effectLst/>
                <a:latin typeface="+mj-lt"/>
                <a:cs typeface="Times New Roman" panose="02020603050405020304" pitchFamily="18" charset="0"/>
              </a:rPr>
              <a:t>A:</a:t>
            </a:r>
            <a:r>
              <a:rPr lang="en-US" sz="5000" b="0" dirty="0">
                <a:solidFill>
                  <a:srgbClr val="000066"/>
                </a:solidFill>
                <a:effectLst/>
                <a:latin typeface="+mj-lt"/>
                <a:cs typeface="Times New Roman" panose="02020603050405020304" pitchFamily="18" charset="0"/>
              </a:rPr>
              <a:t> </a:t>
            </a:r>
            <a:r>
              <a:rPr lang="en-US" sz="5000" b="0" dirty="0" err="1">
                <a:solidFill>
                  <a:srgbClr val="002060"/>
                </a:solidFill>
                <a:effectLst/>
                <a:latin typeface="+mj-lt"/>
                <a:cs typeface="Times New Roman" panose="02020603050405020304" pitchFamily="18" charset="0"/>
              </a:rPr>
              <a:t>Chúng</a:t>
            </a:r>
            <a:r>
              <a:rPr lang="en-US" sz="5000" b="0" dirty="0">
                <a:solidFill>
                  <a:srgbClr val="002060"/>
                </a:solidFill>
                <a:effectLst/>
                <a:latin typeface="+mj-lt"/>
                <a:cs typeface="Times New Roman" panose="02020603050405020304" pitchFamily="18" charset="0"/>
              </a:rPr>
              <a:t> con </a:t>
            </a:r>
            <a:r>
              <a:rPr lang="en-US" sz="5000" b="0" dirty="0" err="1">
                <a:solidFill>
                  <a:srgbClr val="002060"/>
                </a:solidFill>
                <a:effectLst/>
                <a:latin typeface="+mj-lt"/>
                <a:cs typeface="Times New Roman" panose="02020603050405020304" pitchFamily="18" charset="0"/>
              </a:rPr>
              <a:t>thờ</a:t>
            </a:r>
            <a:r>
              <a:rPr lang="en-US" sz="5000" b="0" dirty="0">
                <a:solidFill>
                  <a:srgbClr val="002060"/>
                </a:solidFill>
                <a:effectLst/>
                <a:latin typeface="+mj-lt"/>
                <a:cs typeface="Times New Roman" panose="02020603050405020304" pitchFamily="18" charset="0"/>
              </a:rPr>
              <a:t> </a:t>
            </a:r>
            <a:r>
              <a:rPr lang="en-US" sz="5000" b="0" dirty="0" err="1">
                <a:solidFill>
                  <a:srgbClr val="002060"/>
                </a:solidFill>
                <a:effectLst/>
                <a:latin typeface="+mj-lt"/>
                <a:cs typeface="Times New Roman" panose="02020603050405020304" pitchFamily="18" charset="0"/>
              </a:rPr>
              <a:t>lạy</a:t>
            </a:r>
            <a:r>
              <a:rPr lang="en-US" sz="5000" b="0" dirty="0">
                <a:solidFill>
                  <a:srgbClr val="002060"/>
                </a:solidFill>
                <a:effectLst/>
                <a:latin typeface="+mj-lt"/>
                <a:cs typeface="Times New Roman" panose="02020603050405020304" pitchFamily="18" charset="0"/>
              </a:rPr>
              <a:t> Chúa. </a:t>
            </a:r>
          </a:p>
          <a:p>
            <a:pPr algn="l" eaLnBrk="1" hangingPunct="1">
              <a:lnSpc>
                <a:spcPct val="140000"/>
              </a:lnSpc>
            </a:pPr>
            <a:r>
              <a:rPr lang="en-US" sz="5000" b="0" dirty="0">
                <a:solidFill>
                  <a:srgbClr val="FF0000"/>
                </a:solidFill>
                <a:effectLst/>
                <a:latin typeface="+mj-lt"/>
                <a:cs typeface="Times New Roman" panose="02020603050405020304" pitchFamily="18" charset="0"/>
              </a:rPr>
              <a:t>B:</a:t>
            </a:r>
            <a:r>
              <a:rPr lang="en-US" sz="5000" b="0" dirty="0">
                <a:solidFill>
                  <a:srgbClr val="000066"/>
                </a:solidFill>
                <a:effectLst/>
                <a:latin typeface="+mj-lt"/>
                <a:cs typeface="Times New Roman" panose="02020603050405020304" pitchFamily="18" charset="0"/>
              </a:rPr>
              <a:t> </a:t>
            </a:r>
            <a:r>
              <a:rPr lang="en-US" sz="5000" b="0" dirty="0" err="1">
                <a:solidFill>
                  <a:srgbClr val="002060"/>
                </a:solidFill>
                <a:effectLst/>
                <a:latin typeface="+mj-lt"/>
                <a:cs typeface="Times New Roman" panose="02020603050405020304" pitchFamily="18" charset="0"/>
              </a:rPr>
              <a:t>Chúng</a:t>
            </a:r>
            <a:r>
              <a:rPr lang="en-US" sz="5000" b="0" dirty="0">
                <a:solidFill>
                  <a:srgbClr val="002060"/>
                </a:solidFill>
                <a:effectLst/>
                <a:latin typeface="+mj-lt"/>
                <a:cs typeface="Times New Roman" panose="02020603050405020304" pitchFamily="18" charset="0"/>
              </a:rPr>
              <a:t> con </a:t>
            </a:r>
            <a:r>
              <a:rPr lang="en-US" sz="5000" b="0" dirty="0" err="1">
                <a:solidFill>
                  <a:srgbClr val="002060"/>
                </a:solidFill>
                <a:effectLst/>
                <a:latin typeface="+mj-lt"/>
                <a:cs typeface="Times New Roman" panose="02020603050405020304" pitchFamily="18" charset="0"/>
              </a:rPr>
              <a:t>tôn</a:t>
            </a:r>
            <a:r>
              <a:rPr lang="en-US" sz="5000" b="0" dirty="0">
                <a:solidFill>
                  <a:srgbClr val="002060"/>
                </a:solidFill>
                <a:effectLst/>
                <a:latin typeface="+mj-lt"/>
                <a:cs typeface="Times New Roman" panose="02020603050405020304" pitchFamily="18" charset="0"/>
              </a:rPr>
              <a:t> </a:t>
            </a:r>
            <a:r>
              <a:rPr lang="en-US" sz="5000" b="0" dirty="0" err="1">
                <a:solidFill>
                  <a:srgbClr val="002060"/>
                </a:solidFill>
                <a:effectLst/>
                <a:latin typeface="+mj-lt"/>
                <a:cs typeface="Times New Roman" panose="02020603050405020304" pitchFamily="18" charset="0"/>
              </a:rPr>
              <a:t>vinh</a:t>
            </a:r>
            <a:r>
              <a:rPr lang="en-US" sz="5000" b="0" dirty="0">
                <a:solidFill>
                  <a:srgbClr val="002060"/>
                </a:solidFill>
                <a:effectLst/>
                <a:latin typeface="+mj-lt"/>
                <a:cs typeface="Times New Roman" panose="02020603050405020304" pitchFamily="18" charset="0"/>
              </a:rPr>
              <a:t> Chúa.</a:t>
            </a:r>
          </a:p>
        </p:txBody>
      </p:sp>
    </p:spTree>
    <p:extLst>
      <p:ext uri="{BB962C8B-B14F-4D97-AF65-F5344CB8AC3E}">
        <p14:creationId xmlns:p14="http://schemas.microsoft.com/office/powerpoint/2010/main" val="11055322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lstStyle/>
          <a:p>
            <a:pPr marL="0" indent="0" algn="just" eaLnBrk="1" hangingPunct="1">
              <a:lnSpc>
                <a:spcPct val="140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0066"/>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Chúng</a:t>
            </a:r>
            <a:r>
              <a:rPr lang="en-US" sz="4800" b="0" dirty="0">
                <a:solidFill>
                  <a:srgbClr val="002060"/>
                </a:solidFill>
                <a:effectLst/>
                <a:latin typeface="+mj-lt"/>
                <a:cs typeface="Times New Roman" panose="02020603050405020304" pitchFamily="18" charset="0"/>
              </a:rPr>
              <a:t> con </a:t>
            </a:r>
            <a:r>
              <a:rPr lang="en-US" sz="4800" b="0" dirty="0" err="1">
                <a:solidFill>
                  <a:srgbClr val="002060"/>
                </a:solidFill>
                <a:effectLst/>
                <a:latin typeface="+mj-lt"/>
                <a:cs typeface="Times New Roman" panose="02020603050405020304" pitchFamily="18" charset="0"/>
              </a:rPr>
              <a:t>cảm</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tạ</a:t>
            </a:r>
            <a:r>
              <a:rPr lang="en-US" sz="4800" b="0" dirty="0">
                <a:solidFill>
                  <a:srgbClr val="002060"/>
                </a:solidFill>
                <a:effectLst/>
                <a:latin typeface="+mj-lt"/>
                <a:cs typeface="Times New Roman" panose="02020603050405020304" pitchFamily="18" charset="0"/>
              </a:rPr>
              <a:t> Chúa </a:t>
            </a:r>
            <a:r>
              <a:rPr lang="en-US" sz="4800" b="0" dirty="0" err="1">
                <a:solidFill>
                  <a:srgbClr val="002060"/>
                </a:solidFill>
                <a:effectLst/>
                <a:latin typeface="+mj-lt"/>
                <a:cs typeface="Times New Roman" panose="02020603050405020304" pitchFamily="18" charset="0"/>
              </a:rPr>
              <a:t>vì</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vinh</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quang</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cao</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cả</a:t>
            </a:r>
            <a:r>
              <a:rPr lang="en-US" sz="4800" b="0" dirty="0">
                <a:solidFill>
                  <a:srgbClr val="002060"/>
                </a:solidFill>
                <a:effectLst/>
                <a:latin typeface="+mj-lt"/>
                <a:cs typeface="Times New Roman" panose="02020603050405020304" pitchFamily="18" charset="0"/>
              </a:rPr>
              <a:t> Chúa.</a:t>
            </a:r>
          </a:p>
          <a:p>
            <a:pPr marL="0" indent="0" algn="just" eaLnBrk="1" hangingPunct="1">
              <a:lnSpc>
                <a:spcPct val="140000"/>
              </a:lnSpc>
              <a:buFontTx/>
              <a:buNone/>
            </a:pPr>
            <a:r>
              <a:rPr lang="vi-VN" sz="4800" b="0" dirty="0">
                <a:solidFill>
                  <a:srgbClr val="FF0000"/>
                </a:solidFill>
                <a:effectLst/>
                <a:latin typeface="+mj-lt"/>
                <a:cs typeface="Times New Roman" panose="02020603050405020304" pitchFamily="18" charset="0"/>
              </a:rPr>
              <a:t>B:</a:t>
            </a:r>
            <a:r>
              <a:rPr lang="vi-VN" sz="4800" b="0" dirty="0">
                <a:solidFill>
                  <a:srgbClr val="000066"/>
                </a:solidFill>
                <a:effectLst/>
                <a:latin typeface="+mj-lt"/>
                <a:cs typeface="Times New Roman" panose="02020603050405020304" pitchFamily="18" charset="0"/>
              </a:rPr>
              <a:t> </a:t>
            </a:r>
            <a:r>
              <a:rPr lang="vi-VN" sz="4800" b="0" dirty="0">
                <a:solidFill>
                  <a:srgbClr val="002060"/>
                </a:solidFill>
                <a:effectLst/>
                <a:latin typeface="+mj-lt"/>
                <a:cs typeface="Times New Roman"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20529939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lstStyle/>
          <a:p>
            <a:pPr marL="0" indent="0" algn="just" eaLnBrk="1" hangingPunct="1">
              <a:lnSpc>
                <a:spcPct val="145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0066"/>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Lạy</a:t>
            </a:r>
            <a:r>
              <a:rPr lang="en-US" sz="4800" b="0" dirty="0">
                <a:solidFill>
                  <a:srgbClr val="002060"/>
                </a:solidFill>
                <a:effectLst/>
                <a:latin typeface="+mj-lt"/>
                <a:cs typeface="Times New Roman" panose="02020603050405020304" pitchFamily="18" charset="0"/>
              </a:rPr>
              <a:t> Con </a:t>
            </a:r>
            <a:r>
              <a:rPr lang="en-US" sz="4800" dirty="0" err="1">
                <a:solidFill>
                  <a:srgbClr val="002060"/>
                </a:solidFill>
                <a:latin typeface="+mj-lt"/>
                <a:cs typeface="Times New Roman" panose="02020603050405020304" pitchFamily="18" charset="0"/>
              </a:rPr>
              <a:t>M</a:t>
            </a:r>
            <a:r>
              <a:rPr lang="en-US" sz="4800" b="0" dirty="0" err="1">
                <a:solidFill>
                  <a:srgbClr val="002060"/>
                </a:solidFill>
                <a:effectLst/>
                <a:latin typeface="+mj-lt"/>
                <a:cs typeface="Times New Roman" panose="02020603050405020304" pitchFamily="18" charset="0"/>
              </a:rPr>
              <a:t>ột</a:t>
            </a:r>
            <a:r>
              <a:rPr lang="en-US" sz="4800" b="0" dirty="0">
                <a:solidFill>
                  <a:srgbClr val="002060"/>
                </a:solidFill>
                <a:effectLst/>
                <a:latin typeface="+mj-lt"/>
                <a:cs typeface="Times New Roman" panose="02020603050405020304" pitchFamily="18" charset="0"/>
              </a:rPr>
              <a:t> Thiên Chúa,            Chúa </a:t>
            </a:r>
            <a:r>
              <a:rPr lang="en-US" sz="4800" b="0" dirty="0" err="1">
                <a:solidFill>
                  <a:srgbClr val="002060"/>
                </a:solidFill>
                <a:effectLst/>
                <a:latin typeface="+mj-lt"/>
                <a:cs typeface="Times New Roman" panose="02020603050405020304" pitchFamily="18" charset="0"/>
              </a:rPr>
              <a:t>Giêsu</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Kitô</a:t>
            </a:r>
            <a:r>
              <a:rPr lang="en-US" sz="4800" b="0" dirty="0">
                <a:solidFill>
                  <a:srgbClr val="002060"/>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0000"/>
                </a:solidFill>
                <a:effectLst/>
                <a:latin typeface="+mj-lt"/>
                <a:cs typeface="Times New Roman" panose="02020603050405020304" pitchFamily="18" charset="0"/>
              </a:rPr>
              <a:t>B:</a:t>
            </a:r>
            <a:r>
              <a:rPr lang="vi-VN" sz="4800" b="0" dirty="0">
                <a:solidFill>
                  <a:srgbClr val="000066"/>
                </a:solidFill>
                <a:effectLst/>
                <a:latin typeface="+mj-lt"/>
                <a:cs typeface="Times New Roman" panose="02020603050405020304" pitchFamily="18" charset="0"/>
              </a:rPr>
              <a:t> </a:t>
            </a:r>
            <a:r>
              <a:rPr lang="vi-VN" sz="4800" b="0" dirty="0">
                <a:solidFill>
                  <a:srgbClr val="002060"/>
                </a:solidFill>
                <a:effectLst/>
                <a:latin typeface="+mj-lt"/>
                <a:cs typeface="Times New Roman"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42616669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lstStyle/>
          <a:p>
            <a:pPr marL="0" indent="0" algn="just" eaLnBrk="1" hangingPunct="1">
              <a:lnSpc>
                <a:spcPct val="145000"/>
              </a:lnSpc>
              <a:buFontTx/>
              <a:buNone/>
            </a:pPr>
            <a:r>
              <a:rPr lang="en-US" sz="5400" b="0" u="sng" dirty="0">
                <a:solidFill>
                  <a:srgbClr val="FF0000"/>
                </a:solidFill>
                <a:effectLst/>
                <a:latin typeface="+mj-lt"/>
                <a:cs typeface="Times New Roman" panose="02020603050405020304" pitchFamily="18" charset="0"/>
              </a:rPr>
              <a:t>A:</a:t>
            </a:r>
            <a:r>
              <a:rPr lang="en-US" sz="5400" b="0" dirty="0">
                <a:solidFill>
                  <a:srgbClr val="000066"/>
                </a:solidFill>
                <a:effectLst/>
                <a:latin typeface="+mj-lt"/>
                <a:cs typeface="Times New Roman" panose="02020603050405020304" pitchFamily="18" charset="0"/>
              </a:rPr>
              <a:t> </a:t>
            </a:r>
            <a:r>
              <a:rPr lang="en-US" sz="5400" b="0" dirty="0">
                <a:solidFill>
                  <a:srgbClr val="002060"/>
                </a:solidFill>
                <a:effectLst/>
                <a:latin typeface="+mj-lt"/>
                <a:cs typeface="Times New Roman" panose="02020603050405020304" pitchFamily="18" charset="0"/>
              </a:rPr>
              <a:t>Chúa </a:t>
            </a:r>
            <a:r>
              <a:rPr lang="en-US" sz="5400" b="0" dirty="0" err="1">
                <a:solidFill>
                  <a:srgbClr val="002060"/>
                </a:solidFill>
                <a:effectLst/>
                <a:latin typeface="+mj-lt"/>
                <a:cs typeface="Times New Roman" panose="02020603050405020304" pitchFamily="18" charset="0"/>
              </a:rPr>
              <a:t>xóa</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tội</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trần</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gian</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xin</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thương</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xót</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chúng</a:t>
            </a:r>
            <a:r>
              <a:rPr lang="en-US" sz="5400" b="0" dirty="0">
                <a:solidFill>
                  <a:srgbClr val="002060"/>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0000"/>
                </a:solidFill>
                <a:effectLst/>
                <a:latin typeface="+mj-lt"/>
                <a:cs typeface="Times New Roman" panose="02020603050405020304" pitchFamily="18" charset="0"/>
              </a:rPr>
              <a:t>B:</a:t>
            </a:r>
            <a:r>
              <a:rPr lang="en-US" sz="5400" b="0" dirty="0">
                <a:solidFill>
                  <a:srgbClr val="000066"/>
                </a:solidFill>
                <a:effectLst/>
                <a:latin typeface="+mj-lt"/>
                <a:cs typeface="Times New Roman" panose="02020603050405020304" pitchFamily="18" charset="0"/>
              </a:rPr>
              <a:t> </a:t>
            </a:r>
            <a:r>
              <a:rPr lang="en-US" sz="5400" b="0" dirty="0">
                <a:solidFill>
                  <a:srgbClr val="002060"/>
                </a:solidFill>
                <a:effectLst/>
                <a:latin typeface="+mj-lt"/>
                <a:cs typeface="Times New Roman" panose="02020603050405020304" pitchFamily="18" charset="0"/>
              </a:rPr>
              <a:t>Chúa </a:t>
            </a:r>
            <a:r>
              <a:rPr lang="en-US" sz="5400" b="0" dirty="0" err="1">
                <a:solidFill>
                  <a:srgbClr val="002060"/>
                </a:solidFill>
                <a:effectLst/>
                <a:latin typeface="+mj-lt"/>
                <a:cs typeface="Times New Roman" panose="02020603050405020304" pitchFamily="18" charset="0"/>
              </a:rPr>
              <a:t>xóa</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tội</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trần</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gian</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xin</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nhậm</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lời</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chúng</a:t>
            </a:r>
            <a:r>
              <a:rPr lang="en-US" sz="5400" b="0" dirty="0">
                <a:solidFill>
                  <a:srgbClr val="002060"/>
                </a:solidFill>
                <a:effectLst/>
                <a:latin typeface="+mj-lt"/>
                <a:cs typeface="Times New Roman" panose="02020603050405020304" pitchFamily="18" charset="0"/>
              </a:rPr>
              <a:t> con </a:t>
            </a:r>
            <a:r>
              <a:rPr lang="en-US" sz="5400" b="0" dirty="0" err="1">
                <a:solidFill>
                  <a:srgbClr val="002060"/>
                </a:solidFill>
                <a:effectLst/>
                <a:latin typeface="+mj-lt"/>
                <a:cs typeface="Times New Roman" panose="02020603050405020304" pitchFamily="18" charset="0"/>
              </a:rPr>
              <a:t>cầu</a:t>
            </a:r>
            <a:r>
              <a:rPr lang="en-US" sz="5400" b="0" dirty="0">
                <a:solidFill>
                  <a:srgbClr val="002060"/>
                </a:solidFill>
                <a:effectLst/>
                <a:latin typeface="+mj-lt"/>
                <a:cs typeface="Times New Roman" panose="02020603050405020304" pitchFamily="18" charset="0"/>
              </a:rPr>
              <a:t> </a:t>
            </a:r>
            <a:r>
              <a:rPr lang="en-US" sz="5400" b="0" dirty="0" err="1">
                <a:solidFill>
                  <a:srgbClr val="002060"/>
                </a:solidFill>
                <a:effectLst/>
                <a:latin typeface="+mj-lt"/>
                <a:cs typeface="Times New Roman" panose="02020603050405020304" pitchFamily="18" charset="0"/>
              </a:rPr>
              <a:t>khẩn</a:t>
            </a:r>
            <a:r>
              <a:rPr lang="en-US" sz="5400" b="0" dirty="0">
                <a:solidFill>
                  <a:srgbClr val="002060"/>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63437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lstStyle/>
          <a:p>
            <a:pPr marL="0" indent="0" algn="just" eaLnBrk="1" hangingPunct="1">
              <a:lnSpc>
                <a:spcPct val="150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0066"/>
                </a:solidFill>
                <a:effectLst/>
                <a:latin typeface="+mj-lt"/>
                <a:cs typeface="Times New Roman" panose="02020603050405020304" pitchFamily="18" charset="0"/>
              </a:rPr>
              <a:t> </a:t>
            </a:r>
            <a:r>
              <a:rPr lang="en-US" sz="4800" b="0" dirty="0">
                <a:solidFill>
                  <a:srgbClr val="002060"/>
                </a:solidFill>
                <a:effectLst/>
                <a:latin typeface="+mj-lt"/>
                <a:cs typeface="Times New Roman" panose="02020603050405020304" pitchFamily="18" charset="0"/>
              </a:rPr>
              <a:t>Chúa </a:t>
            </a:r>
            <a:r>
              <a:rPr lang="en-US" sz="4800" b="0" dirty="0" err="1">
                <a:solidFill>
                  <a:srgbClr val="002060"/>
                </a:solidFill>
                <a:effectLst/>
                <a:latin typeface="+mj-lt"/>
                <a:cs typeface="Times New Roman" panose="02020603050405020304" pitchFamily="18" charset="0"/>
              </a:rPr>
              <a:t>ngự</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bên</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hữu</a:t>
            </a:r>
            <a:r>
              <a:rPr lang="en-US" sz="4800" b="0" dirty="0">
                <a:solidFill>
                  <a:srgbClr val="002060"/>
                </a:solidFill>
                <a:effectLst/>
                <a:latin typeface="+mj-lt"/>
                <a:cs typeface="Times New Roman" panose="02020603050405020304" pitchFamily="18" charset="0"/>
              </a:rPr>
              <a:t> Đức Chúa Cha, </a:t>
            </a:r>
            <a:r>
              <a:rPr lang="en-US" sz="4800" b="0" dirty="0" err="1">
                <a:solidFill>
                  <a:srgbClr val="002060"/>
                </a:solidFill>
                <a:effectLst/>
                <a:latin typeface="+mj-lt"/>
                <a:cs typeface="Times New Roman" panose="02020603050405020304" pitchFamily="18" charset="0"/>
              </a:rPr>
              <a:t>xin</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thương</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xót</a:t>
            </a:r>
            <a:r>
              <a:rPr lang="en-US" sz="4800" b="0" dirty="0">
                <a:solidFill>
                  <a:srgbClr val="002060"/>
                </a:solidFill>
                <a:effectLst/>
                <a:latin typeface="+mj-lt"/>
                <a:cs typeface="Times New Roman" panose="02020603050405020304" pitchFamily="18" charset="0"/>
              </a:rPr>
              <a:t> </a:t>
            </a:r>
            <a:r>
              <a:rPr lang="en-US" sz="4800" b="0" dirty="0" err="1">
                <a:solidFill>
                  <a:srgbClr val="002060"/>
                </a:solidFill>
                <a:effectLst/>
                <a:latin typeface="+mj-lt"/>
                <a:cs typeface="Times New Roman" panose="02020603050405020304" pitchFamily="18" charset="0"/>
              </a:rPr>
              <a:t>chúng</a:t>
            </a:r>
            <a:r>
              <a:rPr lang="en-US" sz="4800" b="0" dirty="0">
                <a:solidFill>
                  <a:srgbClr val="002060"/>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0000"/>
                </a:solidFill>
                <a:effectLst/>
                <a:latin typeface="+mj-lt"/>
                <a:cs typeface="Times New Roman" panose="02020603050405020304" pitchFamily="18" charset="0"/>
              </a:rPr>
              <a:t>B:</a:t>
            </a:r>
            <a:r>
              <a:rPr lang="vi-VN" sz="4800" b="0" dirty="0">
                <a:solidFill>
                  <a:srgbClr val="000066"/>
                </a:solidFill>
                <a:effectLst/>
                <a:latin typeface="+mj-lt"/>
                <a:cs typeface="Times New Roman" panose="02020603050405020304" pitchFamily="18" charset="0"/>
              </a:rPr>
              <a:t> </a:t>
            </a:r>
            <a:r>
              <a:rPr lang="vi-VN" sz="4800" b="0" dirty="0">
                <a:solidFill>
                  <a:srgbClr val="002060"/>
                </a:solidFill>
                <a:effectLst/>
                <a:latin typeface="+mj-lt"/>
                <a:cs typeface="Times New Roman" panose="02020603050405020304" pitchFamily="18" charset="0"/>
              </a:rPr>
              <a:t>Vì lạy Chúa Giêsu Kitô, chỉ có Chúa là Đấng Thánh.</a:t>
            </a:r>
          </a:p>
        </p:txBody>
      </p:sp>
    </p:spTree>
    <p:extLst>
      <p:ext uri="{BB962C8B-B14F-4D97-AF65-F5344CB8AC3E}">
        <p14:creationId xmlns:p14="http://schemas.microsoft.com/office/powerpoint/2010/main" val="11773311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lstStyle/>
          <a:p>
            <a:pPr marL="0" indent="0" algn="just" eaLnBrk="1" hangingPunct="1">
              <a:lnSpc>
                <a:spcPct val="140000"/>
              </a:lnSpc>
              <a:buFontTx/>
              <a:buNone/>
            </a:pPr>
            <a:r>
              <a:rPr lang="en-US" sz="4400" b="0" dirty="0" err="1">
                <a:solidFill>
                  <a:srgbClr val="002060"/>
                </a:solidFill>
                <a:effectLst/>
                <a:latin typeface="+mj-lt"/>
                <a:cs typeface="Times New Roman" panose="02020603050405020304" pitchFamily="18" charset="0"/>
              </a:rPr>
              <a:t>Chỉ</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có</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Chúa</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là</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Chúa</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chỉ</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có</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Chúa</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là</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đấng</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tối</a:t>
            </a:r>
            <a:r>
              <a:rPr lang="en-US" sz="4400" b="0" dirty="0">
                <a:solidFill>
                  <a:srgbClr val="002060"/>
                </a:solidFill>
                <a:effectLst/>
                <a:latin typeface="+mj-lt"/>
                <a:cs typeface="Times New Roman" panose="02020603050405020304" pitchFamily="18" charset="0"/>
              </a:rPr>
              <a:t> </a:t>
            </a:r>
            <a:r>
              <a:rPr lang="en-US" sz="4400" b="0" dirty="0" err="1">
                <a:solidFill>
                  <a:srgbClr val="002060"/>
                </a:solidFill>
                <a:effectLst/>
                <a:latin typeface="+mj-lt"/>
                <a:cs typeface="Times New Roman" panose="02020603050405020304" pitchFamily="18" charset="0"/>
              </a:rPr>
              <a:t>cao</a:t>
            </a:r>
            <a:r>
              <a:rPr lang="en-US" sz="4400" b="0" dirty="0">
                <a:solidFill>
                  <a:srgbClr val="002060"/>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0000"/>
                </a:solidFill>
                <a:effectLst/>
                <a:latin typeface="+mj-lt"/>
                <a:cs typeface="Times New Roman" panose="02020603050405020304" pitchFamily="18" charset="0"/>
              </a:rPr>
              <a:t>A+</a:t>
            </a:r>
            <a:r>
              <a:rPr lang="en-US" sz="4400" b="0" u="sng" dirty="0">
                <a:solidFill>
                  <a:srgbClr val="FF0000"/>
                </a:solidFill>
                <a:effectLst/>
                <a:latin typeface="+mj-lt"/>
                <a:cs typeface="Times New Roman" panose="02020603050405020304" pitchFamily="18" charset="0"/>
              </a:rPr>
              <a:t>B</a:t>
            </a:r>
            <a:r>
              <a:rPr lang="vi-VN" sz="4400" b="0" u="sng" dirty="0">
                <a:solidFill>
                  <a:srgbClr val="FF0000"/>
                </a:solidFill>
                <a:effectLst/>
                <a:latin typeface="+mj-lt"/>
                <a:cs typeface="Times New Roman" panose="02020603050405020304" pitchFamily="18" charset="0"/>
              </a:rPr>
              <a:t>:</a:t>
            </a:r>
            <a:r>
              <a:rPr lang="vi-VN" sz="4400" b="0" dirty="0">
                <a:solidFill>
                  <a:srgbClr val="000066"/>
                </a:solidFill>
                <a:effectLst/>
                <a:latin typeface="+mj-lt"/>
                <a:cs typeface="Times New Roman" panose="02020603050405020304" pitchFamily="18" charset="0"/>
              </a:rPr>
              <a:t> </a:t>
            </a:r>
            <a:r>
              <a:rPr lang="vi-VN" sz="4400" b="0" dirty="0">
                <a:solidFill>
                  <a:srgbClr val="002060"/>
                </a:solidFill>
                <a:effectLst/>
                <a:latin typeface="+mj-lt"/>
                <a:cs typeface="Times New Roman" panose="02020603050405020304" pitchFamily="18" charset="0"/>
              </a:rPr>
              <a:t>Cùng Đức Chúa Thánh Thần trong vinh quang Đức Chúa Cha. </a:t>
            </a:r>
          </a:p>
          <a:p>
            <a:pPr marL="0" indent="0" algn="just" eaLnBrk="1" hangingPunct="1">
              <a:lnSpc>
                <a:spcPct val="140000"/>
              </a:lnSpc>
              <a:buFontTx/>
              <a:buNone/>
            </a:pPr>
            <a:r>
              <a:rPr lang="vi-VN" sz="4400" b="0" u="sng" dirty="0">
                <a:solidFill>
                  <a:srgbClr val="FF00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27410706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B04668-E7E3-1EAF-0B0A-30FD2A8E25F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D3666E5-BF11-7872-50FB-1DBD0D0126EB}"/>
              </a:ext>
            </a:extLst>
          </p:cNvPr>
          <p:cNvSpPr txBox="1"/>
          <p:nvPr/>
        </p:nvSpPr>
        <p:spPr>
          <a:xfrm>
            <a:off x="5334000" y="3714750"/>
            <a:ext cx="230919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CA ĐOÀN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GIÁO XỨ THIÊN ÂN</a:t>
            </a:r>
          </a:p>
        </p:txBody>
      </p:sp>
      <p:pic>
        <p:nvPicPr>
          <p:cNvPr id="3" name="Picture 2">
            <a:extLst>
              <a:ext uri="{FF2B5EF4-FFF2-40B4-BE49-F238E27FC236}">
                <a16:creationId xmlns:a16="http://schemas.microsoft.com/office/drawing/2014/main" id="{A2B87F5C-79C4-9C00-6682-CBA32BD626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03633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3D080B-49D0-C795-933B-52C60F35EB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29137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3790949"/>
          </a:xfrm>
        </p:spPr>
        <p:txBody>
          <a:bodyPr>
            <a:normAutofit fontScale="90000"/>
          </a:bodyPr>
          <a:lstStyle/>
          <a:p>
            <a:r>
              <a:rPr lang="en-US" sz="6000" dirty="0">
                <a:solidFill>
                  <a:srgbClr val="C00000"/>
                </a:solidFill>
              </a:rPr>
              <a:t>Đáp Ca</a:t>
            </a:r>
            <a:br>
              <a:rPr lang="en-US" sz="6000" dirty="0">
                <a:solidFill>
                  <a:srgbClr val="C00000"/>
                </a:solidFill>
              </a:rPr>
            </a:br>
            <a:r>
              <a:rPr lang="en-US" sz="6000" dirty="0" err="1">
                <a:solidFill>
                  <a:srgbClr val="C00000"/>
                </a:solidFill>
              </a:rPr>
              <a:t>Lễ</a:t>
            </a:r>
            <a:r>
              <a:rPr lang="en-US" sz="6000" dirty="0">
                <a:solidFill>
                  <a:srgbClr val="C00000"/>
                </a:solidFill>
              </a:rPr>
              <a:t> </a:t>
            </a:r>
            <a:r>
              <a:rPr lang="en-US" sz="6000" dirty="0" err="1">
                <a:solidFill>
                  <a:srgbClr val="C00000"/>
                </a:solidFill>
              </a:rPr>
              <a:t>Đức</a:t>
            </a:r>
            <a:r>
              <a:rPr lang="en-US" sz="6000" dirty="0">
                <a:solidFill>
                  <a:srgbClr val="C00000"/>
                </a:solidFill>
              </a:rPr>
              <a:t> </a:t>
            </a:r>
            <a:r>
              <a:rPr lang="en-US" sz="6000" dirty="0" err="1">
                <a:solidFill>
                  <a:srgbClr val="C00000"/>
                </a:solidFill>
              </a:rPr>
              <a:t>Mẹ</a:t>
            </a:r>
            <a:r>
              <a:rPr lang="en-US" sz="6000" dirty="0">
                <a:solidFill>
                  <a:srgbClr val="C00000"/>
                </a:solidFill>
              </a:rPr>
              <a:t> </a:t>
            </a:r>
            <a:r>
              <a:rPr lang="en-US" sz="6000" dirty="0" err="1">
                <a:solidFill>
                  <a:srgbClr val="C00000"/>
                </a:solidFill>
              </a:rPr>
              <a:t>Mân</a:t>
            </a:r>
            <a:r>
              <a:rPr lang="en-US" sz="6000" dirty="0">
                <a:solidFill>
                  <a:srgbClr val="C00000"/>
                </a:solidFill>
              </a:rPr>
              <a:t> </a:t>
            </a:r>
            <a:r>
              <a:rPr lang="en-US" sz="6000" dirty="0" err="1">
                <a:solidFill>
                  <a:srgbClr val="C00000"/>
                </a:solidFill>
              </a:rPr>
              <a:t>Côi</a:t>
            </a:r>
            <a:br>
              <a:rPr lang="en-US" sz="6000" dirty="0">
                <a:solidFill>
                  <a:srgbClr val="C00000"/>
                </a:solidFill>
              </a:rPr>
            </a:br>
            <a:r>
              <a:rPr lang="en-US" i="1" dirty="0">
                <a:solidFill>
                  <a:srgbClr val="000066"/>
                </a:solidFill>
              </a:rPr>
              <a:t>Magnificat</a:t>
            </a:r>
            <a:br>
              <a:rPr lang="en-US" i="1" dirty="0">
                <a:solidFill>
                  <a:srgbClr val="000066"/>
                </a:solidFill>
              </a:rPr>
            </a:br>
            <a:r>
              <a:rPr lang="en-US" i="1" dirty="0" err="1">
                <a:solidFill>
                  <a:srgbClr val="000066"/>
                </a:solidFill>
              </a:rPr>
              <a:t>Lm</a:t>
            </a:r>
            <a:r>
              <a:rPr lang="en-US" i="1" dirty="0">
                <a:solidFill>
                  <a:srgbClr val="000066"/>
                </a:solidFill>
              </a:rPr>
              <a:t>. Kim Long</a:t>
            </a:r>
            <a:br>
              <a:rPr lang="en-US" i="1" dirty="0">
                <a:solidFill>
                  <a:srgbClr val="000066"/>
                </a:solidFill>
              </a:rPr>
            </a:br>
            <a:r>
              <a:rPr lang="en-US" i="1" dirty="0">
                <a:solidFill>
                  <a:srgbClr val="000066"/>
                </a:solidFill>
              </a:rPr>
              <a:t>05 </a:t>
            </a:r>
            <a:r>
              <a:rPr lang="en-US" i="1" dirty="0" err="1">
                <a:solidFill>
                  <a:srgbClr val="000066"/>
                </a:solidFill>
              </a:rPr>
              <a:t>câu</a:t>
            </a:r>
            <a:endParaRPr lang="en-US" i="1" dirty="0">
              <a:solidFill>
                <a:srgbClr val="000066"/>
              </a:solidFill>
            </a:endParaRPr>
          </a:p>
        </p:txBody>
      </p:sp>
      <p:sp>
        <p:nvSpPr>
          <p:cNvPr id="4" name="TextBox 3">
            <a:extLst>
              <a:ext uri="{FF2B5EF4-FFF2-40B4-BE49-F238E27FC236}">
                <a16:creationId xmlns:a16="http://schemas.microsoft.com/office/drawing/2014/main" id="{DC558DB5-25B8-5637-5865-B6F6CFCCD7DD}"/>
              </a:ext>
            </a:extLst>
          </p:cNvPr>
          <p:cNvSpPr txBox="1"/>
          <p:nvPr/>
        </p:nvSpPr>
        <p:spPr>
          <a:xfrm>
            <a:off x="2815790" y="3978106"/>
            <a:ext cx="3508810" cy="707886"/>
          </a:xfrm>
          <a:prstGeom prst="rect">
            <a:avLst/>
          </a:prstGeom>
          <a:noFill/>
        </p:spPr>
        <p:txBody>
          <a:bodyPr wrap="square" rtlCol="0">
            <a:spAutoFit/>
          </a:bodyPr>
          <a:lstStyle/>
          <a:p>
            <a:pPr algn="ctr"/>
            <a:r>
              <a:rPr lang="en-US" sz="2000" dirty="0">
                <a:solidFill>
                  <a:schemeClr val="bg1"/>
                </a:solidFill>
              </a:rPr>
              <a:t>CA ĐOÀN ?</a:t>
            </a:r>
          </a:p>
          <a:p>
            <a:pPr algn="ctr"/>
            <a:r>
              <a:rPr lang="en-US" sz="2000" dirty="0">
                <a:solidFill>
                  <a:schemeClr val="bg1"/>
                </a:solidFill>
              </a:rPr>
              <a:t>GIÁO XỨ THIÊN ÂN</a:t>
            </a:r>
          </a:p>
        </p:txBody>
      </p:sp>
    </p:spTree>
    <p:extLst>
      <p:ext uri="{BB962C8B-B14F-4D97-AF65-F5344CB8AC3E}">
        <p14:creationId xmlns:p14="http://schemas.microsoft.com/office/powerpoint/2010/main" val="3603338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err="1">
                <a:solidFill>
                  <a:srgbClr val="FF0000"/>
                </a:solidFill>
              </a:rPr>
              <a:t>Đk</a:t>
            </a:r>
            <a:r>
              <a:rPr lang="en-US" sz="6600" u="sng" dirty="0">
                <a:solidFill>
                  <a:srgbClr val="FF0000"/>
                </a:solidFill>
              </a:rPr>
              <a:t>:</a:t>
            </a:r>
            <a:r>
              <a:rPr lang="en-US" sz="6600" dirty="0">
                <a:solidFill>
                  <a:srgbClr val="000066"/>
                </a:solidFill>
              </a:rPr>
              <a:t> </a:t>
            </a:r>
            <a:r>
              <a:rPr lang="vi-VN" sz="6600" dirty="0">
                <a:solidFill>
                  <a:srgbClr val="002060"/>
                </a:solidFill>
              </a:rPr>
              <a:t>Đấng Toàn Năng đã làm cho tôi những điều cao trọng, Danh Ngài thật chí thánh chí tôn.</a:t>
            </a:r>
          </a:p>
        </p:txBody>
      </p:sp>
    </p:spTree>
    <p:extLst>
      <p:ext uri="{BB962C8B-B14F-4D97-AF65-F5344CB8AC3E}">
        <p14:creationId xmlns:p14="http://schemas.microsoft.com/office/powerpoint/2010/main" val="3830968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0000"/>
                </a:solidFill>
              </a:rPr>
              <a:t>Tk1:</a:t>
            </a:r>
            <a:r>
              <a:rPr lang="en-US" sz="6000" dirty="0">
                <a:solidFill>
                  <a:srgbClr val="000066"/>
                </a:solidFill>
              </a:rPr>
              <a:t> </a:t>
            </a:r>
            <a:r>
              <a:rPr lang="vi-VN" sz="6000" dirty="0">
                <a:solidFill>
                  <a:srgbClr val="002060"/>
                </a:solidFill>
              </a:rPr>
              <a:t>Đức Maria nói rằng: Linh hồn tôi ngợi khen Thiên Chúa, và thần trí tôi reo mừng vì Thiên Chúa, Đấng cứu độ tôi.</a:t>
            </a:r>
            <a:endParaRPr lang="en-US" sz="6000" dirty="0">
              <a:solidFill>
                <a:srgbClr val="002060"/>
              </a:solidFill>
            </a:endParaRPr>
          </a:p>
        </p:txBody>
      </p:sp>
    </p:spTree>
    <p:extLst>
      <p:ext uri="{BB962C8B-B14F-4D97-AF65-F5344CB8AC3E}">
        <p14:creationId xmlns:p14="http://schemas.microsoft.com/office/powerpoint/2010/main" val="71472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dirty="0">
                <a:solidFill>
                  <a:srgbClr val="FF0000"/>
                </a:solidFill>
              </a:rPr>
              <a:t>Tk2:</a:t>
            </a:r>
            <a:r>
              <a:rPr lang="en-US" sz="6000" dirty="0">
                <a:solidFill>
                  <a:srgbClr val="000066"/>
                </a:solidFill>
              </a:rPr>
              <a:t> </a:t>
            </a:r>
            <a:r>
              <a:rPr lang="vi-VN" sz="6000" dirty="0">
                <a:solidFill>
                  <a:srgbClr val="002060"/>
                </a:solidFill>
              </a:rPr>
              <a:t>Chúa trông xem phận nữ tỳ, nên từ đây gọi tôi diễm phúc, làm việc lớn trên thân này, vì Danh Chúa chí thánh tuyệt luân.</a:t>
            </a:r>
            <a:endParaRPr lang="en-US" sz="6000" dirty="0">
              <a:solidFill>
                <a:srgbClr val="002060"/>
              </a:solidFill>
            </a:endParaRPr>
          </a:p>
        </p:txBody>
      </p:sp>
    </p:spTree>
    <p:extLst>
      <p:ext uri="{BB962C8B-B14F-4D97-AF65-F5344CB8AC3E}">
        <p14:creationId xmlns:p14="http://schemas.microsoft.com/office/powerpoint/2010/main" val="2435063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a:solidFill>
                  <a:srgbClr val="FF0000"/>
                </a:solidFill>
              </a:rPr>
              <a:t>Đk:</a:t>
            </a:r>
            <a:r>
              <a:rPr lang="en-US" sz="6600" dirty="0">
                <a:solidFill>
                  <a:srgbClr val="000066"/>
                </a:solidFill>
              </a:rPr>
              <a:t> </a:t>
            </a:r>
            <a:r>
              <a:rPr lang="vi-VN" sz="6600" dirty="0">
                <a:solidFill>
                  <a:srgbClr val="002060"/>
                </a:solidFill>
              </a:rPr>
              <a:t>Đấng toàn năng đã làm cho tôi những điều cao trọng, danh Ngài thật chí thánh chí tôn.</a:t>
            </a:r>
          </a:p>
        </p:txBody>
      </p:sp>
    </p:spTree>
    <p:extLst>
      <p:ext uri="{BB962C8B-B14F-4D97-AF65-F5344CB8AC3E}">
        <p14:creationId xmlns:p14="http://schemas.microsoft.com/office/powerpoint/2010/main" val="1432886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800" u="sng" dirty="0">
                <a:solidFill>
                  <a:srgbClr val="FF0000"/>
                </a:solidFill>
              </a:rPr>
              <a:t>Tk3:</a:t>
            </a:r>
            <a:r>
              <a:rPr lang="en-US" sz="5800" dirty="0">
                <a:solidFill>
                  <a:srgbClr val="000066"/>
                </a:solidFill>
              </a:rPr>
              <a:t> </a:t>
            </a:r>
            <a:r>
              <a:rPr lang="vi-VN" sz="5800" dirty="0">
                <a:solidFill>
                  <a:srgbClr val="002060"/>
                </a:solidFill>
              </a:rPr>
              <a:t>Chúa thương ai tôn kính Ngài, qua ngàn năm và qua muôn kiếp. Vận dụng cánh tay uy quyền dẹp tan lũ hống hách tự kiêu.</a:t>
            </a:r>
          </a:p>
        </p:txBody>
      </p:sp>
    </p:spTree>
    <p:extLst>
      <p:ext uri="{BB962C8B-B14F-4D97-AF65-F5344CB8AC3E}">
        <p14:creationId xmlns:p14="http://schemas.microsoft.com/office/powerpoint/2010/main" val="2667403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0000"/>
                </a:solidFill>
              </a:rPr>
              <a:t>Tk4:</a:t>
            </a:r>
            <a:r>
              <a:rPr lang="en-US" sz="6000" dirty="0">
                <a:solidFill>
                  <a:srgbClr val="000066"/>
                </a:solidFill>
              </a:rPr>
              <a:t> </a:t>
            </a:r>
            <a:r>
              <a:rPr lang="vi-VN" sz="6000" dirty="0">
                <a:solidFill>
                  <a:srgbClr val="002060"/>
                </a:solidFill>
              </a:rPr>
              <a:t>Chúa nâng ai khiêm ái thật, bọn quyền uy hạ khỏi ngai báu. Kẻ nghèo Chúa ban dư đầy, và xua lũ phú quý về không.</a:t>
            </a:r>
            <a:endParaRPr lang="en-US" sz="6000" dirty="0">
              <a:solidFill>
                <a:srgbClr val="002060"/>
              </a:solidFill>
            </a:endParaRPr>
          </a:p>
        </p:txBody>
      </p:sp>
    </p:spTree>
    <p:extLst>
      <p:ext uri="{BB962C8B-B14F-4D97-AF65-F5344CB8AC3E}">
        <p14:creationId xmlns:p14="http://schemas.microsoft.com/office/powerpoint/2010/main" val="664221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a:solidFill>
                  <a:srgbClr val="FF0000"/>
                </a:solidFill>
              </a:rPr>
              <a:t>Đk:</a:t>
            </a:r>
            <a:r>
              <a:rPr lang="en-US" sz="6600" dirty="0">
                <a:solidFill>
                  <a:srgbClr val="000066"/>
                </a:solidFill>
              </a:rPr>
              <a:t> </a:t>
            </a:r>
            <a:r>
              <a:rPr lang="vi-VN" sz="6600" dirty="0">
                <a:solidFill>
                  <a:srgbClr val="002060"/>
                </a:solidFill>
              </a:rPr>
              <a:t>Đấng toàn năng đã làm cho tôi những điều cao trọng, danh Ngài thật chí thánh chí tôn.</a:t>
            </a:r>
          </a:p>
        </p:txBody>
      </p:sp>
    </p:spTree>
    <p:extLst>
      <p:ext uri="{BB962C8B-B14F-4D97-AF65-F5344CB8AC3E}">
        <p14:creationId xmlns:p14="http://schemas.microsoft.com/office/powerpoint/2010/main" val="1432886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0000"/>
                </a:solidFill>
              </a:rPr>
              <a:t>Tk5:</a:t>
            </a:r>
            <a:r>
              <a:rPr lang="en-US" sz="6000" dirty="0">
                <a:solidFill>
                  <a:srgbClr val="000066"/>
                </a:solidFill>
              </a:rPr>
              <a:t> </a:t>
            </a:r>
            <a:r>
              <a:rPr lang="vi-VN" sz="6000" dirty="0">
                <a:solidFill>
                  <a:srgbClr val="002060"/>
                </a:solidFill>
              </a:rPr>
              <a:t>Israel tôi tớ Ngài, theo lời xưa Ngài luôn bênh đỡ. Vì lòng xót thương tổ phụ, và con cháu mãi tới ngàn sau.</a:t>
            </a:r>
            <a:endParaRPr lang="en-US" sz="6000" dirty="0">
              <a:solidFill>
                <a:srgbClr val="002060"/>
              </a:solidFill>
            </a:endParaRPr>
          </a:p>
        </p:txBody>
      </p:sp>
    </p:spTree>
    <p:extLst>
      <p:ext uri="{BB962C8B-B14F-4D97-AF65-F5344CB8AC3E}">
        <p14:creationId xmlns:p14="http://schemas.microsoft.com/office/powerpoint/2010/main" val="664221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a:solidFill>
                  <a:srgbClr val="FF0000"/>
                </a:solidFill>
              </a:rPr>
              <a:t>Đk:</a:t>
            </a:r>
            <a:r>
              <a:rPr lang="en-US" sz="6600" dirty="0">
                <a:solidFill>
                  <a:srgbClr val="000066"/>
                </a:solidFill>
              </a:rPr>
              <a:t> </a:t>
            </a:r>
            <a:r>
              <a:rPr lang="vi-VN" sz="6600" dirty="0">
                <a:solidFill>
                  <a:srgbClr val="002060"/>
                </a:solidFill>
              </a:rPr>
              <a:t>Đấng toàn năng đã làm cho tôi những điều cao trọng, danh Ngài thật chí thánh chí tôn.</a:t>
            </a:r>
          </a:p>
        </p:txBody>
      </p:sp>
    </p:spTree>
    <p:extLst>
      <p:ext uri="{BB962C8B-B14F-4D97-AF65-F5344CB8AC3E}">
        <p14:creationId xmlns:p14="http://schemas.microsoft.com/office/powerpoint/2010/main" val="1432886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FA8CA1-3FE3-1D78-9C30-78B4B0B823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45697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6600" dirty="0">
                <a:solidFill>
                  <a:srgbClr val="002060"/>
                </a:solidFill>
              </a:rPr>
              <a:t>Kính mừng Maria đầy ơn phúc, Chúa ở cùng Mẹ, Mẹ diễm phúc hơn các phụ nữ.</a:t>
            </a:r>
            <a:endParaRPr lang="en-US" sz="6600" dirty="0">
              <a:solidFill>
                <a:srgbClr val="002060"/>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u="sng" dirty="0">
                <a:solidFill>
                  <a:srgbClr val="FF0000"/>
                </a:solidFill>
              </a:rPr>
              <a:t>Alleluia – Alleluia:</a:t>
            </a:r>
            <a:r>
              <a:rPr lang="en-US" sz="3600" u="sng" dirty="0">
                <a:solidFill>
                  <a:srgbClr val="FFFF00"/>
                </a:solidFill>
              </a:rPr>
              <a:t>:</a:t>
            </a:r>
          </a:p>
        </p:txBody>
      </p:sp>
      <p:sp>
        <p:nvSpPr>
          <p:cNvPr id="4" name="Rectangle 3"/>
          <p:cNvSpPr/>
          <p:nvPr/>
        </p:nvSpPr>
        <p:spPr>
          <a:xfrm>
            <a:off x="6477000" y="4497169"/>
            <a:ext cx="1643399" cy="646331"/>
          </a:xfrm>
          <a:prstGeom prst="rect">
            <a:avLst/>
          </a:prstGeom>
        </p:spPr>
        <p:txBody>
          <a:bodyPr wrap="none">
            <a:spAutoFit/>
          </a:bodyPr>
          <a:lstStyle/>
          <a:p>
            <a:r>
              <a:rPr lang="en-US" sz="3600" u="sng" dirty="0">
                <a:solidFill>
                  <a:srgbClr val="FF0000"/>
                </a:solidFill>
              </a:rPr>
              <a:t>Alleluia.</a:t>
            </a:r>
          </a:p>
        </p:txBody>
      </p:sp>
    </p:spTree>
    <p:extLst>
      <p:ext uri="{BB962C8B-B14F-4D97-AF65-F5344CB8AC3E}">
        <p14:creationId xmlns:p14="http://schemas.microsoft.com/office/powerpoint/2010/main" val="4057696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D3CF0E-FFF7-8A53-4915-90D162DEDE2B}"/>
              </a:ext>
            </a:extLst>
          </p:cNvPr>
          <p:cNvSpPr txBox="1"/>
          <p:nvPr/>
        </p:nvSpPr>
        <p:spPr>
          <a:xfrm>
            <a:off x="5334000" y="3714750"/>
            <a:ext cx="230919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CA ĐOÀN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GIÁO XỨ THIÊN ÂN</a:t>
            </a:r>
          </a:p>
        </p:txBody>
      </p:sp>
      <p:pic>
        <p:nvPicPr>
          <p:cNvPr id="3" name="Picture 2">
            <a:extLst>
              <a:ext uri="{FF2B5EF4-FFF2-40B4-BE49-F238E27FC236}">
                <a16:creationId xmlns:a16="http://schemas.microsoft.com/office/drawing/2014/main" id="{87EDB181-BA01-98BA-4793-AB7214761C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657941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0000"/>
                </a:solidFill>
                <a:effectLst/>
                <a:latin typeface="+mj-lt"/>
                <a:cs typeface="Times New Roman" pitchFamily="18" charset="0"/>
              </a:rPr>
              <a:t>KINH TIN KÍNH</a:t>
            </a:r>
          </a:p>
        </p:txBody>
      </p:sp>
    </p:spTree>
    <p:extLst>
      <p:ext uri="{BB962C8B-B14F-4D97-AF65-F5344CB8AC3E}">
        <p14:creationId xmlns:p14="http://schemas.microsoft.com/office/powerpoint/2010/main" val="16221069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mj-lt"/>
                <a:cs typeface="Times New Roman" pitchFamily="18" charset="0"/>
              </a:rPr>
              <a:t>Tôi tin kính một Thiên Chúa là Cha toàn năng, </a:t>
            </a:r>
            <a:r>
              <a:rPr lang="vi-VN" sz="6600" b="0" dirty="0">
                <a:solidFill>
                  <a:srgbClr val="002060"/>
                </a:solidFill>
                <a:effectLst/>
                <a:latin typeface="+mj-lt"/>
                <a:cs typeface="Times New Roman" pitchFamily="18" charset="0"/>
              </a:rPr>
              <a:t>Đấng tạo thành trời đất, muôn vật hữu hình và vô hình. </a:t>
            </a:r>
            <a:endParaRPr lang="en-US" sz="66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13763457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rgbClr val="002060"/>
                </a:solidFill>
                <a:effectLst/>
                <a:latin typeface="+mj-lt"/>
                <a:cs typeface="Times New Roman" pitchFamily="18" charset="0"/>
              </a:rPr>
              <a:t>Tôi</a:t>
            </a:r>
            <a:r>
              <a:rPr lang="en-US" sz="6600" b="0" dirty="0">
                <a:solidFill>
                  <a:srgbClr val="002060"/>
                </a:solidFill>
                <a:effectLst/>
                <a:latin typeface="+mj-lt"/>
                <a:cs typeface="Times New Roman" pitchFamily="18" charset="0"/>
              </a:rPr>
              <a:t> tin </a:t>
            </a:r>
            <a:r>
              <a:rPr lang="en-US" sz="6600" b="0" dirty="0" err="1">
                <a:solidFill>
                  <a:srgbClr val="002060"/>
                </a:solidFill>
                <a:effectLst/>
                <a:latin typeface="+mj-lt"/>
                <a:cs typeface="Times New Roman" pitchFamily="18" charset="0"/>
              </a:rPr>
              <a:t>kính</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một</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Chúa</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Giêsu</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Kitô</a:t>
            </a:r>
            <a:r>
              <a:rPr lang="en-US" sz="6600" b="0" dirty="0">
                <a:solidFill>
                  <a:srgbClr val="002060"/>
                </a:solidFill>
                <a:effectLst/>
                <a:latin typeface="+mj-lt"/>
                <a:cs typeface="Times New Roman" pitchFamily="18" charset="0"/>
              </a:rPr>
              <a:t>, Con </a:t>
            </a:r>
            <a:r>
              <a:rPr lang="en-US" sz="6600" b="0" dirty="0" err="1">
                <a:solidFill>
                  <a:srgbClr val="002060"/>
                </a:solidFill>
                <a:effectLst/>
                <a:latin typeface="+mj-lt"/>
                <a:cs typeface="Times New Roman" pitchFamily="18" charset="0"/>
              </a:rPr>
              <a:t>Một</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Thiên</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Chúa</a:t>
            </a:r>
            <a:r>
              <a:rPr lang="en-US" sz="6600" b="0" dirty="0">
                <a:solidFill>
                  <a:srgbClr val="002060"/>
                </a:solidFill>
                <a:effectLst/>
                <a:latin typeface="+mj-lt"/>
                <a:cs typeface="Times New Roman" pitchFamily="18" charset="0"/>
              </a:rPr>
              <a:t>, </a:t>
            </a:r>
            <a:r>
              <a:rPr lang="vi-VN" sz="6600" b="0" dirty="0">
                <a:solidFill>
                  <a:srgbClr val="002060"/>
                </a:solidFill>
                <a:effectLst/>
                <a:latin typeface="+mj-lt"/>
                <a:cs typeface="Times New Roman" pitchFamily="18" charset="0"/>
              </a:rPr>
              <a:t>Sinh bởi Đức Chúa Cha từ trước muôn đời. </a:t>
            </a:r>
            <a:endParaRPr lang="en-US" sz="66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42798304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2060"/>
                </a:solidFill>
                <a:effectLst/>
                <a:latin typeface="+mj-lt"/>
                <a:cs typeface="Times New Roman" pitchFamily="18" charset="0"/>
              </a:rPr>
              <a:t>Người là Thiên Chúa bởi Thiên Chúa, Ánh Sáng bởi Ánh Sáng,</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Thiên</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Chúa</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thật</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bởi</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Thiên</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Chúa</a:t>
            </a:r>
            <a:r>
              <a:rPr lang="en-US" sz="6600" b="0" dirty="0">
                <a:solidFill>
                  <a:srgbClr val="002060"/>
                </a:solidFill>
                <a:effectLst/>
                <a:latin typeface="+mj-lt"/>
                <a:cs typeface="Times New Roman" pitchFamily="18" charset="0"/>
              </a:rPr>
              <a:t> </a:t>
            </a:r>
            <a:r>
              <a:rPr lang="en-US" sz="6600" b="0" dirty="0" err="1">
                <a:solidFill>
                  <a:srgbClr val="002060"/>
                </a:solidFill>
                <a:effectLst/>
                <a:latin typeface="+mj-lt"/>
                <a:cs typeface="Times New Roman" pitchFamily="18" charset="0"/>
              </a:rPr>
              <a:t>thật</a:t>
            </a:r>
            <a:r>
              <a:rPr lang="en-US" sz="6600" b="0" dirty="0">
                <a:solidFill>
                  <a:srgbClr val="002060"/>
                </a:solidFill>
                <a:effectLst/>
                <a:latin typeface="+mj-lt"/>
                <a:cs typeface="Times New Roman" pitchFamily="18" charset="0"/>
              </a:rPr>
              <a:t>,</a:t>
            </a:r>
          </a:p>
        </p:txBody>
      </p:sp>
    </p:spTree>
    <p:extLst>
      <p:ext uri="{BB962C8B-B14F-4D97-AF65-F5344CB8AC3E}">
        <p14:creationId xmlns:p14="http://schemas.microsoft.com/office/powerpoint/2010/main" val="22164421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002060"/>
                </a:solidFill>
                <a:effectLst/>
                <a:latin typeface="+mj-lt"/>
              </a:rPr>
              <a:t>được sinh ra mà không phải được tạo thành, đồng bản thể với Đức Chúa Cha: nhờ Người mà muôn vật được tạo thành. </a:t>
            </a:r>
            <a:endParaRPr lang="en-US" sz="60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2763506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rgbClr val="002060"/>
                </a:solidFill>
                <a:effectLst/>
                <a:latin typeface="+mj-lt"/>
              </a:rPr>
              <a:t>Vì loài người chúng ta và để cứu độ chúng ta,</a:t>
            </a:r>
            <a:r>
              <a:rPr lang="en-US" sz="7200" b="0" dirty="0">
                <a:solidFill>
                  <a:srgbClr val="002060"/>
                </a:solidFill>
                <a:effectLst/>
                <a:latin typeface="+mj-lt"/>
              </a:rPr>
              <a:t> </a:t>
            </a:r>
            <a:r>
              <a:rPr lang="vi-VN" sz="7200" b="0" dirty="0">
                <a:solidFill>
                  <a:srgbClr val="002060"/>
                </a:solidFill>
                <a:effectLst/>
                <a:latin typeface="+mj-lt"/>
                <a:cs typeface="Times New Roman" pitchFamily="18" charset="0"/>
              </a:rPr>
              <a:t>Người đã từ trời xuống thế. </a:t>
            </a:r>
            <a:endParaRPr lang="en-US" sz="72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22649211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12740551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rgbClr val="002060"/>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33682055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rgbClr val="002060"/>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33612422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002060"/>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39817876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rgbClr val="002060"/>
                </a:solidFill>
                <a:effectLst/>
                <a:latin typeface="+mj-lt"/>
              </a:rPr>
              <a:t>Người được phụng thờ và tôn vinh cùng với Đức Chúa Cha và Đức Chúa Con: Người đã dùng các tiên tri mà phán dạy. </a:t>
            </a:r>
            <a:endParaRPr lang="en-US" sz="60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17148983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rgbClr val="002060"/>
                </a:solidFill>
                <a:effectLst/>
                <a:latin typeface="+mj-lt"/>
              </a:rPr>
              <a:t>Tôi tin Hội Thánh duy nhất</a:t>
            </a:r>
            <a:r>
              <a:rPr lang="en-US" sz="8000" b="0" dirty="0">
                <a:solidFill>
                  <a:srgbClr val="002060"/>
                </a:solidFill>
                <a:effectLst/>
                <a:latin typeface="+mj-lt"/>
              </a:rPr>
              <a:t>,</a:t>
            </a:r>
            <a:r>
              <a:rPr lang="vi-VN" sz="8000" b="0" dirty="0">
                <a:solidFill>
                  <a:srgbClr val="002060"/>
                </a:solidFill>
                <a:effectLst/>
                <a:latin typeface="+mj-lt"/>
              </a:rPr>
              <a:t> thánh thiện</a:t>
            </a:r>
            <a:r>
              <a:rPr lang="en-US" sz="8000" b="0" dirty="0">
                <a:solidFill>
                  <a:srgbClr val="002060"/>
                </a:solidFill>
                <a:effectLst/>
                <a:latin typeface="+mj-lt"/>
              </a:rPr>
              <a:t>,</a:t>
            </a:r>
            <a:r>
              <a:rPr lang="vi-VN" sz="8000" b="0" dirty="0">
                <a:solidFill>
                  <a:srgbClr val="002060"/>
                </a:solidFill>
                <a:effectLst/>
                <a:latin typeface="+mj-lt"/>
              </a:rPr>
              <a:t> công giáo và tông truyền.</a:t>
            </a:r>
            <a:endParaRPr lang="en-US" sz="80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17474244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2060"/>
                </a:solidFill>
                <a:effectLst/>
                <a:latin typeface="+mj-lt"/>
                <a:cs typeface="Times New Roman" pitchFamily="18" charset="0"/>
              </a:rPr>
              <a:t>Tôi tuyên xưng có một Phép Rửa để tha tội. Tôi trông đợi kẻ chết sống lại và sự</a:t>
            </a:r>
            <a:r>
              <a:rPr lang="en-US" sz="6600" b="0" dirty="0">
                <a:solidFill>
                  <a:srgbClr val="002060"/>
                </a:solidFill>
                <a:effectLst/>
                <a:latin typeface="+mj-lt"/>
                <a:cs typeface="Times New Roman" pitchFamily="18" charset="0"/>
              </a:rPr>
              <a:t> </a:t>
            </a:r>
            <a:r>
              <a:rPr lang="vi-VN" sz="6600" b="0" dirty="0">
                <a:solidFill>
                  <a:srgbClr val="002060"/>
                </a:solidFill>
                <a:effectLst/>
                <a:latin typeface="+mj-lt"/>
                <a:cs typeface="Times New Roman" pitchFamily="18" charset="0"/>
              </a:rPr>
              <a:t>sống đời sau. </a:t>
            </a:r>
            <a:r>
              <a:rPr lang="vi-VN" sz="6600" b="0" dirty="0">
                <a:solidFill>
                  <a:srgbClr val="FF0000"/>
                </a:solidFill>
                <a:effectLst/>
                <a:latin typeface="+mj-lt"/>
                <a:cs typeface="Times New Roman" pitchFamily="18" charset="0"/>
              </a:rPr>
              <a:t>Amen.</a:t>
            </a:r>
            <a:endParaRPr lang="en-US" sz="6600" b="0" dirty="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40541172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6C2C36-6647-8F73-CC34-881131E66E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050980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381000" y="1200150"/>
            <a:ext cx="8458200" cy="2862322"/>
          </a:xfrm>
          <a:prstGeom prst="rect">
            <a:avLst/>
          </a:prstGeom>
          <a:noFill/>
        </p:spPr>
        <p:txBody>
          <a:bodyPr wrap="square" rtlCol="0">
            <a:spAutoFit/>
          </a:bodyPr>
          <a:lstStyle/>
          <a:p>
            <a:pPr algn="ctr"/>
            <a:r>
              <a:rPr lang="en-US" sz="5400" dirty="0">
                <a:solidFill>
                  <a:schemeClr val="accent2"/>
                </a:solidFill>
              </a:rPr>
              <a:t>Ca </a:t>
            </a:r>
            <a:r>
              <a:rPr lang="en-US" sz="5400" dirty="0" err="1">
                <a:solidFill>
                  <a:schemeClr val="accent2"/>
                </a:solidFill>
              </a:rPr>
              <a:t>Dâng</a:t>
            </a:r>
            <a:r>
              <a:rPr lang="en-US" sz="5400" dirty="0">
                <a:solidFill>
                  <a:schemeClr val="accent2"/>
                </a:solidFill>
              </a:rPr>
              <a:t> </a:t>
            </a:r>
            <a:r>
              <a:rPr lang="en-US" sz="5400" dirty="0" err="1">
                <a:solidFill>
                  <a:schemeClr val="accent2"/>
                </a:solidFill>
              </a:rPr>
              <a:t>Lễ</a:t>
            </a:r>
            <a:endParaRPr lang="en-US" sz="5400" dirty="0">
              <a:solidFill>
                <a:schemeClr val="accent2"/>
              </a:solidFill>
            </a:endParaRPr>
          </a:p>
          <a:p>
            <a:pPr algn="ctr"/>
            <a:r>
              <a:rPr lang="de-DE" sz="7200" dirty="0">
                <a:solidFill>
                  <a:schemeClr val="accent2"/>
                </a:solidFill>
              </a:rPr>
              <a:t>LỄ DÂNG 2</a:t>
            </a:r>
            <a:br>
              <a:rPr lang="de-DE" sz="7200" dirty="0">
                <a:solidFill>
                  <a:schemeClr val="accent2"/>
                </a:solidFill>
              </a:rPr>
            </a:br>
            <a:r>
              <a:rPr lang="de-DE" sz="5400" i="1" dirty="0">
                <a:solidFill>
                  <a:srgbClr val="000066"/>
                </a:solidFill>
              </a:rPr>
              <a:t>Hồng Dung</a:t>
            </a:r>
            <a:endParaRPr lang="en-US" sz="4800" i="1" dirty="0">
              <a:solidFill>
                <a:srgbClr val="000066"/>
              </a:solidFill>
            </a:endParaRPr>
          </a:p>
        </p:txBody>
      </p:sp>
    </p:spTree>
    <p:extLst>
      <p:ext uri="{BB962C8B-B14F-4D97-AF65-F5344CB8AC3E}">
        <p14:creationId xmlns:p14="http://schemas.microsoft.com/office/powerpoint/2010/main" val="14983485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CAF87C0-24F5-9F36-B76F-10F52C8F5D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EEAEA-4AB4-10DF-B54C-434D9C7D66F5}"/>
              </a:ext>
            </a:extLst>
          </p:cNvPr>
          <p:cNvSpPr>
            <a:spLocks noGrp="1"/>
          </p:cNvSpPr>
          <p:nvPr>
            <p:ph type="ctrTitle"/>
          </p:nvPr>
        </p:nvSpPr>
        <p:spPr>
          <a:xfrm>
            <a:off x="0" y="1"/>
            <a:ext cx="9144000" cy="5143499"/>
          </a:xfrm>
        </p:spPr>
        <p:txBody>
          <a:bodyPr>
            <a:noAutofit/>
          </a:bodyPr>
          <a:lstStyle/>
          <a:p>
            <a:pPr algn="just"/>
            <a:r>
              <a:rPr lang="en-US" sz="4800" b="0" u="sng" dirty="0" err="1">
                <a:solidFill>
                  <a:srgbClr val="FF0000"/>
                </a:solidFill>
                <a:effectLst/>
              </a:rPr>
              <a:t>Đk</a:t>
            </a:r>
            <a:r>
              <a:rPr lang="en-US" sz="4800" b="0" u="sng" dirty="0">
                <a:solidFill>
                  <a:srgbClr val="FF0000"/>
                </a:solidFill>
                <a:effectLst/>
              </a:rPr>
              <a:t>:</a:t>
            </a:r>
            <a:r>
              <a:rPr lang="en-US" sz="4800" b="0" dirty="0">
                <a:solidFill>
                  <a:srgbClr val="000066"/>
                </a:solidFill>
                <a:effectLst/>
              </a:rPr>
              <a:t> </a:t>
            </a:r>
            <a:r>
              <a:rPr lang="vi-VN" sz="4800" dirty="0">
                <a:solidFill>
                  <a:srgbClr val="002060"/>
                </a:solidFill>
              </a:rPr>
              <a:t>Tựa trầm hương thơm bay nghi ngút nơi Thiên Cung nhiệm mầu. Xin cho lời con nguyện cầu tỏa bay lên trước Thiên Nhan. Đây lễ dâng, con dâng trọn đời là tình yêu trong trái tim hồng.</a:t>
            </a:r>
          </a:p>
        </p:txBody>
      </p:sp>
    </p:spTree>
    <p:extLst>
      <p:ext uri="{BB962C8B-B14F-4D97-AF65-F5344CB8AC3E}">
        <p14:creationId xmlns:p14="http://schemas.microsoft.com/office/powerpoint/2010/main" val="38413164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dirty="0">
                <a:solidFill>
                  <a:srgbClr val="FF0000"/>
                </a:solidFill>
                <a:effectLst/>
              </a:rPr>
              <a:t>Tk1:</a:t>
            </a:r>
            <a:r>
              <a:rPr lang="en-US" sz="4600" b="0" dirty="0">
                <a:solidFill>
                  <a:srgbClr val="000066"/>
                </a:solidFill>
                <a:effectLst/>
              </a:rPr>
              <a:t> </a:t>
            </a:r>
            <a:r>
              <a:rPr lang="vi-VN" sz="4600" dirty="0">
                <a:solidFill>
                  <a:srgbClr val="002060"/>
                </a:solidFill>
              </a:rPr>
              <a:t>Đây ly rượu ươm tình nồng và bánh thơm do công người người, Ngài dủ thương ban xuống muôn ơn. Xin cho người luôn tìm người, cùng nắm tay chung xây cuộc đời, tình nở hoa sống thái hòa.</a:t>
            </a:r>
            <a:endParaRPr lang="en-US" sz="4600" b="0" dirty="0">
              <a:solidFill>
                <a:srgbClr val="002060"/>
              </a:solidFill>
              <a:effectLst/>
            </a:endParaRPr>
          </a:p>
        </p:txBody>
      </p:sp>
    </p:spTree>
    <p:extLst>
      <p:ext uri="{BB962C8B-B14F-4D97-AF65-F5344CB8AC3E}">
        <p14:creationId xmlns:p14="http://schemas.microsoft.com/office/powerpoint/2010/main" val="31189656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1F6384-47EB-6749-F54F-FE8D02F37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FA5945-DC2D-AE90-8914-DDB748DED978}"/>
              </a:ext>
            </a:extLst>
          </p:cNvPr>
          <p:cNvSpPr>
            <a:spLocks noGrp="1"/>
          </p:cNvSpPr>
          <p:nvPr>
            <p:ph type="ctrTitle"/>
          </p:nvPr>
        </p:nvSpPr>
        <p:spPr>
          <a:xfrm>
            <a:off x="0" y="1"/>
            <a:ext cx="9144000" cy="5143499"/>
          </a:xfrm>
        </p:spPr>
        <p:txBody>
          <a:bodyPr>
            <a:noAutofit/>
          </a:bodyPr>
          <a:lstStyle/>
          <a:p>
            <a:pPr algn="just"/>
            <a:r>
              <a:rPr lang="en-US" sz="4800" b="0" u="sng" dirty="0" err="1">
                <a:solidFill>
                  <a:srgbClr val="FF0000"/>
                </a:solidFill>
                <a:effectLst/>
              </a:rPr>
              <a:t>Đk</a:t>
            </a:r>
            <a:r>
              <a:rPr lang="en-US" sz="4800" b="0" u="sng" dirty="0">
                <a:solidFill>
                  <a:srgbClr val="FF0000"/>
                </a:solidFill>
                <a:effectLst/>
              </a:rPr>
              <a:t>:</a:t>
            </a:r>
            <a:r>
              <a:rPr lang="en-US" sz="4800" b="0" dirty="0">
                <a:solidFill>
                  <a:srgbClr val="000066"/>
                </a:solidFill>
                <a:effectLst/>
              </a:rPr>
              <a:t> </a:t>
            </a:r>
            <a:r>
              <a:rPr lang="vi-VN" sz="4800" dirty="0">
                <a:solidFill>
                  <a:srgbClr val="002060"/>
                </a:solidFill>
              </a:rPr>
              <a:t>Tựa trầm hương thơm bay nghi ngút nơi Thiên Cung nhiệm mầu. Xin cho lời con nguyện cầu tỏa bay lên trước Thiên Nhan. Đây lễ dâng, con dâng trọn đời là tình yêu trong trái tim hồng.</a:t>
            </a:r>
          </a:p>
        </p:txBody>
      </p:sp>
    </p:spTree>
    <p:extLst>
      <p:ext uri="{BB962C8B-B14F-4D97-AF65-F5344CB8AC3E}">
        <p14:creationId xmlns:p14="http://schemas.microsoft.com/office/powerpoint/2010/main" val="9375293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0000"/>
                </a:solidFill>
                <a:effectLst/>
              </a:rPr>
              <a:t>Tk2:</a:t>
            </a:r>
            <a:r>
              <a:rPr lang="en-US" sz="4800" b="0" dirty="0">
                <a:solidFill>
                  <a:srgbClr val="000066"/>
                </a:solidFill>
                <a:effectLst/>
              </a:rPr>
              <a:t> </a:t>
            </a:r>
            <a:r>
              <a:rPr lang="vi-VN" sz="4800" dirty="0">
                <a:solidFill>
                  <a:srgbClr val="002060"/>
                </a:solidFill>
              </a:rPr>
              <a:t>Con xin hiệp dâng về trời niềm sướng vui, âu lo muộn phiền, đời bình yên hay lúc truân chuyên. Xin cho đời con ngày ngày là lễ dâng, dâng trên bàn thờ, dù đời con xót xa nhiều.</a:t>
            </a:r>
            <a:endParaRPr lang="en-US" sz="4800" b="0" dirty="0">
              <a:solidFill>
                <a:srgbClr val="002060"/>
              </a:solidFill>
              <a:effectLst/>
            </a:endParaRPr>
          </a:p>
        </p:txBody>
      </p:sp>
    </p:spTree>
    <p:extLst>
      <p:ext uri="{BB962C8B-B14F-4D97-AF65-F5344CB8AC3E}">
        <p14:creationId xmlns:p14="http://schemas.microsoft.com/office/powerpoint/2010/main" val="2973990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0000"/>
                </a:solidFill>
                <a:effectLst/>
              </a:rPr>
              <a:t>Đk</a:t>
            </a:r>
            <a:r>
              <a:rPr lang="en-US" sz="4800" b="0" u="sng" dirty="0">
                <a:solidFill>
                  <a:srgbClr val="FF0000"/>
                </a:solidFill>
                <a:effectLst/>
              </a:rPr>
              <a:t>:</a:t>
            </a:r>
            <a:r>
              <a:rPr lang="en-US" sz="4800" b="0" dirty="0">
                <a:solidFill>
                  <a:srgbClr val="000066"/>
                </a:solidFill>
                <a:effectLst/>
              </a:rPr>
              <a:t> </a:t>
            </a:r>
            <a:r>
              <a:rPr lang="vi-VN" sz="4800" dirty="0">
                <a:solidFill>
                  <a:srgbClr val="002060"/>
                </a:solidFill>
              </a:rPr>
              <a:t>Tựa trầm hương thơm bay nghi ngút nơi Thiên Cung nhiệm mầu. Xin cho lời con nguyện cầu tỏa bay lên trước Thiên Nhan. Đây lễ dâng, con dâng trọn đời là tình yêu trong trái tim hồng.</a:t>
            </a:r>
          </a:p>
        </p:txBody>
      </p:sp>
    </p:spTree>
    <p:extLst>
      <p:ext uri="{BB962C8B-B14F-4D97-AF65-F5344CB8AC3E}">
        <p14:creationId xmlns:p14="http://schemas.microsoft.com/office/powerpoint/2010/main" val="17377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D3CF0E-FFF7-8A53-4915-90D162DEDE2B}"/>
              </a:ext>
            </a:extLst>
          </p:cNvPr>
          <p:cNvSpPr txBox="1"/>
          <p:nvPr/>
        </p:nvSpPr>
        <p:spPr>
          <a:xfrm>
            <a:off x="5334000" y="3714750"/>
            <a:ext cx="2309190" cy="584775"/>
          </a:xfrm>
          <a:prstGeom prst="rect">
            <a:avLst/>
          </a:prstGeom>
          <a:noFill/>
        </p:spPr>
        <p:txBody>
          <a:bodyPr wrap="square" rtlCol="0">
            <a:spAutoFit/>
          </a:bodyPr>
          <a:lstStyle/>
          <a:p>
            <a:pPr algn="ctr"/>
            <a:r>
              <a:rPr lang="en-US" sz="1600" dirty="0">
                <a:solidFill>
                  <a:prstClr val="white"/>
                </a:solidFill>
              </a:rPr>
              <a:t>CA ĐOÀN ?</a:t>
            </a:r>
          </a:p>
          <a:p>
            <a:pPr algn="ctr"/>
            <a:r>
              <a:rPr lang="en-US" sz="1600" dirty="0">
                <a:solidFill>
                  <a:prstClr val="white"/>
                </a:solidFill>
              </a:rPr>
              <a:t>GIÁO XỨ THIÊN ÂN</a:t>
            </a:r>
          </a:p>
        </p:txBody>
      </p:sp>
      <p:pic>
        <p:nvPicPr>
          <p:cNvPr id="4" name="Picture 3">
            <a:extLst>
              <a:ext uri="{FF2B5EF4-FFF2-40B4-BE49-F238E27FC236}">
                <a16:creationId xmlns:a16="http://schemas.microsoft.com/office/drawing/2014/main" id="{95803064-C33F-4C5A-9D9D-065CB58CBA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022380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361950"/>
            <a:ext cx="9144000" cy="3714749"/>
          </a:xfrm>
        </p:spPr>
        <p:txBody>
          <a:bodyPr>
            <a:normAutofit/>
          </a:bodyPr>
          <a:lstStyle/>
          <a:p>
            <a:r>
              <a:rPr lang="en-US" sz="6600" b="0" dirty="0">
                <a:solidFill>
                  <a:srgbClr val="FF0000"/>
                </a:solidFill>
                <a:effectLst/>
                <a:latin typeface="+mj-lt"/>
              </a:rPr>
              <a:t>Ca </a:t>
            </a:r>
            <a:r>
              <a:rPr lang="en-US" sz="6600" b="0" dirty="0" err="1">
                <a:solidFill>
                  <a:srgbClr val="FF0000"/>
                </a:solidFill>
                <a:effectLst/>
                <a:latin typeface="+mj-lt"/>
              </a:rPr>
              <a:t>Nguyện</a:t>
            </a:r>
            <a:r>
              <a:rPr lang="en-US" sz="6600" b="0" dirty="0">
                <a:solidFill>
                  <a:srgbClr val="FF0000"/>
                </a:solidFill>
                <a:effectLst/>
                <a:latin typeface="+mj-lt"/>
              </a:rPr>
              <a:t> </a:t>
            </a:r>
            <a:r>
              <a:rPr lang="en-US" sz="6600" b="0" dirty="0" err="1">
                <a:solidFill>
                  <a:srgbClr val="FF0000"/>
                </a:solidFill>
                <a:effectLst/>
                <a:latin typeface="+mj-lt"/>
              </a:rPr>
              <a:t>Hiệp</a:t>
            </a:r>
            <a:r>
              <a:rPr lang="en-US" sz="6600" b="0" dirty="0">
                <a:solidFill>
                  <a:srgbClr val="FF0000"/>
                </a:solidFill>
                <a:effectLst/>
                <a:latin typeface="+mj-lt"/>
              </a:rPr>
              <a:t> </a:t>
            </a:r>
            <a:r>
              <a:rPr lang="en-US" sz="6600" b="0" dirty="0" err="1">
                <a:solidFill>
                  <a:srgbClr val="FF0000"/>
                </a:solidFill>
                <a:effectLst/>
                <a:latin typeface="+mj-lt"/>
              </a:rPr>
              <a:t>Lễ</a:t>
            </a:r>
            <a:br>
              <a:rPr lang="en-US" sz="6600" b="0" dirty="0">
                <a:solidFill>
                  <a:srgbClr val="FF0000"/>
                </a:solidFill>
                <a:effectLst/>
                <a:latin typeface="+mj-lt"/>
              </a:rPr>
            </a:br>
            <a:r>
              <a:rPr lang="en-US" sz="7200" dirty="0">
                <a:solidFill>
                  <a:srgbClr val="C00000"/>
                </a:solidFill>
              </a:rPr>
              <a:t>CAO VỜI KHÔN VÍ</a:t>
            </a:r>
            <a:br>
              <a:rPr lang="en-US" sz="6600" dirty="0"/>
            </a:br>
            <a:r>
              <a:rPr lang="en-US" sz="6600" i="1" dirty="0">
                <a:solidFill>
                  <a:srgbClr val="000066"/>
                </a:solidFill>
              </a:rPr>
              <a:t>Hùng Lân</a:t>
            </a:r>
            <a:endParaRPr lang="en-US" sz="9600" b="0" i="1" dirty="0">
              <a:solidFill>
                <a:srgbClr val="000066"/>
              </a:solidFill>
              <a:effectLst/>
              <a:latin typeface="+mj-lt"/>
            </a:endParaRPr>
          </a:p>
        </p:txBody>
      </p:sp>
    </p:spTree>
    <p:extLst>
      <p:ext uri="{BB962C8B-B14F-4D97-AF65-F5344CB8AC3E}">
        <p14:creationId xmlns:p14="http://schemas.microsoft.com/office/powerpoint/2010/main" val="19833531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C00000"/>
                </a:solidFill>
                <a:effectLst/>
              </a:rPr>
              <a:t>Đk</a:t>
            </a:r>
            <a:r>
              <a:rPr lang="en-US" sz="5400" b="0" u="sng" dirty="0">
                <a:solidFill>
                  <a:srgbClr val="C00000"/>
                </a:solidFill>
                <a:effectLst/>
              </a:rPr>
              <a:t>:</a:t>
            </a:r>
            <a:r>
              <a:rPr lang="en-US" sz="5400" b="0" dirty="0">
                <a:solidFill>
                  <a:srgbClr val="000066"/>
                </a:solidFill>
                <a:effectLst/>
              </a:rPr>
              <a:t> </a:t>
            </a:r>
            <a:r>
              <a:rPr lang="vi-VN" sz="5400" dirty="0">
                <a:solidFill>
                  <a:srgbClr val="002060"/>
                </a:solidFill>
              </a:rPr>
              <a:t>Cao vời khôn ví, tình yêu của Chúa cao vời khôn ví, tình yêu của Người, con lấy gì, Chúa ơi, đền đáp cho cân, Chúa ơi, con lấy gì đền đáp cho cân là đền đáp cho cân.</a:t>
            </a:r>
            <a:endParaRPr lang="en-US" sz="5400" b="0" dirty="0">
              <a:solidFill>
                <a:srgbClr val="002060"/>
              </a:solidFill>
              <a:effectLst/>
            </a:endParaRPr>
          </a:p>
        </p:txBody>
      </p:sp>
    </p:spTree>
    <p:extLst>
      <p:ext uri="{BB962C8B-B14F-4D97-AF65-F5344CB8AC3E}">
        <p14:creationId xmlns:p14="http://schemas.microsoft.com/office/powerpoint/2010/main" val="29730360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900" b="0" u="sng" dirty="0">
                <a:solidFill>
                  <a:srgbClr val="FF0000"/>
                </a:solidFill>
                <a:effectLst/>
              </a:rPr>
              <a:t>Tk1:</a:t>
            </a:r>
            <a:r>
              <a:rPr lang="en-US" sz="4900" b="0" dirty="0">
                <a:solidFill>
                  <a:srgbClr val="000066"/>
                </a:solidFill>
                <a:effectLst/>
              </a:rPr>
              <a:t> </a:t>
            </a:r>
            <a:r>
              <a:rPr lang="vi-VN" sz="4900" dirty="0">
                <a:solidFill>
                  <a:srgbClr val="002060"/>
                </a:solidFill>
              </a:rPr>
              <a:t>Thương con thủa rất xa vời (là vời), từ khi chưa chưa có (í-a) mặt trời, trăng, mặt trăng. Khi chưa tạo tác (í-a) gian trần, người luôn ấp ủ (í-a) một niềm, một niềm son sắt son.</a:t>
            </a:r>
            <a:endParaRPr lang="vi-VN" sz="4900" b="0" dirty="0">
              <a:solidFill>
                <a:srgbClr val="002060"/>
              </a:solidFill>
              <a:effectLst/>
            </a:endParaRPr>
          </a:p>
        </p:txBody>
      </p:sp>
    </p:spTree>
    <p:extLst>
      <p:ext uri="{BB962C8B-B14F-4D97-AF65-F5344CB8AC3E}">
        <p14:creationId xmlns:p14="http://schemas.microsoft.com/office/powerpoint/2010/main" val="17350981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err="1">
                <a:solidFill>
                  <a:srgbClr val="C00000"/>
                </a:solidFill>
              </a:rPr>
              <a:t>Đk</a:t>
            </a:r>
            <a:r>
              <a:rPr lang="en-US" sz="5400" u="sng" dirty="0">
                <a:solidFill>
                  <a:srgbClr val="C00000"/>
                </a:solidFill>
              </a:rPr>
              <a:t>:</a:t>
            </a:r>
            <a:r>
              <a:rPr lang="en-US" sz="5400" dirty="0">
                <a:solidFill>
                  <a:srgbClr val="000066"/>
                </a:solidFill>
              </a:rPr>
              <a:t> </a:t>
            </a:r>
            <a:r>
              <a:rPr lang="vi-VN" sz="5400" dirty="0">
                <a:solidFill>
                  <a:srgbClr val="002060"/>
                </a:solidFill>
              </a:rPr>
              <a:t>Cao vời khôn ví, tình yêu của Chúa cao vời khôn ví, tình yêu của Người, con lấy gì, Chúa ơi, đền đáp cho cân, Chúa ơi, con lấy gì đền đáp cho cân là đền đáp cho cân.</a:t>
            </a:r>
            <a:endParaRPr lang="en-US" sz="5400" b="0" dirty="0">
              <a:solidFill>
                <a:srgbClr val="002060"/>
              </a:solidFill>
              <a:effectLst/>
            </a:endParaRPr>
          </a:p>
        </p:txBody>
      </p:sp>
    </p:spTree>
    <p:extLst>
      <p:ext uri="{BB962C8B-B14F-4D97-AF65-F5344CB8AC3E}">
        <p14:creationId xmlns:p14="http://schemas.microsoft.com/office/powerpoint/2010/main" val="26838304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900" b="0" u="sng" dirty="0">
                <a:solidFill>
                  <a:srgbClr val="FF0000"/>
                </a:solidFill>
                <a:effectLst/>
              </a:rPr>
              <a:t>Tk2:</a:t>
            </a:r>
            <a:r>
              <a:rPr lang="en-US" sz="4900" b="0" dirty="0">
                <a:solidFill>
                  <a:srgbClr val="000066"/>
                </a:solidFill>
                <a:effectLst/>
              </a:rPr>
              <a:t> </a:t>
            </a:r>
            <a:r>
              <a:rPr lang="vi-VN" sz="4900" dirty="0">
                <a:solidFill>
                  <a:srgbClr val="002060"/>
                </a:solidFill>
              </a:rPr>
              <a:t>Dâng lên Chúa đóa hoa lòng (là lòng) tỏa hương thơm ngát (í-a) đượm nồng, đượm nồng yêu, tình yêu. Tim con chỉ ước (í-a) một điều: được trong thánh điện (í-a) sớm chiều tin mến tin.</a:t>
            </a:r>
            <a:endParaRPr lang="en-US" sz="4900" b="0" dirty="0">
              <a:solidFill>
                <a:srgbClr val="002060"/>
              </a:solidFill>
              <a:effectLst/>
            </a:endParaRPr>
          </a:p>
        </p:txBody>
      </p:sp>
    </p:spTree>
    <p:extLst>
      <p:ext uri="{BB962C8B-B14F-4D97-AF65-F5344CB8AC3E}">
        <p14:creationId xmlns:p14="http://schemas.microsoft.com/office/powerpoint/2010/main" val="12747412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err="1">
                <a:solidFill>
                  <a:srgbClr val="C00000"/>
                </a:solidFill>
              </a:rPr>
              <a:t>Đk</a:t>
            </a:r>
            <a:r>
              <a:rPr lang="en-US" sz="5400" u="sng" dirty="0">
                <a:solidFill>
                  <a:srgbClr val="C00000"/>
                </a:solidFill>
              </a:rPr>
              <a:t>:</a:t>
            </a:r>
            <a:r>
              <a:rPr lang="en-US" sz="5400" dirty="0">
                <a:solidFill>
                  <a:srgbClr val="000066"/>
                </a:solidFill>
              </a:rPr>
              <a:t> </a:t>
            </a:r>
            <a:r>
              <a:rPr lang="vi-VN" sz="5400" dirty="0">
                <a:solidFill>
                  <a:srgbClr val="002060"/>
                </a:solidFill>
              </a:rPr>
              <a:t>Cao vời khôn ví, tình yêu của Chúa cao vời khôn ví, tình yêu của Người, con lấy gì, Chúa ơi, đền đáp cho cân, Chúa ơi, con lấy gì đền đáp cho cân là đền đáp cho cân.</a:t>
            </a:r>
            <a:endParaRPr lang="en-US" sz="5400" b="0" dirty="0">
              <a:solidFill>
                <a:srgbClr val="002060"/>
              </a:solidFill>
              <a:effectLst/>
            </a:endParaRPr>
          </a:p>
        </p:txBody>
      </p:sp>
    </p:spTree>
    <p:extLst>
      <p:ext uri="{BB962C8B-B14F-4D97-AF65-F5344CB8AC3E}">
        <p14:creationId xmlns:p14="http://schemas.microsoft.com/office/powerpoint/2010/main" val="26838304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9769A4-CE91-EBBD-CE36-C280FDA17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C7B08-0B94-A591-188F-7B86BD1674C8}"/>
              </a:ext>
            </a:extLst>
          </p:cNvPr>
          <p:cNvSpPr>
            <a:spLocks noGrp="1"/>
          </p:cNvSpPr>
          <p:nvPr>
            <p:ph type="ctrTitle"/>
          </p:nvPr>
        </p:nvSpPr>
        <p:spPr>
          <a:xfrm>
            <a:off x="0" y="1"/>
            <a:ext cx="9144000" cy="5143499"/>
          </a:xfrm>
        </p:spPr>
        <p:txBody>
          <a:bodyPr>
            <a:noAutofit/>
          </a:bodyPr>
          <a:lstStyle/>
          <a:p>
            <a:pPr algn="just" fontAlgn="base"/>
            <a:r>
              <a:rPr lang="en-US" sz="4800" b="0" u="sng" dirty="0">
                <a:solidFill>
                  <a:srgbClr val="FF0000"/>
                </a:solidFill>
                <a:effectLst/>
              </a:rPr>
              <a:t>Tk3:</a:t>
            </a:r>
            <a:r>
              <a:rPr lang="en-US" sz="4800" b="0" dirty="0">
                <a:solidFill>
                  <a:srgbClr val="000066"/>
                </a:solidFill>
                <a:effectLst/>
              </a:rPr>
              <a:t> </a:t>
            </a:r>
            <a:r>
              <a:rPr lang="vi-VN" sz="4800" dirty="0">
                <a:solidFill>
                  <a:srgbClr val="002060"/>
                </a:solidFill>
              </a:rPr>
              <a:t>Thương con Chúa đã đoái nhìn (là nhìn), ngày đêm ban xuống (í-a) muôn nghìn, muôn nghìn ân, hồng ân. Thương con tựa núi (í-a) trên ngàn, chọn con nên bạn (í-a) chung phần là phần thân hiến thân.</a:t>
            </a:r>
            <a:endParaRPr lang="en-US" sz="4800" b="0" dirty="0">
              <a:solidFill>
                <a:srgbClr val="002060"/>
              </a:solidFill>
              <a:effectLst/>
            </a:endParaRPr>
          </a:p>
        </p:txBody>
      </p:sp>
    </p:spTree>
    <p:extLst>
      <p:ext uri="{BB962C8B-B14F-4D97-AF65-F5344CB8AC3E}">
        <p14:creationId xmlns:p14="http://schemas.microsoft.com/office/powerpoint/2010/main" val="30059364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925CCE-2453-52EE-0102-130C65ED6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7DF74-A983-00F2-5FAE-9F553B795B4D}"/>
              </a:ext>
            </a:extLst>
          </p:cNvPr>
          <p:cNvSpPr>
            <a:spLocks noGrp="1"/>
          </p:cNvSpPr>
          <p:nvPr>
            <p:ph type="ctrTitle"/>
          </p:nvPr>
        </p:nvSpPr>
        <p:spPr>
          <a:xfrm>
            <a:off x="0" y="1"/>
            <a:ext cx="9144000" cy="5143499"/>
          </a:xfrm>
        </p:spPr>
        <p:txBody>
          <a:bodyPr>
            <a:noAutofit/>
          </a:bodyPr>
          <a:lstStyle/>
          <a:p>
            <a:pPr algn="just"/>
            <a:r>
              <a:rPr lang="en-US" sz="5400" u="sng" dirty="0" err="1">
                <a:solidFill>
                  <a:srgbClr val="C00000"/>
                </a:solidFill>
              </a:rPr>
              <a:t>Đk</a:t>
            </a:r>
            <a:r>
              <a:rPr lang="en-US" sz="5400" u="sng" dirty="0">
                <a:solidFill>
                  <a:srgbClr val="C00000"/>
                </a:solidFill>
              </a:rPr>
              <a:t>:</a:t>
            </a:r>
            <a:r>
              <a:rPr lang="en-US" sz="5400" dirty="0">
                <a:solidFill>
                  <a:srgbClr val="000066"/>
                </a:solidFill>
              </a:rPr>
              <a:t> </a:t>
            </a:r>
            <a:r>
              <a:rPr lang="vi-VN" sz="5400" dirty="0">
                <a:solidFill>
                  <a:srgbClr val="002060"/>
                </a:solidFill>
              </a:rPr>
              <a:t>Cao vời khôn ví, tình yêu của Chúa cao vời khôn ví, tình yêu của Người, con lấy gì, Chúa ơi, đền đáp cho cân, Chúa ơi, con lấy gì đền đáp cho cân là đền đáp cho cân.</a:t>
            </a:r>
            <a:endParaRPr lang="en-US" sz="5400" b="0" dirty="0">
              <a:solidFill>
                <a:srgbClr val="002060"/>
              </a:solidFill>
              <a:effectLst/>
            </a:endParaRPr>
          </a:p>
        </p:txBody>
      </p:sp>
    </p:spTree>
    <p:extLst>
      <p:ext uri="{BB962C8B-B14F-4D97-AF65-F5344CB8AC3E}">
        <p14:creationId xmlns:p14="http://schemas.microsoft.com/office/powerpoint/2010/main" val="29040179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D3CF0E-FFF7-8A53-4915-90D162DEDE2B}"/>
              </a:ext>
            </a:extLst>
          </p:cNvPr>
          <p:cNvSpPr txBox="1"/>
          <p:nvPr/>
        </p:nvSpPr>
        <p:spPr>
          <a:xfrm>
            <a:off x="5334000" y="3714750"/>
            <a:ext cx="230919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CA ĐOÀN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GIÁO XỨ THIÊN ÂN</a:t>
            </a:r>
          </a:p>
        </p:txBody>
      </p:sp>
      <p:pic>
        <p:nvPicPr>
          <p:cNvPr id="4" name="Picture 3" descr="A person holding a baby&#10;&#10;Description automatically generated">
            <a:extLst>
              <a:ext uri="{FF2B5EF4-FFF2-40B4-BE49-F238E27FC236}">
                <a16:creationId xmlns:a16="http://schemas.microsoft.com/office/drawing/2014/main" id="{144BE184-05A4-4FBF-870B-301BAA5AB8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8315251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38150"/>
            <a:ext cx="9144000" cy="3638549"/>
          </a:xfrm>
        </p:spPr>
        <p:txBody>
          <a:bodyPr>
            <a:normAutofit fontScale="90000"/>
          </a:bodyPr>
          <a:lstStyle/>
          <a:p>
            <a:r>
              <a:rPr lang="en-US" sz="8000" b="0" dirty="0">
                <a:solidFill>
                  <a:schemeClr val="accent2"/>
                </a:solidFill>
                <a:effectLst/>
                <a:latin typeface="+mj-lt"/>
              </a:rPr>
              <a:t>Ca </a:t>
            </a:r>
            <a:r>
              <a:rPr lang="en-US" sz="8000" dirty="0" err="1">
                <a:solidFill>
                  <a:schemeClr val="accent2"/>
                </a:solidFill>
              </a:rPr>
              <a:t>Kết</a:t>
            </a:r>
            <a:r>
              <a:rPr lang="en-US" sz="8000" b="0" dirty="0">
                <a:solidFill>
                  <a:schemeClr val="accent2"/>
                </a:solidFill>
                <a:effectLst/>
                <a:latin typeface="+mj-lt"/>
              </a:rPr>
              <a:t> </a:t>
            </a:r>
            <a:r>
              <a:rPr lang="en-US" sz="8000" b="0" dirty="0" err="1">
                <a:solidFill>
                  <a:schemeClr val="accent2"/>
                </a:solidFill>
                <a:effectLst/>
                <a:latin typeface="+mj-lt"/>
              </a:rPr>
              <a:t>Lễ</a:t>
            </a:r>
            <a:br>
              <a:rPr lang="en-US" sz="8000" b="0" dirty="0">
                <a:solidFill>
                  <a:schemeClr val="accent2"/>
                </a:solidFill>
                <a:effectLst/>
                <a:latin typeface="+mj-lt"/>
              </a:rPr>
            </a:br>
            <a:r>
              <a:rPr lang="it-IT" sz="8000" dirty="0">
                <a:solidFill>
                  <a:schemeClr val="accent2"/>
                </a:solidFill>
              </a:rPr>
              <a:t>Tiếng Gọi Fa-ti-ma</a:t>
            </a:r>
            <a:br>
              <a:rPr lang="it-IT" sz="8000" dirty="0">
                <a:solidFill>
                  <a:schemeClr val="accent2"/>
                </a:solidFill>
              </a:rPr>
            </a:br>
            <a:r>
              <a:rPr lang="it-IT" sz="8000" i="1" dirty="0">
                <a:solidFill>
                  <a:srgbClr val="002060"/>
                </a:solidFill>
              </a:rPr>
              <a:t>Ns. Phanxicô</a:t>
            </a:r>
            <a:endParaRPr lang="en-US" sz="6000" b="0" i="1" dirty="0">
              <a:solidFill>
                <a:srgbClr val="002060"/>
              </a:solidFill>
              <a:effectLst/>
              <a:latin typeface="+mj-lt"/>
            </a:endParaRPr>
          </a:p>
        </p:txBody>
      </p:sp>
    </p:spTree>
    <p:extLst>
      <p:ext uri="{BB962C8B-B14F-4D97-AF65-F5344CB8AC3E}">
        <p14:creationId xmlns:p14="http://schemas.microsoft.com/office/powerpoint/2010/main" val="31026345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a:solidFill>
                  <a:srgbClr val="FF0000"/>
                </a:solidFill>
                <a:effectLst/>
                <a:latin typeface="+mj-lt"/>
              </a:rPr>
              <a:t>Tk1</a:t>
            </a:r>
            <a:r>
              <a:rPr lang="vi-VN" sz="6000" b="0" u="sng" dirty="0">
                <a:solidFill>
                  <a:srgbClr val="FF0000"/>
                </a:solidFill>
                <a:effectLst/>
                <a:latin typeface="+mj-lt"/>
              </a:rPr>
              <a:t>:</a:t>
            </a:r>
            <a:r>
              <a:rPr lang="vi-VN" sz="6000" b="0" dirty="0">
                <a:solidFill>
                  <a:srgbClr val="000066"/>
                </a:solidFill>
                <a:effectLst/>
                <a:latin typeface="+mj-lt"/>
              </a:rPr>
              <a:t> </a:t>
            </a:r>
            <a:r>
              <a:rPr lang="vi-VN" sz="6000" dirty="0">
                <a:solidFill>
                  <a:srgbClr val="002060"/>
                </a:solidFill>
                <a:latin typeface="+mj-lt"/>
              </a:rPr>
              <a:t>Xưa trong làng Fatima</a:t>
            </a:r>
            <a:r>
              <a:rPr lang="en-US" sz="6000" dirty="0">
                <a:solidFill>
                  <a:srgbClr val="002060"/>
                </a:solidFill>
                <a:latin typeface="+mj-lt"/>
              </a:rPr>
              <a:t>;</a:t>
            </a:r>
            <a:r>
              <a:rPr lang="vi-VN" sz="6000" dirty="0">
                <a:solidFill>
                  <a:srgbClr val="002060"/>
                </a:solidFill>
                <a:latin typeface="+mj-lt"/>
              </a:rPr>
              <a:t> có Đức Mẹ Maria. Mẹ đến với đời, Mẹ nói với người,</a:t>
            </a:r>
            <a:r>
              <a:rPr lang="en-US" sz="6000" dirty="0">
                <a:solidFill>
                  <a:srgbClr val="002060"/>
                </a:solidFill>
                <a:latin typeface="+mj-lt"/>
              </a:rPr>
              <a:t> </a:t>
            </a:r>
            <a:r>
              <a:rPr lang="vi-VN" sz="6000" dirty="0">
                <a:solidFill>
                  <a:srgbClr val="002060"/>
                </a:solidFill>
                <a:latin typeface="+mj-lt"/>
              </a:rPr>
              <a:t>những lời bao sắt son, những lời của Mẹ ru con.</a:t>
            </a:r>
          </a:p>
        </p:txBody>
      </p:sp>
    </p:spTree>
    <p:extLst>
      <p:ext uri="{BB962C8B-B14F-4D97-AF65-F5344CB8AC3E}">
        <p14:creationId xmlns:p14="http://schemas.microsoft.com/office/powerpoint/2010/main" val="215597073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0000"/>
                </a:solidFill>
                <a:effectLst/>
                <a:latin typeface="+mj-lt"/>
              </a:rPr>
              <a:t>Đk</a:t>
            </a:r>
            <a:r>
              <a:rPr lang="vi-VN" sz="6000" b="0" u="sng" dirty="0">
                <a:solidFill>
                  <a:srgbClr val="FF0000"/>
                </a:solidFill>
                <a:effectLst/>
                <a:latin typeface="+mj-lt"/>
              </a:rPr>
              <a:t>:</a:t>
            </a:r>
            <a:r>
              <a:rPr lang="en-US" sz="6000" dirty="0">
                <a:solidFill>
                  <a:srgbClr val="000066"/>
                </a:solidFill>
                <a:latin typeface="+mj-lt"/>
              </a:rPr>
              <a:t> </a:t>
            </a:r>
            <a:r>
              <a:rPr lang="vi-VN" sz="6000" dirty="0">
                <a:solidFill>
                  <a:srgbClr val="002060"/>
                </a:solidFill>
                <a:latin typeface="+mj-lt"/>
              </a:rPr>
              <a:t>Mẹ nhắc người ăn năn thống hối, hãy siêng năng lần hạt Mân Côi. Tháng năm qua Mẹ đau khổ nhiều. Hãy sùng kính Trái Tim Mẹ yêu</a:t>
            </a:r>
          </a:p>
        </p:txBody>
      </p:sp>
    </p:spTree>
    <p:extLst>
      <p:ext uri="{BB962C8B-B14F-4D97-AF65-F5344CB8AC3E}">
        <p14:creationId xmlns:p14="http://schemas.microsoft.com/office/powerpoint/2010/main" val="953523858"/>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D3CF0E-FFF7-8A53-4915-90D162DEDE2B}"/>
              </a:ext>
            </a:extLst>
          </p:cNvPr>
          <p:cNvSpPr txBox="1"/>
          <p:nvPr/>
        </p:nvSpPr>
        <p:spPr>
          <a:xfrm>
            <a:off x="5334000" y="3714750"/>
            <a:ext cx="230919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CA ĐOÀN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UTM American Sans"/>
                <a:ea typeface="+mn-ea"/>
                <a:cs typeface="+mn-cs"/>
              </a:rPr>
              <a:t>GIÁO XỨ THIÊN ÂN</a:t>
            </a:r>
          </a:p>
        </p:txBody>
      </p:sp>
      <p:pic>
        <p:nvPicPr>
          <p:cNvPr id="4" name="Picture 3" descr="A person holding a baby&#10;&#10;Description automatically generated">
            <a:extLst>
              <a:ext uri="{FF2B5EF4-FFF2-40B4-BE49-F238E27FC236}">
                <a16:creationId xmlns:a16="http://schemas.microsoft.com/office/drawing/2014/main" id="{144BE184-05A4-4FBF-870B-301BAA5AB8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356229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1449</TotalTime>
  <Words>1993</Words>
  <Application>Microsoft Office PowerPoint</Application>
  <PresentationFormat>On-screen Show (16:9)</PresentationFormat>
  <Paragraphs>113</Paragraphs>
  <Slides>74</Slides>
  <Notes>0</Notes>
  <HiddenSlides>0</HiddenSlides>
  <MMClips>0</MMClips>
  <ScaleCrop>false</ScaleCrop>
  <HeadingPairs>
    <vt:vector size="6" baseType="variant">
      <vt:variant>
        <vt:lpstr>Fonts Used</vt:lpstr>
      </vt:variant>
      <vt:variant>
        <vt:i4>3</vt:i4>
      </vt:variant>
      <vt:variant>
        <vt:lpstr>Theme</vt:lpstr>
      </vt:variant>
      <vt:variant>
        <vt:i4>12</vt:i4>
      </vt:variant>
      <vt:variant>
        <vt:lpstr>Slide Titles</vt:lpstr>
      </vt:variant>
      <vt:variant>
        <vt:i4>74</vt:i4>
      </vt:variant>
    </vt:vector>
  </HeadingPairs>
  <TitlesOfParts>
    <vt:vector size="89" baseType="lpstr">
      <vt:lpstr>Arial</vt:lpstr>
      <vt:lpstr>Calibri</vt:lpstr>
      <vt:lpstr>UTM American Sans</vt:lpstr>
      <vt:lpstr>Office Theme</vt:lpstr>
      <vt:lpstr>12_Office Theme</vt:lpstr>
      <vt:lpstr>36_Default Design</vt:lpstr>
      <vt:lpstr>10_Office Theme</vt:lpstr>
      <vt:lpstr>37_Default Design</vt:lpstr>
      <vt:lpstr>3_Office Theme</vt:lpstr>
      <vt:lpstr>1_Office Theme</vt:lpstr>
      <vt:lpstr>4_Office Theme</vt:lpstr>
      <vt:lpstr>8_Office Theme</vt:lpstr>
      <vt:lpstr>21_Office Theme</vt:lpstr>
      <vt:lpstr>27_Office Theme</vt:lpstr>
      <vt:lpstr>28_Office Theme</vt:lpstr>
      <vt:lpstr>PowerPoint Presentation</vt:lpstr>
      <vt:lpstr> Ca Nhập Lễ MỪNG MẸ MÂN CÔI  Giang Ân</vt:lpstr>
      <vt:lpstr>Tk1: Thế trần mừng vui, mừng Mẹ rất thánh Mân Côi. Mẹ rạng ngời hơn muôn tinh tú, chứa chan ân tình đầy vơi. Lời Mẹ nhắn nhủ năm xưa: Hãy thành tâm ăn năn trở về, về bên Chúa hằng xót thương.</vt:lpstr>
      <vt:lpstr>Đk: Mẹ Mân Côi! Ôi Mẹ rất thánh Mân Côi! Có Mẹ cùng đi sợ gì nguy khó. Mẹ Mân Côi! Ôi Mẹ rất thánh Mân Côi! Lời kinh Kính Mừng phúc ân cho đời.</vt:lpstr>
      <vt:lpstr>Tk2: Cất lời tạ ơn, ngợi mừng Đức Nữ Trinh Vương.  Mẹ dạy con luôn ghi nhớ, mến yêu kinh nguyện Mân Côi. Dù đời khốn khó nguy nan, vững niềm tin con luôn có Mẹ, chở che qua từng phút giây.</vt:lpstr>
      <vt:lpstr>Đk: Mẹ Mân Côi! Ôi Mẹ rất thánh Mân Côi! Có Mẹ cùng đi sợ gì nguy khó.Mẹ Mân Côi! Ôi Mẹ rất thánh Mân Côi! Lời kinh Kính Mừng phúc ân cho đời.</vt:lpstr>
      <vt:lpstr>PowerPoint Presentation</vt:lpstr>
      <vt:lpstr> </vt:lpstr>
      <vt:lpstr> </vt:lpstr>
      <vt:lpstr> </vt:lpstr>
      <vt:lpstr> </vt:lpstr>
      <vt:lpstr> </vt:lpstr>
      <vt:lpstr> </vt:lpstr>
      <vt:lpstr> </vt:lpstr>
      <vt:lpstr> </vt:lpstr>
      <vt:lpstr>PowerPoint Presentation</vt:lpstr>
      <vt:lpstr> </vt:lpstr>
      <vt:lpstr> </vt:lpstr>
      <vt:lpstr> </vt:lpstr>
      <vt:lpstr> </vt:lpstr>
      <vt:lpstr> </vt:lpstr>
      <vt:lpstr> </vt:lpstr>
      <vt:lpstr> </vt:lpstr>
      <vt:lpstr> </vt:lpstr>
      <vt:lpstr>PowerPoint Presentation</vt:lpstr>
      <vt:lpstr>PowerPoint Presentation</vt:lpstr>
      <vt:lpstr>Đáp Ca Lễ Đức Mẹ Mân Côi Magnificat Lm. Kim Long 05 câu</vt:lpstr>
      <vt:lpstr>Đk: Đấng Toàn Năng đã làm cho tôi những điều cao trọng, Danh Ngài thật chí thánh chí tôn.</vt:lpstr>
      <vt:lpstr>Tk1: Đức Maria nói rằng: Linh hồn tôi ngợi khen Thiên Chúa, và thần trí tôi reo mừng vì Thiên Chúa, Đấng cứu độ tôi.</vt:lpstr>
      <vt:lpstr>Tk2: Chúa trông xem phận nữ tỳ, nên từ đây gọi tôi diễm phúc, làm việc lớn trên thân này, vì Danh Chúa chí thánh tuyệt luân.</vt:lpstr>
      <vt:lpstr>Đk: Đấng toàn năng đã làm cho tôi những điều cao trọng, danh Ngài thật chí thánh chí tôn.</vt:lpstr>
      <vt:lpstr>Tk3: Chúa thương ai tôn kính Ngài, qua ngàn năm và qua muôn kiếp. Vận dụng cánh tay uy quyền dẹp tan lũ hống hách tự kiêu.</vt:lpstr>
      <vt:lpstr>Tk4: Chúa nâng ai khiêm ái thật, bọn quyền uy hạ khỏi ngai báu. Kẻ nghèo Chúa ban dư đầy, và xua lũ phú quý về không.</vt:lpstr>
      <vt:lpstr>Đk: Đấng toàn năng đã làm cho tôi những điều cao trọng, danh Ngài thật chí thánh chí tôn.</vt:lpstr>
      <vt:lpstr>Tk5: Israel tôi tớ Ngài, theo lời xưa Ngài luôn bênh đỡ. Vì lòng xót thương tổ phụ, và con cháu mãi tới ngàn sau.</vt:lpstr>
      <vt:lpstr>Đk: Đấng toàn năng đã làm cho tôi những điều cao trọng, danh Ngài thật chí thánh chí tôn.</vt:lpstr>
      <vt:lpstr>PowerPoint Presentation</vt:lpstr>
      <vt:lpstr>Kính mừng Maria đầy ơn phúc, Chúa ở cùng Mẹ, Mẹ diễm phúc hơn các phụ nữ.</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Đk: Tựa trầm hương thơm bay nghi ngút nơi Thiên Cung nhiệm mầu. Xin cho lời con nguyện cầu tỏa bay lên trước Thiên Nhan. Đây lễ dâng, con dâng trọn đời là tình yêu trong trái tim hồng.</vt:lpstr>
      <vt:lpstr>Tk1: Đây ly rượu ươm tình nồng và bánh thơm do công người người, Ngài dủ thương ban xuống muôn ơn. Xin cho người luôn tìm người, cùng nắm tay chung xây cuộc đời, tình nở hoa sống thái hòa.</vt:lpstr>
      <vt:lpstr>Đk: Tựa trầm hương thơm bay nghi ngút nơi Thiên Cung nhiệm mầu. Xin cho lời con nguyện cầu tỏa bay lên trước Thiên Nhan. Đây lễ dâng, con dâng trọn đời là tình yêu trong trái tim hồng.</vt:lpstr>
      <vt:lpstr>Tk2: Con xin hiệp dâng về trời niềm sướng vui, âu lo muộn phiền, đời bình yên hay lúc truân chuyên. Xin cho đời con ngày ngày là lễ dâng, dâng trên bàn thờ, dù đời con xót xa nhiều.</vt:lpstr>
      <vt:lpstr>Đk: Tựa trầm hương thơm bay nghi ngút nơi Thiên Cung nhiệm mầu. Xin cho lời con nguyện cầu tỏa bay lên trước Thiên Nhan. Đây lễ dâng, con dâng trọn đời là tình yêu trong trái tim hồng.</vt:lpstr>
      <vt:lpstr>PowerPoint Presentation</vt:lpstr>
      <vt:lpstr>PowerPoint Presentation</vt:lpstr>
      <vt:lpstr>Ca Nguyện Hiệp Lễ CAO VỜI KHÔN VÍ Hùng Lân</vt:lpstr>
      <vt:lpstr>Đk: Cao vời khôn ví, tình yêu của Chúa cao vời khôn ví, tình yêu của Người, con lấy gì, Chúa ơi, đền đáp cho cân, Chúa ơi, con lấy gì đền đáp cho cân là đền đáp cho cân.</vt:lpstr>
      <vt:lpstr>Tk1: Thương con thủa rất xa vời (là vời), từ khi chưa chưa có (í-a) mặt trời, trăng, mặt trăng. Khi chưa tạo tác (í-a) gian trần, người luôn ấp ủ (í-a) một niềm, một niềm son sắt son.</vt:lpstr>
      <vt:lpstr>Đk: Cao vời khôn ví, tình yêu của Chúa cao vời khôn ví, tình yêu của Người, con lấy gì, Chúa ơi, đền đáp cho cân, Chúa ơi, con lấy gì đền đáp cho cân là đền đáp cho cân.</vt:lpstr>
      <vt:lpstr>Tk2: Dâng lên Chúa đóa hoa lòng (là lòng) tỏa hương thơm ngát (í-a) đượm nồng, đượm nồng yêu, tình yêu. Tim con chỉ ước (í-a) một điều: được trong thánh điện (í-a) sớm chiều tin mến tin.</vt:lpstr>
      <vt:lpstr>Đk: Cao vời khôn ví, tình yêu của Chúa cao vời khôn ví, tình yêu của Người, con lấy gì, Chúa ơi, đền đáp cho cân, Chúa ơi, con lấy gì đền đáp cho cân là đền đáp cho cân.</vt:lpstr>
      <vt:lpstr>Tk3: Thương con Chúa đã đoái nhìn (là nhìn), ngày đêm ban xuống (í-a) muôn nghìn, muôn nghìn ân, hồng ân. Thương con tựa núi (í-a) trên ngàn, chọn con nên bạn (í-a) chung phần là phần thân hiến thân.</vt:lpstr>
      <vt:lpstr>Đk: Cao vời khôn ví, tình yêu của Chúa cao vời khôn ví, tình yêu của Người, con lấy gì, Chúa ơi, đền đáp cho cân, Chúa ơi, con lấy gì đền đáp cho cân là đền đáp cho cân.</vt:lpstr>
      <vt:lpstr>PowerPoint Presentation</vt:lpstr>
      <vt:lpstr>Ca Kết Lễ Tiếng Gọi Fa-ti-ma Ns. Phanxicô</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164</cp:revision>
  <dcterms:created xsi:type="dcterms:W3CDTF">2023-05-21T07:25:42Z</dcterms:created>
  <dcterms:modified xsi:type="dcterms:W3CDTF">2026-10-01T02:28:32Z</dcterms:modified>
</cp:coreProperties>
</file>