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4028" r:id="rId3"/>
    <p:sldMasterId id="2147484040" r:id="rId4"/>
    <p:sldMasterId id="2147484052" r:id="rId5"/>
  </p:sldMasterIdLst>
  <p:notesMasterIdLst>
    <p:notesMasterId r:id="rId42"/>
  </p:notesMasterIdLst>
  <p:handoutMasterIdLst>
    <p:handoutMasterId r:id="rId43"/>
  </p:handoutMasterIdLst>
  <p:sldIdLst>
    <p:sldId id="9638" r:id="rId6"/>
    <p:sldId id="375" r:id="rId7"/>
    <p:sldId id="9639" r:id="rId8"/>
    <p:sldId id="464" r:id="rId9"/>
    <p:sldId id="259" r:id="rId10"/>
    <p:sldId id="465" r:id="rId11"/>
    <p:sldId id="316" r:id="rId12"/>
    <p:sldId id="466" r:id="rId13"/>
    <p:sldId id="317" r:id="rId14"/>
    <p:sldId id="313" r:id="rId15"/>
    <p:sldId id="318" r:id="rId16"/>
    <p:sldId id="9640" r:id="rId17"/>
    <p:sldId id="388" r:id="rId18"/>
    <p:sldId id="9641" r:id="rId19"/>
    <p:sldId id="9642" r:id="rId20"/>
    <p:sldId id="394" r:id="rId21"/>
    <p:sldId id="467" r:id="rId22"/>
    <p:sldId id="1680" r:id="rId23"/>
    <p:sldId id="9611" r:id="rId24"/>
    <p:sldId id="9612" r:id="rId25"/>
    <p:sldId id="9613" r:id="rId26"/>
    <p:sldId id="9614" r:id="rId27"/>
    <p:sldId id="9643" r:id="rId28"/>
    <p:sldId id="297" r:id="rId29"/>
    <p:sldId id="298" r:id="rId30"/>
    <p:sldId id="9636" r:id="rId31"/>
    <p:sldId id="300" r:id="rId32"/>
    <p:sldId id="299" r:id="rId33"/>
    <p:sldId id="302" r:id="rId34"/>
    <p:sldId id="9637" r:id="rId35"/>
    <p:sldId id="9645" r:id="rId36"/>
    <p:sldId id="8508" r:id="rId37"/>
    <p:sldId id="9117" r:id="rId38"/>
    <p:sldId id="8510" r:id="rId39"/>
    <p:sldId id="9635" r:id="rId40"/>
    <p:sldId id="9644" r:id="rId41"/>
  </p:sldIdLst>
  <p:sldSz cx="9144000" cy="5143500" type="screen16x9"/>
  <p:notesSz cx="6858000" cy="9144000"/>
  <p:embeddedFontLst>
    <p:embeddedFont>
      <p:font typeface="UTM American Sans" panose="02040603050506020204" pitchFamily="18" charset="0"/>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75" autoAdjust="0"/>
    <p:restoredTop sz="94651" autoAdjust="0"/>
  </p:normalViewPr>
  <p:slideViewPr>
    <p:cSldViewPr>
      <p:cViewPr varScale="1">
        <p:scale>
          <a:sx n="172" d="100"/>
          <a:sy n="172" d="100"/>
        </p:scale>
        <p:origin x="438" y="138"/>
      </p:cViewPr>
      <p:guideLst>
        <p:guide orient="horz" pos="1620"/>
        <p:guide pos="2880"/>
      </p:guideLst>
    </p:cSldViewPr>
  </p:slideViewPr>
  <p:outlineViewPr>
    <p:cViewPr>
      <p:scale>
        <a:sx n="33" d="100"/>
        <a:sy n="33" d="100"/>
      </p:scale>
      <p:origin x="0" y="-2241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7" d="100"/>
          <a:sy n="97" d="100"/>
        </p:scale>
        <p:origin x="-4008"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096C54-0218-4041-8161-D3B4355EA71E}" type="datetimeFigureOut">
              <a:rPr lang="en-US" smtClean="0"/>
              <a:t>10/15/2026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B7A662-10C7-4621-A2E4-4CDBE970DF12}" type="slidenum">
              <a:rPr lang="en-US" smtClean="0"/>
              <a:t>‹#›</a:t>
            </a:fld>
            <a:endParaRPr lang="en-US"/>
          </a:p>
        </p:txBody>
      </p:sp>
    </p:spTree>
    <p:extLst>
      <p:ext uri="{BB962C8B-B14F-4D97-AF65-F5344CB8AC3E}">
        <p14:creationId xmlns:p14="http://schemas.microsoft.com/office/powerpoint/2010/main" val="2127609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10/15/2026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33448-4D9C-90AB-29F1-87019923F7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0F350-7502-604C-DE36-830AA0AA31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B72BB3-EB49-C7E7-1B1F-65E93070F7D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7B7C1A3-F00A-7E1F-C990-E22C0565B8F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101189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68D9A-84ED-BBA1-F43D-8A128A0CF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F4994-5F40-135A-652E-A308B0E37E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8E1ACD-135D-5C80-9666-F18730C4A27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08A3667-28B6-1545-230F-5BE76DACFBA3}"/>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54572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7E7B3-84EA-EEC2-5C39-F64AF8676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FB01A-8182-DD1C-8825-FB98EB0CF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157F87-E6B0-97D4-BAFC-A209B572A15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5E09466-CD72-758F-4D36-A37C1EDA4504}"/>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499508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B968-E41D-E8EF-6FB4-955C065E9F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74C2E-4F2F-0EDF-0D57-5DD426AF39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8E2E5-3FA5-B09B-7883-566C4F5E608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32E34C4-44F4-0C56-5270-09D7CCCC459D}"/>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296917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D73AB-1ACB-824C-E4F6-C1805063A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BD9C0-4871-EC8A-7B71-D87D5882B2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1A081A-404C-A7F9-E511-4A7318669F3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9C30544-2191-0AB1-B69D-E25A00C0004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78318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862B9-8F1F-FF7C-1003-FF454B0EA7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4844E-0B26-5F4A-F6BA-3A4BA4A73E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5EC79-0A42-9F82-85BD-8133A9FD098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2448BCB-A03E-1D30-6875-668A840C12D6}"/>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194806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4D682-3580-A273-7A04-29D1BE34F6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69CD10-8ACC-0DCE-DF54-4BB4E653DE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03629B-F4B9-E1A6-626E-30633269983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A3501B6-4EA6-BCCA-32F8-AB152DD7DFA9}"/>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2857741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FEB52-35E0-7DE6-E822-F2639F4F2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68323-21C2-9B02-0053-C13A171F35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6D79A2-B5B2-29FE-E047-29DBC000803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48B8C73-37AF-0C54-8EB5-0849C8B8323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971566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42047-70A0-E34E-65DA-5F32CAC107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28D90B-E6D4-BEBD-7DC6-816780F3BE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77510-89D9-2EE9-6F56-0C46ECF0F2B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3393D1C-9B74-C02A-8F9A-F4264BF4E4B0}"/>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116623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18290-D66B-5931-DE2C-CC0E07496B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21DD2-09DB-7685-7ECD-95923EFCC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87367-8844-1B38-1D8A-5786EC54565E}"/>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0377C54-0A7F-1791-5975-110EB63CC158}"/>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532613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4807B-D805-32AC-5196-5B54A0726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B70564-7857-0B71-851B-AD285117C1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C8DDE9-B367-F642-ADFF-29AA53CDF5C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FADE7CA-4234-2C3A-105E-73D44E09FE03}"/>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a typeface="+mn-ea"/>
              <a:cs typeface="+mn-cs"/>
            </a:endParaRPr>
          </a:p>
        </p:txBody>
      </p:sp>
    </p:spTree>
    <p:extLst>
      <p:ext uri="{BB962C8B-B14F-4D97-AF65-F5344CB8AC3E}">
        <p14:creationId xmlns:p14="http://schemas.microsoft.com/office/powerpoint/2010/main" val="3954658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9582192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851144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5926572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471526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946336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4603327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765550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1710376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6904533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1583293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122377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10/15/2026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0961930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10/15/2026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9377490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10/15/2026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6812711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10/15/2026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2553005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10/15/2026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2525846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10/15/2026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8636742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10/15/2026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3632137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10/15/2026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5818732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10/15/2026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419080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10/15/2026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5006489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10/15/2026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2064914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751502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4129059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4623659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464911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3298387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887682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2282534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0431264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7075603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598177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50970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10/15/2026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10/15/2026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10/15/2026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231613644"/>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10/15/2026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1876957972"/>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10/15/2026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919468417"/>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34.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1.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1.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lstStyle/>
          <a:p>
            <a:endParaRPr lang="en-US" b="0">
              <a:solidFill>
                <a:srgbClr val="FFFF00"/>
              </a:solidFill>
              <a:effectLst/>
              <a:latin typeface="+mj-lt"/>
              <a:cs typeface="Times New Roman" pitchFamily="18" charset="0"/>
            </a:endParaRPr>
          </a:p>
          <a:p>
            <a:endParaRPr lang="en-US" b="0">
              <a:solidFill>
                <a:srgbClr val="FFFF00"/>
              </a:solidFill>
              <a:effectLst/>
              <a:latin typeface="+mj-lt"/>
              <a:cs typeface="Times New Roman" pitchFamily="18" charset="0"/>
            </a:endParaRPr>
          </a:p>
          <a:p>
            <a:r>
              <a:rPr lang="en-US" sz="4400" b="0">
                <a:solidFill>
                  <a:srgbClr val="FFFF00"/>
                </a:solidFill>
                <a:effectLst/>
                <a:latin typeface="+mj-lt"/>
                <a:cs typeface="Times New Roman" pitchFamily="18" charset="0"/>
              </a:rPr>
              <a:t>THỨ HAI</a:t>
            </a:r>
          </a:p>
          <a:p>
            <a:r>
              <a:rPr lang="vi-VN" sz="4400" b="0">
                <a:solidFill>
                  <a:srgbClr val="FFFF00"/>
                </a:solidFill>
                <a:effectLst/>
                <a:latin typeface="+mj-lt"/>
                <a:cs typeface="Times New Roman" pitchFamily="18" charset="0"/>
              </a:rPr>
              <a:t>SAU CHÚA NHẬT </a:t>
            </a:r>
            <a:r>
              <a:rPr lang="en-US" sz="4400" b="0">
                <a:solidFill>
                  <a:srgbClr val="FFFF00"/>
                </a:solidFill>
                <a:effectLst/>
                <a:latin typeface="+mj-lt"/>
                <a:cs typeface="Times New Roman" pitchFamily="18" charset="0"/>
              </a:rPr>
              <a:t>XXIX</a:t>
            </a:r>
            <a:endParaRPr lang="vi-VN" sz="4400" b="0">
              <a:solidFill>
                <a:srgbClr val="FFFF00"/>
              </a:solidFill>
              <a:effectLst/>
              <a:latin typeface="+mj-lt"/>
              <a:cs typeface="Times New Roman" pitchFamily="18" charset="0"/>
            </a:endParaRPr>
          </a:p>
          <a:p>
            <a:r>
              <a:rPr lang="vi-VN" sz="4400" b="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3990352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39FADE-6C19-47E9-8FC4-E58F9C6B39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 y="0"/>
            <a:ext cx="9142168" cy="5143500"/>
          </a:xfrm>
          <a:prstGeom prst="rect">
            <a:avLst/>
          </a:prstGeom>
        </p:spPr>
      </p:pic>
    </p:spTree>
    <p:extLst>
      <p:ext uri="{BB962C8B-B14F-4D97-AF65-F5344CB8AC3E}">
        <p14:creationId xmlns:p14="http://schemas.microsoft.com/office/powerpoint/2010/main" val="557192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9D5102-844B-99FB-F671-1A1134DEFE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544669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a:normAutofit/>
          </a:bodyPr>
          <a:lstStyle/>
          <a:p>
            <a:r>
              <a:rPr sz="6000" b="0" dirty="0">
                <a:solidFill>
                  <a:srgbClr val="FFFF00"/>
                </a:solidFill>
                <a:latin typeface="+mj-lt"/>
                <a:ea typeface="+mj-lt"/>
                <a:cs typeface="+mj-lt"/>
              </a:rPr>
              <a:t>Ca </a:t>
            </a:r>
            <a:r>
              <a:rPr sz="6000" b="0" dirty="0" err="1">
                <a:solidFill>
                  <a:srgbClr val="FFFF00"/>
                </a:solidFill>
                <a:latin typeface="+mj-lt"/>
                <a:ea typeface="+mj-lt"/>
                <a:cs typeface="+mj-lt"/>
              </a:rPr>
              <a:t>Nhập</a:t>
            </a:r>
            <a:r>
              <a:rPr sz="6000" b="0" dirty="0">
                <a:solidFill>
                  <a:srgbClr val="FFFF00"/>
                </a:solidFill>
                <a:latin typeface="+mj-lt"/>
                <a:ea typeface="+mj-lt"/>
                <a:cs typeface="+mj-lt"/>
              </a:rPr>
              <a:t> </a:t>
            </a:r>
            <a:r>
              <a:rPr sz="6000" b="0" dirty="0" err="1">
                <a:solidFill>
                  <a:srgbClr val="FFFF00"/>
                </a:solidFill>
                <a:latin typeface="+mj-lt"/>
                <a:ea typeface="+mj-lt"/>
                <a:cs typeface="+mj-lt"/>
              </a:rPr>
              <a:t>Lễ</a:t>
            </a:r>
            <a:endParaRPr sz="6000" b="0" i="1" dirty="0">
              <a:solidFill>
                <a:schemeClr val="bg1"/>
              </a:solidFill>
              <a:latin typeface="+mj-lt"/>
              <a:ea typeface="+mj-lt"/>
              <a:cs typeface="+mj-lt"/>
            </a:endParaRPr>
          </a:p>
          <a:p>
            <a:r>
              <a:rPr lang="en-US" sz="6000" b="0" dirty="0">
                <a:solidFill>
                  <a:srgbClr val="FFFF00"/>
                </a:solidFill>
                <a:latin typeface="+mj-lt"/>
                <a:ea typeface="+mj-lt"/>
                <a:cs typeface="+mj-lt"/>
              </a:rPr>
              <a:t>HÁT LÊN BÀI CA</a:t>
            </a:r>
            <a:br>
              <a:rPr lang="en-US" sz="6000" b="0" dirty="0">
                <a:solidFill>
                  <a:srgbClr val="FFFF00"/>
                </a:solidFill>
                <a:latin typeface="+mj-lt"/>
                <a:ea typeface="+mj-lt"/>
                <a:cs typeface="+mj-lt"/>
              </a:rPr>
            </a:br>
            <a:r>
              <a:rPr lang="en-US" sz="6000" b="0" i="1" dirty="0">
                <a:solidFill>
                  <a:schemeClr val="bg1"/>
                </a:solidFill>
                <a:latin typeface="+mj-lt"/>
                <a:ea typeface="+mj-lt"/>
                <a:cs typeface="+mj-lt"/>
              </a:rPr>
              <a:t>Kim Long</a:t>
            </a:r>
            <a:endParaRPr sz="6000" b="0" i="1" dirty="0">
              <a:solidFill>
                <a:schemeClr val="bg1"/>
              </a:solidFill>
              <a:latin typeface="+mj-lt"/>
              <a:ea typeface="+mj-lt"/>
              <a:cs typeface="+mj-lt"/>
            </a:endParaRPr>
          </a:p>
        </p:txBody>
      </p:sp>
    </p:spTree>
    <p:extLst>
      <p:ext uri="{BB962C8B-B14F-4D97-AF65-F5344CB8AC3E}">
        <p14:creationId xmlns:p14="http://schemas.microsoft.com/office/powerpoint/2010/main" val="2868562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400" b="0" u="sng" dirty="0">
                <a:solidFill>
                  <a:srgbClr val="FFFF00"/>
                </a:solidFill>
                <a:latin typeface="+mj-lt"/>
                <a:ea typeface="+mj-lt"/>
                <a:cs typeface="+mj-lt"/>
              </a:rPr>
              <a:t>ĐK:</a:t>
            </a:r>
            <a:r>
              <a:rPr sz="5400" b="0" dirty="0">
                <a:solidFill>
                  <a:srgbClr val="FFFF00"/>
                </a:solidFill>
                <a:latin typeface="+mj-lt"/>
                <a:ea typeface="+mj-lt"/>
                <a:cs typeface="+mj-lt"/>
              </a:rPr>
              <a:t> </a:t>
            </a:r>
            <a:r>
              <a:rPr lang="vi-VN" sz="5400" b="0" dirty="0">
                <a:solidFill>
                  <a:schemeClr val="bg1"/>
                </a:solidFill>
                <a:latin typeface="+mj-lt"/>
                <a:ea typeface="+mj-lt"/>
                <a:cs typeface="+mj-lt"/>
              </a:rPr>
              <a:t>Hát lên bài ca, hỡi ngàn dân, hãy hát lên bài ca chúc tụng Thiên Chúa. Sáng trong niềm tin, một niềm tin, khắp thế nhân chung tiếng hoan ca dâng Chúa thiên đình.</a:t>
            </a:r>
            <a:endParaRPr sz="5400" dirty="0">
              <a:solidFill>
                <a:schemeClr val="bg1"/>
              </a:solidFill>
              <a:latin typeface="+mj-lt"/>
              <a:ea typeface="+mj-lt"/>
              <a:cs typeface="+mj-lt"/>
            </a:endParaRPr>
          </a:p>
        </p:txBody>
      </p:sp>
    </p:spTree>
    <p:extLst>
      <p:ext uri="{BB962C8B-B14F-4D97-AF65-F5344CB8AC3E}">
        <p14:creationId xmlns:p14="http://schemas.microsoft.com/office/powerpoint/2010/main" val="3714056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000" b="0" u="sng" dirty="0">
                <a:solidFill>
                  <a:srgbClr val="FFFF00"/>
                </a:solidFill>
                <a:latin typeface="+mj-lt"/>
                <a:ea typeface="+mj-lt"/>
                <a:cs typeface="+mj-lt"/>
              </a:rPr>
              <a:t>TK1:</a:t>
            </a:r>
            <a:r>
              <a:rPr sz="5000" b="0" dirty="0">
                <a:solidFill>
                  <a:schemeClr val="bg1"/>
                </a:solidFill>
                <a:latin typeface="+mj-lt"/>
                <a:ea typeface="+mj-lt"/>
                <a:cs typeface="+mj-lt"/>
              </a:rPr>
              <a:t> </a:t>
            </a:r>
            <a:r>
              <a:rPr lang="vi-VN" sz="5000" b="0" dirty="0">
                <a:solidFill>
                  <a:schemeClr val="bg1"/>
                </a:solidFill>
                <a:latin typeface="+mj-lt"/>
                <a:ea typeface="+mj-lt"/>
                <a:cs typeface="+mj-lt"/>
              </a:rPr>
              <a:t>Về đây muôn người nhạc tấu vang trời cùng hát muôn lời hòa tiếng nơi nơi tung hô Chúa. Trong nắng ban mai, hoa lá khoe tươi, chim hót vui say, muôn khúc tân ca mau vang hòa.</a:t>
            </a:r>
            <a:endParaRPr sz="5000" dirty="0">
              <a:solidFill>
                <a:schemeClr val="bg1"/>
              </a:solidFill>
              <a:latin typeface="+mj-lt"/>
              <a:ea typeface="+mj-lt"/>
              <a:cs typeface="+mj-lt"/>
            </a:endParaRPr>
          </a:p>
        </p:txBody>
      </p:sp>
    </p:spTree>
    <p:extLst>
      <p:ext uri="{BB962C8B-B14F-4D97-AF65-F5344CB8AC3E}">
        <p14:creationId xmlns:p14="http://schemas.microsoft.com/office/powerpoint/2010/main" val="1320145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3A85AB-3BDE-D4C2-E2BF-179C19C0212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B603DC8-AE14-8E55-DF94-D28D24C8BA51}"/>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400" b="0" u="sng" dirty="0">
                <a:solidFill>
                  <a:srgbClr val="FFFF00"/>
                </a:solidFill>
                <a:latin typeface="+mj-lt"/>
                <a:ea typeface="+mj-lt"/>
                <a:cs typeface="+mj-lt"/>
              </a:rPr>
              <a:t>ĐK:</a:t>
            </a:r>
            <a:r>
              <a:rPr sz="5400" b="0" dirty="0">
                <a:solidFill>
                  <a:srgbClr val="FFFF00"/>
                </a:solidFill>
                <a:latin typeface="+mj-lt"/>
                <a:ea typeface="+mj-lt"/>
                <a:cs typeface="+mj-lt"/>
              </a:rPr>
              <a:t> </a:t>
            </a:r>
            <a:r>
              <a:rPr lang="vi-VN" sz="5400" b="0" dirty="0">
                <a:solidFill>
                  <a:schemeClr val="bg1"/>
                </a:solidFill>
                <a:latin typeface="+mj-lt"/>
                <a:ea typeface="+mj-lt"/>
                <a:cs typeface="+mj-lt"/>
              </a:rPr>
              <a:t>Hát lên bài ca, hỡi ngàn dân, hãy hát lên bài ca chúc tụng Thiên Chúa. Sáng trong niềm tin, một niềm tin, khắp thế nhân chung tiếng hoan ca dâng Chúa thiên đình.</a:t>
            </a:r>
            <a:endParaRPr sz="5400" dirty="0">
              <a:solidFill>
                <a:schemeClr val="bg1"/>
              </a:solidFill>
              <a:latin typeface="+mj-lt"/>
              <a:ea typeface="+mj-lt"/>
              <a:cs typeface="+mj-lt"/>
            </a:endParaRPr>
          </a:p>
        </p:txBody>
      </p:sp>
    </p:spTree>
    <p:extLst>
      <p:ext uri="{BB962C8B-B14F-4D97-AF65-F5344CB8AC3E}">
        <p14:creationId xmlns:p14="http://schemas.microsoft.com/office/powerpoint/2010/main" val="790893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D7D7AC-1FF7-43BF-9B1B-4990936DE096}"/>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000" b="0" u="sng" dirty="0">
                <a:solidFill>
                  <a:srgbClr val="FFFF00"/>
                </a:solidFill>
                <a:latin typeface="+mj-lt"/>
                <a:ea typeface="+mj-lt"/>
                <a:cs typeface="+mj-lt"/>
              </a:rPr>
              <a:t>TK2:</a:t>
            </a:r>
            <a:r>
              <a:rPr sz="5000" b="0" dirty="0">
                <a:solidFill>
                  <a:schemeClr val="bg1"/>
                </a:solidFill>
                <a:latin typeface="+mj-lt"/>
                <a:ea typeface="+mj-lt"/>
                <a:cs typeface="+mj-lt"/>
              </a:rPr>
              <a:t> </a:t>
            </a:r>
            <a:r>
              <a:rPr lang="vi-VN" sz="5000" b="0" dirty="0">
                <a:solidFill>
                  <a:schemeClr val="bg1"/>
                </a:solidFill>
                <a:latin typeface="+mj-lt"/>
                <a:ea typeface="+mj-lt"/>
                <a:cs typeface="+mj-lt"/>
              </a:rPr>
              <a:t>Về đây muôn người nhạc tấu vang trời cùng hát muôn lời hòa tiếng nơi nơi tung hô Chúa. Trong bóng đêm thanh, tinh tú long lanh, mây gió đùa nhanh, muôn khúc tân ca mau vang hòa.</a:t>
            </a:r>
            <a:endParaRPr sz="5000" b="0" dirty="0">
              <a:solidFill>
                <a:schemeClr val="bg1"/>
              </a:solidFill>
              <a:latin typeface="+mj-lt"/>
              <a:ea typeface="+mj-lt"/>
              <a:cs typeface="+mj-lt"/>
            </a:endParaRPr>
          </a:p>
        </p:txBody>
      </p:sp>
    </p:spTree>
    <p:extLst>
      <p:ext uri="{BB962C8B-B14F-4D97-AF65-F5344CB8AC3E}">
        <p14:creationId xmlns:p14="http://schemas.microsoft.com/office/powerpoint/2010/main" val="257625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EA7CC36-C647-C1C9-38B3-BD9C63C65AB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F439217-5083-2E9D-03C2-DCB5F20E5A4D}"/>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400" b="0" u="sng" dirty="0">
                <a:solidFill>
                  <a:srgbClr val="FFFF00"/>
                </a:solidFill>
                <a:latin typeface="+mj-lt"/>
                <a:ea typeface="+mj-lt"/>
                <a:cs typeface="+mj-lt"/>
              </a:rPr>
              <a:t>ĐK:</a:t>
            </a:r>
            <a:r>
              <a:rPr sz="5400" b="0" dirty="0">
                <a:solidFill>
                  <a:srgbClr val="FFFF00"/>
                </a:solidFill>
                <a:latin typeface="+mj-lt"/>
                <a:ea typeface="+mj-lt"/>
                <a:cs typeface="+mj-lt"/>
              </a:rPr>
              <a:t> </a:t>
            </a:r>
            <a:r>
              <a:rPr lang="vi-VN" sz="5400" b="0" dirty="0">
                <a:solidFill>
                  <a:schemeClr val="bg1"/>
                </a:solidFill>
                <a:latin typeface="+mj-lt"/>
                <a:ea typeface="+mj-lt"/>
                <a:cs typeface="+mj-lt"/>
              </a:rPr>
              <a:t>Hát lên bài ca, hỡi ngàn dân, hãy hát lên bài ca chúc tụng Thiên Chúa. Sáng trong niềm tin, một niềm tin, khắp thế nhân chung tiếng hoan ca dâng Chúa thiên đình.</a:t>
            </a:r>
            <a:endParaRPr sz="5400" dirty="0">
              <a:solidFill>
                <a:schemeClr val="bg1"/>
              </a:solidFill>
              <a:latin typeface="+mj-lt"/>
              <a:ea typeface="+mj-lt"/>
              <a:cs typeface="+mj-lt"/>
            </a:endParaRPr>
          </a:p>
        </p:txBody>
      </p:sp>
    </p:spTree>
    <p:extLst>
      <p:ext uri="{BB962C8B-B14F-4D97-AF65-F5344CB8AC3E}">
        <p14:creationId xmlns:p14="http://schemas.microsoft.com/office/powerpoint/2010/main" val="2942143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3D16B91-1CFD-9642-C63E-D2E04EE45AA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7A7D0BA-07B3-7EB4-98BA-55FBE8D96D9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000" b="0" u="sng" dirty="0">
                <a:solidFill>
                  <a:srgbClr val="FFFF00"/>
                </a:solidFill>
                <a:latin typeface="+mj-lt"/>
                <a:ea typeface="+mj-lt"/>
                <a:cs typeface="+mj-lt"/>
              </a:rPr>
              <a:t>TK</a:t>
            </a:r>
            <a:r>
              <a:rPr lang="en-US" sz="5000" b="0" u="sng" dirty="0">
                <a:solidFill>
                  <a:srgbClr val="FFFF00"/>
                </a:solidFill>
                <a:latin typeface="+mj-lt"/>
                <a:ea typeface="+mj-lt"/>
                <a:cs typeface="+mj-lt"/>
              </a:rPr>
              <a:t>3</a:t>
            </a:r>
            <a:r>
              <a:rPr sz="5000" b="0" u="sng" dirty="0">
                <a:solidFill>
                  <a:srgbClr val="FFFF00"/>
                </a:solidFill>
                <a:latin typeface="+mj-lt"/>
                <a:ea typeface="+mj-lt"/>
                <a:cs typeface="+mj-lt"/>
              </a:rPr>
              <a:t>:</a:t>
            </a:r>
            <a:r>
              <a:rPr sz="5000" b="0" dirty="0">
                <a:solidFill>
                  <a:schemeClr val="bg1"/>
                </a:solidFill>
                <a:latin typeface="+mj-lt"/>
                <a:ea typeface="+mj-lt"/>
                <a:cs typeface="+mj-lt"/>
              </a:rPr>
              <a:t> </a:t>
            </a:r>
            <a:r>
              <a:rPr lang="vi-VN" sz="5000" b="0" dirty="0">
                <a:solidFill>
                  <a:schemeClr val="bg1"/>
                </a:solidFill>
                <a:latin typeface="+mj-lt"/>
                <a:ea typeface="+mj-lt"/>
                <a:cs typeface="+mj-lt"/>
              </a:rPr>
              <a:t>Về đây muôn người nhạc tấu vang trời cùng hát muôn lời hòa tiếng nơi nơi tung hô Chúa. Trong ánh xuân tươi, trong gió đông tan, qua khắp không gian, muôn khúc tân ca mau vang hòa.</a:t>
            </a:r>
            <a:endParaRPr sz="5000" dirty="0">
              <a:solidFill>
                <a:schemeClr val="bg1"/>
              </a:solidFill>
              <a:latin typeface="+mj-lt"/>
              <a:ea typeface="+mj-lt"/>
              <a:cs typeface="+mj-lt"/>
            </a:endParaRPr>
          </a:p>
        </p:txBody>
      </p:sp>
    </p:spTree>
    <p:extLst>
      <p:ext uri="{BB962C8B-B14F-4D97-AF65-F5344CB8AC3E}">
        <p14:creationId xmlns:p14="http://schemas.microsoft.com/office/powerpoint/2010/main" val="460473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EFEBBF3-A169-FE41-EB4B-2F68C136CCB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D065D15-776A-DACA-278A-D12CC89442B1}"/>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400" b="0" u="sng" dirty="0">
                <a:solidFill>
                  <a:srgbClr val="FFFF00"/>
                </a:solidFill>
                <a:latin typeface="+mj-lt"/>
                <a:ea typeface="+mj-lt"/>
                <a:cs typeface="+mj-lt"/>
              </a:rPr>
              <a:t>ĐK:</a:t>
            </a:r>
            <a:r>
              <a:rPr sz="5400" b="0" dirty="0">
                <a:solidFill>
                  <a:srgbClr val="FFFF00"/>
                </a:solidFill>
                <a:latin typeface="+mj-lt"/>
                <a:ea typeface="+mj-lt"/>
                <a:cs typeface="+mj-lt"/>
              </a:rPr>
              <a:t> </a:t>
            </a:r>
            <a:r>
              <a:rPr lang="vi-VN" sz="5400" b="0" dirty="0">
                <a:solidFill>
                  <a:schemeClr val="bg1"/>
                </a:solidFill>
                <a:latin typeface="+mj-lt"/>
                <a:ea typeface="+mj-lt"/>
                <a:cs typeface="+mj-lt"/>
              </a:rPr>
              <a:t>Hát lên bài ca, hỡi ngàn dân, hãy hát lên bài ca chúc tụng Thiên Chúa. Sáng trong niềm tin, một niềm tin, khắp thế nhân chung tiếng hoan ca dâng Chúa thiên đình.</a:t>
            </a:r>
            <a:endParaRPr sz="5400" dirty="0">
              <a:solidFill>
                <a:schemeClr val="bg1"/>
              </a:solidFill>
              <a:latin typeface="+mj-lt"/>
              <a:ea typeface="+mj-lt"/>
              <a:cs typeface="+mj-lt"/>
            </a:endParaRPr>
          </a:p>
        </p:txBody>
      </p:sp>
    </p:spTree>
    <p:extLst>
      <p:ext uri="{BB962C8B-B14F-4D97-AF65-F5344CB8AC3E}">
        <p14:creationId xmlns:p14="http://schemas.microsoft.com/office/powerpoint/2010/main" val="1421672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9EF104-30A5-512C-A45F-FDDB785B72E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9C921BE-E36B-2E52-6A00-E01D7C885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197461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2C90AF4-4726-F9BD-BFDE-782B5C1F7AC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4C3CD24-F180-E236-612F-7C86ED8C06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278155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19150"/>
            <a:ext cx="9144000" cy="4324350"/>
          </a:xfrm>
        </p:spPr>
        <p:txBody>
          <a:bodyPr anchor="ctr" anchorCtr="0">
            <a:normAutofit/>
          </a:bodyPr>
          <a:lstStyle/>
          <a:p>
            <a:pPr algn="just"/>
            <a:r>
              <a:rPr lang="vi-VN" sz="7200" dirty="0">
                <a:solidFill>
                  <a:schemeClr val="bg1"/>
                </a:solidFill>
                <a:latin typeface="+mj-lt"/>
                <a:cs typeface="Times New Roman" pitchFamily="18" charset="0"/>
              </a:rPr>
              <a:t>Chính Chúa dựng nên ta, và ta thuộc về Người.</a:t>
            </a:r>
            <a:endParaRPr lang="en-US" sz="72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sng"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UTM American Sans"/>
                <a:ea typeface="+mn-ea"/>
                <a:cs typeface="Times New Roman" pitchFamily="18" charset="0"/>
              </a:rPr>
              <a:t>Đáp ca: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85750"/>
            <a:ext cx="326707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8039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vi-VN" sz="7200" dirty="0">
                <a:solidFill>
                  <a:schemeClr val="bg1"/>
                </a:solidFill>
                <a:latin typeface="+mj-lt"/>
                <a:cs typeface="Times New Roman" pitchFamily="18" charset="0"/>
              </a:rPr>
              <a:t>Phúc thay ai có tâm hồn nghèo khó,</a:t>
            </a:r>
            <a:r>
              <a:rPr lang="en-US" sz="7200" dirty="0">
                <a:solidFill>
                  <a:schemeClr val="bg1"/>
                </a:solidFill>
                <a:latin typeface="+mj-lt"/>
                <a:cs typeface="Times New Roman" pitchFamily="18" charset="0"/>
              </a:rPr>
              <a:t> </a:t>
            </a:r>
            <a:r>
              <a:rPr lang="vi-VN" sz="7200" dirty="0">
                <a:solidFill>
                  <a:schemeClr val="bg1"/>
                </a:solidFill>
                <a:latin typeface="+mj-lt"/>
                <a:cs typeface="Times New Roman" pitchFamily="18" charset="0"/>
              </a:rPr>
              <a:t>vì Nước Trời là của họ.</a:t>
            </a:r>
            <a:endParaRPr lang="en-US" sz="72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sng" strike="noStrike" kern="1200" cap="none" spc="0" normalizeH="0" baseline="0" noProof="0" dirty="0">
                <a:ln>
                  <a:noFill/>
                </a:ln>
                <a:solidFill>
                  <a:srgbClr val="FFFF00"/>
                </a:solidFill>
                <a:effectLst/>
                <a:uLnTx/>
                <a:uFillTx/>
                <a:latin typeface="UTM American Sans"/>
                <a:ea typeface="+mn-ea"/>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srgbClr val="FFFF00"/>
                </a:solidFill>
                <a:effectLst/>
                <a:uLnTx/>
                <a:uFillTx/>
                <a:latin typeface="UTM American Sans"/>
                <a:ea typeface="+mn-ea"/>
                <a:cs typeface="Times New Roman" pitchFamily="18" charset="0"/>
              </a:rPr>
              <a:t>Alleluia.</a:t>
            </a:r>
          </a:p>
        </p:txBody>
      </p:sp>
    </p:spTree>
    <p:extLst>
      <p:ext uri="{BB962C8B-B14F-4D97-AF65-F5344CB8AC3E}">
        <p14:creationId xmlns:p14="http://schemas.microsoft.com/office/powerpoint/2010/main" val="2345674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2A94DE-B0A1-1324-4710-700CB5FA0AB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0541E2A-4074-A02F-65C3-53DD911368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059857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230832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4800" b="0" i="0" u="none" strike="noStrike" kern="1200" cap="none" spc="0" normalizeH="0" baseline="0" noProof="0" dirty="0">
                <a:ln>
                  <a:noFill/>
                </a:ln>
                <a:solidFill>
                  <a:srgbClr val="FFFF00"/>
                </a:solidFill>
                <a:effectLst/>
                <a:uLnTx/>
                <a:uFillTx/>
                <a:latin typeface="UTM American Sans"/>
              </a:rPr>
              <a:t>CA DÂNG LỄ</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FF00"/>
                </a:solidFill>
                <a:effectLst/>
                <a:uLnTx/>
                <a:uFillTx/>
                <a:latin typeface="UTM American Sans"/>
              </a:rPr>
              <a:t>DÂNG</a:t>
            </a:r>
          </a:p>
          <a:p>
            <a:pPr marL="0" marR="0" lvl="0" indent="0" algn="ctr" defTabSz="914400" eaLnBrk="1" fontAlgn="auto" latinLnBrk="0" hangingPunct="1">
              <a:lnSpc>
                <a:spcPct val="100000"/>
              </a:lnSpc>
              <a:spcBef>
                <a:spcPts val="0"/>
              </a:spcBef>
              <a:spcAft>
                <a:spcPts val="0"/>
              </a:spcAft>
              <a:buClrTx/>
              <a:buSzTx/>
              <a:buFontTx/>
              <a:buNone/>
              <a:tabLst/>
              <a:defRPr/>
            </a:pPr>
            <a:r>
              <a:rPr lang="en-US" sz="4800" i="1" dirty="0">
                <a:solidFill>
                  <a:schemeClr val="bg1"/>
                </a:solidFill>
                <a:latin typeface="UTM American Sans"/>
              </a:rPr>
              <a:t>Anh Tuấn</a:t>
            </a:r>
            <a:endParaRPr kumimoji="0" sz="4800" b="0" i="1" u="none" strike="noStrike" kern="1200" cap="none" spc="0" normalizeH="0" baseline="0" noProof="0" dirty="0">
              <a:ln>
                <a:noFill/>
              </a:ln>
              <a:solidFill>
                <a:schemeClr val="bg1"/>
              </a:solidFill>
              <a:effectLst/>
              <a:uLnTx/>
              <a:uFillTx/>
              <a:latin typeface="UTM American Sans"/>
            </a:endParaRP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619852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19050"/>
            <a:ext cx="9144000" cy="5314950"/>
          </a:xfrm>
        </p:spPr>
        <p:txBody>
          <a:bodyPr anchor="ctr" anchorCtr="0">
            <a:noAutofit/>
          </a:bodyPr>
          <a:lstStyle/>
          <a:p>
            <a:pPr algn="just"/>
            <a:r>
              <a:rPr lang="en-US" altLang="en-US" sz="4600" b="0" u="sng" dirty="0">
                <a:solidFill>
                  <a:srgbClr val="FFFF00"/>
                </a:solidFill>
                <a:effectLst/>
                <a:latin typeface="+mj-lt"/>
                <a:ea typeface="SimHei" panose="02010609060101010101" pitchFamily="49" charset="-122"/>
                <a:cs typeface="Times New Roman" panose="02020603050405020304" pitchFamily="18" charset="0"/>
              </a:rPr>
              <a:t>Tk1:</a:t>
            </a:r>
            <a:r>
              <a:rPr lang="en-US" altLang="en-US" sz="4600" b="0" dirty="0">
                <a:solidFill>
                  <a:schemeClr val="bg1"/>
                </a:solidFill>
                <a:effectLst/>
                <a:latin typeface="+mj-lt"/>
                <a:ea typeface="SimHei" panose="02010609060101010101" pitchFamily="49" charset="-122"/>
                <a:cs typeface="Times New Roman" panose="02020603050405020304" pitchFamily="18" charset="0"/>
              </a:rPr>
              <a:t> </a:t>
            </a:r>
            <a:r>
              <a:rPr lang="vi-VN" sz="4600" b="0" dirty="0">
                <a:solidFill>
                  <a:schemeClr val="bg1"/>
                </a:solidFill>
                <a:effectLst/>
                <a:latin typeface="+mj-lt"/>
              </a:rPr>
              <a:t>Này đây bông lúa mới, với đây chùm nho tươi. Hoa màu ruộng đồng còn đang ngát hương thơm nồng. Cùng công lao sớm tối, tháng năm đầy lo toan. Xin kính dâng Ngài hoa trái thơm lành Ngài đã thương ban.</a:t>
            </a:r>
            <a:endParaRPr lang="en-US" sz="4600" b="0" dirty="0">
              <a:solidFill>
                <a:schemeClr val="bg1"/>
              </a:solidFill>
              <a:effectLst/>
              <a:latin typeface="+mj-lt"/>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6000" b="0" u="sng" dirty="0">
                <a:solidFill>
                  <a:srgbClr val="FFFF00"/>
                </a:solidFill>
                <a:effectLst/>
                <a:latin typeface="+mj-lt"/>
                <a:ea typeface="SimHei" panose="02010609060101010101" pitchFamily="49" charset="-122"/>
                <a:cs typeface="Times New Roman" panose="02020603050405020304" pitchFamily="18" charset="0"/>
              </a:rPr>
              <a:t>Đk:</a:t>
            </a:r>
            <a:r>
              <a:rPr lang="en-US" altLang="en-US" sz="6000" b="0" dirty="0">
                <a:solidFill>
                  <a:schemeClr val="bg1"/>
                </a:solidFill>
                <a:effectLst/>
                <a:latin typeface="+mj-lt"/>
                <a:ea typeface="SimHei" panose="02010609060101010101" pitchFamily="49" charset="-122"/>
                <a:cs typeface="Times New Roman" panose="02020603050405020304" pitchFamily="18" charset="0"/>
              </a:rPr>
              <a:t> </a:t>
            </a:r>
            <a:r>
              <a:rPr lang="vi-VN" sz="6000" b="0" dirty="0">
                <a:solidFill>
                  <a:schemeClr val="bg1"/>
                </a:solidFill>
                <a:effectLst/>
                <a:latin typeface="+mj-lt"/>
              </a:rPr>
              <a:t>Xin dâng, xin dâng lên Chúa bánh rượu ngon xin Ngài đoái trông. Xin dâng, xin dâng lên Chúa xác hồn con, xin Ngài đỡ nâng.</a:t>
            </a:r>
            <a:endParaRPr lang="en-US" sz="23200" b="0" dirty="0">
              <a:solidFill>
                <a:schemeClr val="bg1"/>
              </a:solidFill>
              <a:effectLst/>
              <a:latin typeface="+mj-lt"/>
            </a:endParaRPr>
          </a:p>
        </p:txBody>
      </p:sp>
    </p:spTree>
    <p:extLst>
      <p:ext uri="{BB962C8B-B14F-4D97-AF65-F5344CB8AC3E}">
        <p14:creationId xmlns:p14="http://schemas.microsoft.com/office/powerpoint/2010/main" val="192927405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Autofit/>
          </a:bodyPr>
          <a:lstStyle/>
          <a:p>
            <a:pPr algn="just"/>
            <a:r>
              <a:rPr lang="en-US" altLang="en-US" sz="4600" b="0" u="sng" dirty="0">
                <a:solidFill>
                  <a:srgbClr val="FFFF00"/>
                </a:solidFill>
                <a:effectLst/>
                <a:latin typeface="+mj-lt"/>
                <a:ea typeface="SimHei" panose="02010609060101010101" pitchFamily="49" charset="-122"/>
                <a:cs typeface="Times New Roman" panose="02020603050405020304" pitchFamily="18" charset="0"/>
              </a:rPr>
              <a:t>Tk2:</a:t>
            </a:r>
            <a:r>
              <a:rPr lang="en-US" altLang="en-US" sz="4600" b="0" dirty="0">
                <a:solidFill>
                  <a:schemeClr val="bg1"/>
                </a:solidFill>
                <a:effectLst/>
                <a:latin typeface="+mj-lt"/>
                <a:ea typeface="SimHei" panose="02010609060101010101" pitchFamily="49" charset="-122"/>
                <a:cs typeface="Times New Roman" panose="02020603050405020304" pitchFamily="18" charset="0"/>
              </a:rPr>
              <a:t>  </a:t>
            </a:r>
            <a:r>
              <a:rPr lang="vi-VN" sz="4600" b="0" dirty="0">
                <a:solidFill>
                  <a:schemeClr val="bg1"/>
                </a:solidFill>
                <a:effectLst/>
                <a:latin typeface="+mj-lt"/>
              </a:rPr>
              <a:t>Và xin dâng tiến Chúa, phút giây đời an vui. Dâng Ngài tình yêu cùng bao ước mơ trong đời. Cùng dâng bao nước mắt, với bao niềm thương đau. Bao nỗi cơ cầu, mùa nắng dãi dầu cuộc sống hôm nay.</a:t>
            </a:r>
            <a:endParaRPr lang="en-US" sz="4600" b="0" dirty="0">
              <a:solidFill>
                <a:schemeClr val="bg1"/>
              </a:solidFill>
              <a:effectLst/>
              <a:latin typeface="+mj-lt"/>
            </a:endParaRPr>
          </a:p>
        </p:txBody>
      </p:sp>
    </p:spTree>
    <p:extLst>
      <p:ext uri="{BB962C8B-B14F-4D97-AF65-F5344CB8AC3E}">
        <p14:creationId xmlns:p14="http://schemas.microsoft.com/office/powerpoint/2010/main" val="254065820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5800" b="0" u="sng" dirty="0">
                <a:solidFill>
                  <a:srgbClr val="FFFF00"/>
                </a:solidFill>
                <a:effectLst/>
                <a:latin typeface="+mj-lt"/>
                <a:ea typeface="SimHei" panose="02010609060101010101" pitchFamily="49" charset="-122"/>
                <a:cs typeface="Times New Roman" panose="02020603050405020304" pitchFamily="18" charset="0"/>
              </a:rPr>
              <a:t>Đk:</a:t>
            </a:r>
            <a:r>
              <a:rPr lang="en-US" altLang="en-US" sz="5800" b="0" dirty="0">
                <a:solidFill>
                  <a:schemeClr val="bg1"/>
                </a:solidFill>
                <a:effectLst/>
                <a:latin typeface="+mj-lt"/>
                <a:ea typeface="SimHei" panose="02010609060101010101" pitchFamily="49" charset="-122"/>
                <a:cs typeface="Times New Roman" panose="02020603050405020304" pitchFamily="18" charset="0"/>
              </a:rPr>
              <a:t> </a:t>
            </a:r>
            <a:r>
              <a:rPr lang="vi-VN" sz="6000" b="0" dirty="0">
                <a:solidFill>
                  <a:schemeClr val="bg1"/>
                </a:solidFill>
                <a:effectLst/>
                <a:latin typeface="+mj-lt"/>
              </a:rPr>
              <a:t>Xin dâng, xin dâng lên Chúa bánh rượu ngon xin Ngài đoái trông. Xin dâng, xin dâng lên Chúa xác hồn con, xin Ngài đỡ nâng.</a:t>
            </a:r>
            <a:endParaRPr lang="en-US" sz="23200" b="0" dirty="0">
              <a:solidFill>
                <a:schemeClr val="bg1"/>
              </a:solidFill>
              <a:effectLst/>
              <a:latin typeface="+mj-lt"/>
            </a:endParaRPr>
          </a:p>
        </p:txBody>
      </p:sp>
    </p:spTree>
    <p:extLst>
      <p:ext uri="{BB962C8B-B14F-4D97-AF65-F5344CB8AC3E}">
        <p14:creationId xmlns:p14="http://schemas.microsoft.com/office/powerpoint/2010/main" val="1681963952"/>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1236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8BE02F-2C08-6238-1FC3-5EE9C716E4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4FBDCDB-6C4C-D193-DA9B-FF4CFC8236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72309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70F4975-BE3F-8B24-789D-B6919964CD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950367-EE35-0B90-EFAE-076607A3E973}"/>
              </a:ext>
            </a:extLst>
          </p:cNvPr>
          <p:cNvSpPr>
            <a:spLocks noGrp="1"/>
          </p:cNvSpPr>
          <p:nvPr>
            <p:ph type="ctrTitle"/>
          </p:nvPr>
        </p:nvSpPr>
        <p:spPr>
          <a:xfrm>
            <a:off x="0" y="1"/>
            <a:ext cx="9144000" cy="5143499"/>
          </a:xfrm>
        </p:spPr>
        <p:txBody>
          <a:bodyPr>
            <a:normAutofit/>
          </a:bodyPr>
          <a:lstStyle/>
          <a:p>
            <a:r>
              <a:rPr sz="6600" b="0" dirty="0">
                <a:solidFill>
                  <a:srgbClr val="FFFF00"/>
                </a:solidFill>
                <a:latin typeface="+mj-lt"/>
                <a:ea typeface="+mj-lt"/>
                <a:cs typeface="+mj-lt"/>
              </a:rPr>
              <a:t>CA</a:t>
            </a:r>
            <a:r>
              <a:rPr lang="en-US" sz="6600" b="0" dirty="0">
                <a:solidFill>
                  <a:srgbClr val="FFFF00"/>
                </a:solidFill>
                <a:latin typeface="+mj-lt"/>
                <a:ea typeface="+mj-lt"/>
                <a:cs typeface="+mj-lt"/>
              </a:rPr>
              <a:t> NGUYỆN</a:t>
            </a:r>
            <a:r>
              <a:rPr sz="6600" b="0" dirty="0">
                <a:solidFill>
                  <a:srgbClr val="FFFF00"/>
                </a:solidFill>
                <a:latin typeface="+mj-lt"/>
                <a:ea typeface="+mj-lt"/>
                <a:cs typeface="+mj-lt"/>
              </a:rPr>
              <a:t> HIỆP LỄ</a:t>
            </a:r>
            <a:endParaRPr sz="9600" b="0" i="1" dirty="0">
              <a:solidFill>
                <a:schemeClr val="bg1"/>
              </a:solidFill>
              <a:latin typeface="+mj-lt"/>
              <a:ea typeface="+mj-lt"/>
              <a:cs typeface="+mj-lt"/>
            </a:endParaRPr>
          </a:p>
          <a:p>
            <a:r>
              <a:rPr lang="en-US" sz="6600" b="0" dirty="0">
                <a:solidFill>
                  <a:srgbClr val="FFFF00"/>
                </a:solidFill>
                <a:latin typeface="+mj-lt"/>
                <a:ea typeface="+mj-lt"/>
                <a:cs typeface="+mj-lt"/>
              </a:rPr>
              <a:t>CÓ BAO GIỜ</a:t>
            </a:r>
            <a:endParaRPr sz="6600" b="0" dirty="0">
              <a:solidFill>
                <a:srgbClr val="FFFF00"/>
              </a:solidFill>
              <a:latin typeface="+mj-lt"/>
              <a:ea typeface="+mj-lt"/>
              <a:cs typeface="+mj-lt"/>
            </a:endParaRPr>
          </a:p>
          <a:p>
            <a:r>
              <a:rPr lang="en-US" sz="6600" i="1" dirty="0">
                <a:solidFill>
                  <a:schemeClr val="bg1"/>
                </a:solidFill>
              </a:rPr>
              <a:t>Nam Hoa</a:t>
            </a:r>
            <a:endParaRPr sz="6600" b="0" i="1" dirty="0">
              <a:solidFill>
                <a:schemeClr val="bg1"/>
              </a:solidFill>
              <a:latin typeface="+mj-lt"/>
              <a:ea typeface="+mj-lt"/>
              <a:cs typeface="+mj-lt"/>
            </a:endParaRPr>
          </a:p>
        </p:txBody>
      </p:sp>
    </p:spTree>
    <p:extLst>
      <p:ext uri="{BB962C8B-B14F-4D97-AF65-F5344CB8AC3E}">
        <p14:creationId xmlns:p14="http://schemas.microsoft.com/office/powerpoint/2010/main" val="219803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44ED56-A8E1-B7FE-A44A-323100FF4D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D560B-359B-4C75-D900-62ABFF065039}"/>
              </a:ext>
            </a:extLst>
          </p:cNvPr>
          <p:cNvSpPr>
            <a:spLocks noGrp="1"/>
          </p:cNvSpPr>
          <p:nvPr>
            <p:ph type="ctrTitle"/>
          </p:nvPr>
        </p:nvSpPr>
        <p:spPr>
          <a:xfrm>
            <a:off x="0" y="1"/>
            <a:ext cx="9144000" cy="5143499"/>
          </a:xfrm>
        </p:spPr>
        <p:txBody>
          <a:bodyPr>
            <a:noAutofit/>
          </a:bodyPr>
          <a:lstStyle/>
          <a:p>
            <a:pPr algn="just">
              <a:buNone/>
            </a:pPr>
            <a:r>
              <a:rPr sz="4800" b="0" u="sng" dirty="0">
                <a:solidFill>
                  <a:srgbClr val="FFFF00"/>
                </a:solidFill>
              </a:rPr>
              <a:t>TK1:</a:t>
            </a:r>
            <a:r>
              <a:rPr sz="4800" b="0" dirty="0">
                <a:solidFill>
                  <a:schemeClr val="bg1"/>
                </a:solidFill>
              </a:rPr>
              <a:t> </a:t>
            </a:r>
            <a:r>
              <a:rPr lang="vi-VN" sz="4800" b="0" dirty="0">
                <a:solidFill>
                  <a:schemeClr val="bg1"/>
                </a:solidFill>
              </a:rPr>
              <a:t>Có bao giờ con thấy Chúa, có bao giờ con thấy Chúa đến xin con đôi chút cơm thừa gạo rơi? Có bao giờ con thấy Chúa, có bao giờ con thấy Chúa đến xin con ly nước lã nhạt cầm hơi.</a:t>
            </a:r>
            <a:endParaRPr sz="4800" b="0" dirty="0">
              <a:solidFill>
                <a:schemeClr val="bg1"/>
              </a:solidFill>
            </a:endParaRPr>
          </a:p>
        </p:txBody>
      </p:sp>
    </p:spTree>
    <p:extLst>
      <p:ext uri="{BB962C8B-B14F-4D97-AF65-F5344CB8AC3E}">
        <p14:creationId xmlns:p14="http://schemas.microsoft.com/office/powerpoint/2010/main" val="3216575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0976698-B9A5-A434-E377-29ABF52751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C4578E-03B2-94E5-FC82-40067C726A32}"/>
              </a:ext>
            </a:extLst>
          </p:cNvPr>
          <p:cNvSpPr>
            <a:spLocks noGrp="1"/>
          </p:cNvSpPr>
          <p:nvPr>
            <p:ph type="ctrTitle"/>
          </p:nvPr>
        </p:nvSpPr>
        <p:spPr>
          <a:xfrm>
            <a:off x="0" y="1"/>
            <a:ext cx="9144000" cy="5143499"/>
          </a:xfrm>
        </p:spPr>
        <p:txBody>
          <a:bodyPr>
            <a:noAutofit/>
          </a:bodyPr>
          <a:lstStyle/>
          <a:p>
            <a:pPr algn="just">
              <a:buNone/>
            </a:pPr>
            <a:r>
              <a:rPr sz="3400" b="0" u="sng" dirty="0">
                <a:solidFill>
                  <a:srgbClr val="FFFF00"/>
                </a:solidFill>
              </a:rPr>
              <a:t>ĐK:</a:t>
            </a:r>
            <a:r>
              <a:rPr sz="3400" b="0" dirty="0">
                <a:solidFill>
                  <a:schemeClr val="bg1"/>
                </a:solidFill>
              </a:rPr>
              <a:t> </a:t>
            </a:r>
            <a:r>
              <a:rPr lang="vi-VN" sz="3400" b="0" dirty="0">
                <a:solidFill>
                  <a:schemeClr val="bg1"/>
                </a:solidFill>
              </a:rPr>
              <a:t>Nhưng con đâu con đâu có ngờ, bao lâu nay bao lâu đến giờ mỗi khi con giúp đỡ ai vì lòng thương yêu bác ái. Dù là việc đơn sơ nhỏ bé, dù là người vô danh trần thế thì cũng là làm cho Chúa đấy thôi. Nhưng con nay con nay biết rồi, chung quanh con nay nhận rõ Người: mỗi khi con giúp đỡ ai vì lòng thương yêu bác ái. Dù là việc đơn sơ nhỏ bé, dù là người vô danh trần thế thì cũng là làm cho Chúa mà thôi.</a:t>
            </a:r>
            <a:endParaRPr sz="3400" b="0" dirty="0">
              <a:solidFill>
                <a:schemeClr val="bg1"/>
              </a:solidFill>
            </a:endParaRPr>
          </a:p>
        </p:txBody>
      </p:sp>
    </p:spTree>
    <p:extLst>
      <p:ext uri="{BB962C8B-B14F-4D97-AF65-F5344CB8AC3E}">
        <p14:creationId xmlns:p14="http://schemas.microsoft.com/office/powerpoint/2010/main" val="3833208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E847255-543F-B686-5AAC-175B9ED720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E1EEF0-2BC2-C7BE-1FD0-5FBD4D183598}"/>
              </a:ext>
            </a:extLst>
          </p:cNvPr>
          <p:cNvSpPr>
            <a:spLocks noGrp="1"/>
          </p:cNvSpPr>
          <p:nvPr>
            <p:ph type="ctrTitle"/>
          </p:nvPr>
        </p:nvSpPr>
        <p:spPr>
          <a:xfrm>
            <a:off x="0" y="1"/>
            <a:ext cx="9144000" cy="5143499"/>
          </a:xfrm>
        </p:spPr>
        <p:txBody>
          <a:bodyPr>
            <a:noAutofit/>
          </a:bodyPr>
          <a:lstStyle/>
          <a:p>
            <a:pPr algn="just">
              <a:buNone/>
            </a:pPr>
            <a:r>
              <a:rPr sz="4800" b="0" u="sng" dirty="0">
                <a:solidFill>
                  <a:srgbClr val="FFFF00"/>
                </a:solidFill>
              </a:rPr>
              <a:t>TK2:</a:t>
            </a:r>
            <a:r>
              <a:rPr lang="en-US" sz="4800" dirty="0">
                <a:solidFill>
                  <a:schemeClr val="bg1"/>
                </a:solidFill>
              </a:rPr>
              <a:t> </a:t>
            </a:r>
            <a:r>
              <a:rPr lang="vi-VN" sz="4800" b="0" dirty="0">
                <a:solidFill>
                  <a:schemeClr val="bg1"/>
                </a:solidFill>
              </a:rPr>
              <a:t>Có bao giờ con thấy Chúa, có bao giờ con thấy Chúa đến xin con manh áo che mình lạnh căm? Có bao giờ con thấy Chúa, có bao giờ con thấy Chúa đến xin con như khách lỡ đường trọ đêm.</a:t>
            </a:r>
            <a:endParaRPr sz="4800" b="0" dirty="0">
              <a:solidFill>
                <a:schemeClr val="bg1"/>
              </a:solidFill>
            </a:endParaRPr>
          </a:p>
        </p:txBody>
      </p:sp>
    </p:spTree>
    <p:extLst>
      <p:ext uri="{BB962C8B-B14F-4D97-AF65-F5344CB8AC3E}">
        <p14:creationId xmlns:p14="http://schemas.microsoft.com/office/powerpoint/2010/main" val="3623624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1B8C49D-11A1-5AD6-B11D-02E9C5AAF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5A769A-61AD-EC9A-D0E8-AEFABC2B28A7}"/>
              </a:ext>
            </a:extLst>
          </p:cNvPr>
          <p:cNvSpPr>
            <a:spLocks noGrp="1"/>
          </p:cNvSpPr>
          <p:nvPr>
            <p:ph type="ctrTitle"/>
          </p:nvPr>
        </p:nvSpPr>
        <p:spPr>
          <a:xfrm>
            <a:off x="0" y="1"/>
            <a:ext cx="9144000" cy="5143499"/>
          </a:xfrm>
        </p:spPr>
        <p:txBody>
          <a:bodyPr>
            <a:noAutofit/>
          </a:bodyPr>
          <a:lstStyle/>
          <a:p>
            <a:pPr algn="just">
              <a:buNone/>
            </a:pPr>
            <a:r>
              <a:rPr sz="3400" b="0" u="sng" dirty="0">
                <a:solidFill>
                  <a:srgbClr val="FFFF00"/>
                </a:solidFill>
              </a:rPr>
              <a:t>ĐK:</a:t>
            </a:r>
            <a:r>
              <a:rPr sz="3400" b="0" dirty="0">
                <a:solidFill>
                  <a:schemeClr val="bg1"/>
                </a:solidFill>
              </a:rPr>
              <a:t> </a:t>
            </a:r>
            <a:r>
              <a:rPr lang="vi-VN" sz="3400" b="0" dirty="0">
                <a:solidFill>
                  <a:schemeClr val="bg1"/>
                </a:solidFill>
              </a:rPr>
              <a:t>Nhưng con đâu con đâu có ngờ, bao lâu nay bao lâu đến giờ mỗi khi con giúp đỡ ai vì lòng thương yêu bác ái. Dù là việc đơn sơ nhỏ bé, dù là người vô danh trần thế thì cũng là làm cho Chúa đấy thôi. Nhưng con nay con nay biết rồi, chung quanh con nay nhận rõ Người: mỗi khi con giúp đỡ ai vì lòng thương yêu bác ái. Dù là việc đơn sơ nhỏ bé, dù là người vô danh trần thế thì cũng là làm cho Chúa mà thôi.</a:t>
            </a:r>
            <a:endParaRPr sz="3400" b="0" dirty="0">
              <a:solidFill>
                <a:schemeClr val="bg1"/>
              </a:solidFill>
            </a:endParaRPr>
          </a:p>
        </p:txBody>
      </p:sp>
    </p:spTree>
    <p:extLst>
      <p:ext uri="{BB962C8B-B14F-4D97-AF65-F5344CB8AC3E}">
        <p14:creationId xmlns:p14="http://schemas.microsoft.com/office/powerpoint/2010/main" val="2146228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117C049-0020-FE2E-3B4A-AD4AA072F6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5AD682-C452-CC07-75D2-912466031768}"/>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TK3:</a:t>
            </a:r>
            <a:r>
              <a:rPr sz="4600" b="0" dirty="0">
                <a:solidFill>
                  <a:schemeClr val="bg1"/>
                </a:solidFill>
              </a:rPr>
              <a:t> </a:t>
            </a:r>
            <a:r>
              <a:rPr lang="vi-VN" sz="4600" b="0" dirty="0">
                <a:solidFill>
                  <a:schemeClr val="bg1"/>
                </a:solidFill>
              </a:rPr>
              <a:t>Có bao giờ con thấy Chúa, có bao giờ con thấy Chúa sống cô đơn trong chốn lao tù mà thăm? Có bao giờ con thấy Chúa, có bao giờ con thấy Chúa ốm đau rên than chống cơn bệnh ngày đêm.</a:t>
            </a:r>
            <a:endParaRPr sz="4600" b="0" dirty="0">
              <a:solidFill>
                <a:schemeClr val="bg1"/>
              </a:solidFill>
            </a:endParaRPr>
          </a:p>
        </p:txBody>
      </p:sp>
    </p:spTree>
    <p:extLst>
      <p:ext uri="{BB962C8B-B14F-4D97-AF65-F5344CB8AC3E}">
        <p14:creationId xmlns:p14="http://schemas.microsoft.com/office/powerpoint/2010/main" val="11480657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F7AF87F-87C9-03D0-1944-C84D37DB29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D1CEF4-A86A-62AA-EE47-AE4997116E3A}"/>
              </a:ext>
            </a:extLst>
          </p:cNvPr>
          <p:cNvSpPr>
            <a:spLocks noGrp="1"/>
          </p:cNvSpPr>
          <p:nvPr>
            <p:ph type="ctrTitle"/>
          </p:nvPr>
        </p:nvSpPr>
        <p:spPr>
          <a:xfrm>
            <a:off x="0" y="1"/>
            <a:ext cx="9067800" cy="5143499"/>
          </a:xfrm>
        </p:spPr>
        <p:txBody>
          <a:bodyPr>
            <a:noAutofit/>
          </a:bodyPr>
          <a:lstStyle/>
          <a:p>
            <a:pPr algn="just"/>
            <a:r>
              <a:rPr sz="3200" b="0" u="sng" dirty="0">
                <a:solidFill>
                  <a:srgbClr val="FFFF00"/>
                </a:solidFill>
              </a:rPr>
              <a:t>ĐK:</a:t>
            </a:r>
            <a:r>
              <a:rPr sz="3200" b="0" dirty="0">
                <a:solidFill>
                  <a:schemeClr val="bg1"/>
                </a:solidFill>
              </a:rPr>
              <a:t> </a:t>
            </a:r>
            <a:r>
              <a:rPr lang="vi-VN" sz="3200" b="0" dirty="0">
                <a:solidFill>
                  <a:schemeClr val="bg1"/>
                </a:solidFill>
              </a:rPr>
              <a:t>Nhưng con đâu con đâu có ngờ, bao lâu nay bao lâu đến giờ mỗi khi con giúp đỡ ai vì lòng thương yêu bác ái. Dù là việc đơn sơ nhỏ bé, dù là người vô danh trần thế thì cũng là làm cho Chúa đấy thôi. Nhưng con nay con nay biết rồi, chung quanh con nay nhận rõ Người: mỗi khi con giúp đỡ ai vì lòng thương yêu bác ái. Dù là việc đơn sơ nhỏ bé, dù là người vô danh trần thế thì cũng là làm cho Chúa mà thôi.</a:t>
            </a:r>
            <a:r>
              <a:rPr lang="en-US" sz="3200" dirty="0">
                <a:solidFill>
                  <a:schemeClr val="bg1"/>
                </a:solidFill>
              </a:rPr>
              <a:t> </a:t>
            </a:r>
            <a:r>
              <a:rPr lang="en-US" sz="3200" i="1" dirty="0" err="1">
                <a:solidFill>
                  <a:srgbClr val="FFFF00"/>
                </a:solidFill>
              </a:rPr>
              <a:t>Kính</a:t>
            </a:r>
            <a:r>
              <a:rPr lang="en-US" sz="3200" i="1" dirty="0">
                <a:solidFill>
                  <a:srgbClr val="FFFF00"/>
                </a:solidFill>
              </a:rPr>
              <a:t> Chúa </a:t>
            </a:r>
            <a:r>
              <a:rPr lang="en-US" sz="3200" i="1" dirty="0" err="1">
                <a:solidFill>
                  <a:srgbClr val="FFFF00"/>
                </a:solidFill>
              </a:rPr>
              <a:t>yêu</a:t>
            </a:r>
            <a:r>
              <a:rPr lang="en-US" sz="3200" i="1" dirty="0">
                <a:solidFill>
                  <a:srgbClr val="FFFF00"/>
                </a:solidFill>
              </a:rPr>
              <a:t> </a:t>
            </a:r>
            <a:r>
              <a:rPr lang="en-US" sz="3200" i="1" dirty="0" err="1">
                <a:solidFill>
                  <a:srgbClr val="FFFF00"/>
                </a:solidFill>
              </a:rPr>
              <a:t>người</a:t>
            </a:r>
            <a:r>
              <a:rPr lang="en-US" sz="3200" i="1" dirty="0">
                <a:solidFill>
                  <a:srgbClr val="FFFF00"/>
                </a:solidFill>
              </a:rPr>
              <a:t> </a:t>
            </a:r>
            <a:r>
              <a:rPr lang="en-US" sz="3200" i="1" dirty="0" err="1">
                <a:solidFill>
                  <a:srgbClr val="FFFF00"/>
                </a:solidFill>
              </a:rPr>
              <a:t>trọn</a:t>
            </a:r>
            <a:r>
              <a:rPr lang="en-US" sz="3200" i="1" dirty="0">
                <a:solidFill>
                  <a:srgbClr val="FFFF00"/>
                </a:solidFill>
              </a:rPr>
              <a:t> </a:t>
            </a:r>
            <a:r>
              <a:rPr lang="en-US" sz="3200" i="1" dirty="0" err="1">
                <a:solidFill>
                  <a:srgbClr val="FFFF00"/>
                </a:solidFill>
              </a:rPr>
              <a:t>mười</a:t>
            </a:r>
            <a:r>
              <a:rPr lang="en-US" sz="3200" i="1" dirty="0">
                <a:solidFill>
                  <a:srgbClr val="FFFF00"/>
                </a:solidFill>
              </a:rPr>
              <a:t> </a:t>
            </a:r>
            <a:r>
              <a:rPr lang="en-US" sz="3200" i="1" dirty="0" err="1">
                <a:solidFill>
                  <a:srgbClr val="FFFF00"/>
                </a:solidFill>
              </a:rPr>
              <a:t>điều</a:t>
            </a:r>
            <a:r>
              <a:rPr lang="en-US" sz="3200" i="1" dirty="0">
                <a:solidFill>
                  <a:srgbClr val="FFFF00"/>
                </a:solidFill>
              </a:rPr>
              <a:t> </a:t>
            </a:r>
            <a:r>
              <a:rPr lang="en-US" sz="3200" i="1" dirty="0" err="1">
                <a:solidFill>
                  <a:srgbClr val="FFFF00"/>
                </a:solidFill>
              </a:rPr>
              <a:t>răn</a:t>
            </a:r>
            <a:r>
              <a:rPr lang="en-US" sz="3200" i="1" dirty="0">
                <a:solidFill>
                  <a:srgbClr val="FFFF00"/>
                </a:solidFill>
              </a:rPr>
              <a:t>.</a:t>
            </a:r>
            <a:endParaRPr sz="3200" b="0" i="1" dirty="0">
              <a:solidFill>
                <a:srgbClr val="FFFF00"/>
              </a:solidFill>
            </a:endParaRPr>
          </a:p>
        </p:txBody>
      </p:sp>
    </p:spTree>
    <p:extLst>
      <p:ext uri="{BB962C8B-B14F-4D97-AF65-F5344CB8AC3E}">
        <p14:creationId xmlns:p14="http://schemas.microsoft.com/office/powerpoint/2010/main" val="555979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444F6E-CC90-C156-1F64-C561ABC35BC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DC4D50E-E3A7-0A84-C792-7BE2BB3DAA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 y="0"/>
            <a:ext cx="9142168" cy="5143500"/>
          </a:xfrm>
          <a:prstGeom prst="rect">
            <a:avLst/>
          </a:prstGeom>
        </p:spPr>
      </p:pic>
    </p:spTree>
    <p:extLst>
      <p:ext uri="{BB962C8B-B14F-4D97-AF65-F5344CB8AC3E}">
        <p14:creationId xmlns:p14="http://schemas.microsoft.com/office/powerpoint/2010/main" val="9335732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lstStyle/>
          <a:p>
            <a:pPr marL="0" indent="0" algn="ctr">
              <a:lnSpc>
                <a:spcPct val="120000"/>
              </a:lnSpc>
              <a:buNone/>
            </a:pPr>
            <a:r>
              <a:rPr lang="en-US" sz="5400" b="0" u="sng" dirty="0">
                <a:solidFill>
                  <a:srgbClr val="FFFF00"/>
                </a:solidFill>
                <a:effectLst/>
                <a:latin typeface="+mj-lt"/>
                <a:cs typeface="Times New Roman" panose="02020603050405020304" pitchFamily="18" charset="0"/>
              </a:rPr>
              <a:t>Ca </a:t>
            </a:r>
            <a:r>
              <a:rPr lang="en-US" sz="5400" b="0" u="sng" dirty="0" err="1">
                <a:solidFill>
                  <a:srgbClr val="FFFF00"/>
                </a:solidFill>
                <a:effectLst/>
                <a:latin typeface="+mj-lt"/>
                <a:cs typeface="Times New Roman" panose="02020603050405020304" pitchFamily="18" charset="0"/>
              </a:rPr>
              <a:t>kết</a:t>
            </a:r>
            <a:r>
              <a:rPr lang="en-US" sz="5400" b="0" u="sng" dirty="0">
                <a:solidFill>
                  <a:srgbClr val="FFFF00"/>
                </a:solidFill>
                <a:effectLst/>
                <a:latin typeface="+mj-lt"/>
                <a:cs typeface="Times New Roman" panose="02020603050405020304" pitchFamily="18" charset="0"/>
              </a:rPr>
              <a:t> </a:t>
            </a:r>
            <a:r>
              <a:rPr lang="en-US" sz="5400" b="0" u="sng" dirty="0" err="1">
                <a:solidFill>
                  <a:srgbClr val="FFFF00"/>
                </a:solidFill>
                <a:effectLst/>
                <a:latin typeface="+mj-lt"/>
                <a:cs typeface="Times New Roman" panose="02020603050405020304" pitchFamily="18" charset="0"/>
              </a:rPr>
              <a:t>lê</a:t>
            </a:r>
            <a:r>
              <a:rPr lang="en-US" sz="5400" b="0" u="sng" dirty="0">
                <a:solidFill>
                  <a:srgbClr val="FFFF00"/>
                </a:solidFill>
                <a:effectLst/>
                <a:latin typeface="+mj-lt"/>
                <a:cs typeface="Times New Roman" panose="02020603050405020304" pitchFamily="18" charset="0"/>
              </a:rPr>
              <a:t>̃</a:t>
            </a:r>
            <a:r>
              <a:rPr lang="en-US" sz="5400" b="0" dirty="0">
                <a:solidFill>
                  <a:srgbClr val="FFFF00"/>
                </a:solidFill>
                <a:effectLst/>
                <a:latin typeface="+mj-lt"/>
                <a:cs typeface="Times New Roman" panose="02020603050405020304" pitchFamily="18" charset="0"/>
              </a:rPr>
              <a:t>   </a:t>
            </a:r>
          </a:p>
          <a:p>
            <a:pPr marL="0" indent="0" algn="ctr">
              <a:lnSpc>
                <a:spcPct val="120000"/>
              </a:lnSpc>
              <a:buNone/>
            </a:pPr>
            <a:r>
              <a:rPr lang="en-US" sz="7200" b="0" dirty="0">
                <a:solidFill>
                  <a:srgbClr val="FFFF00"/>
                </a:solidFill>
                <a:effectLst/>
                <a:latin typeface="+mj-lt"/>
                <a:cs typeface="Times New Roman" panose="02020603050405020304" pitchFamily="18" charset="0"/>
              </a:rPr>
              <a:t>HOA MÂN CÔI</a:t>
            </a:r>
          </a:p>
          <a:p>
            <a:pPr marL="0" indent="0" algn="ctr">
              <a:lnSpc>
                <a:spcPct val="120000"/>
              </a:lnSpc>
              <a:buNone/>
            </a:pPr>
            <a:r>
              <a:rPr lang="en-US" sz="6000" b="0" i="1" dirty="0" err="1">
                <a:solidFill>
                  <a:schemeClr val="bg1"/>
                </a:solidFill>
                <a:effectLst/>
                <a:latin typeface="+mj-lt"/>
                <a:cs typeface="Times New Roman" panose="02020603050405020304" pitchFamily="18" charset="0"/>
              </a:rPr>
              <a:t>Lm</a:t>
            </a:r>
            <a:r>
              <a:rPr lang="en-US" sz="6000" b="0" i="1" dirty="0">
                <a:solidFill>
                  <a:schemeClr val="bg1"/>
                </a:solidFill>
                <a:effectLst/>
                <a:latin typeface="+mj-lt"/>
                <a:cs typeface="Times New Roman" panose="02020603050405020304" pitchFamily="18" charset="0"/>
              </a:rPr>
              <a:t>. </a:t>
            </a:r>
            <a:r>
              <a:rPr lang="en-US" sz="6000" i="1" dirty="0">
                <a:solidFill>
                  <a:schemeClr val="bg1"/>
                </a:solidFill>
                <a:latin typeface="+mj-lt"/>
                <a:cs typeface="Times New Roman" panose="02020603050405020304" pitchFamily="18" charset="0"/>
              </a:rPr>
              <a:t>Kim Long</a:t>
            </a:r>
            <a:endParaRPr lang="en-US" sz="1245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29524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Autofit/>
          </a:bodyPr>
          <a:lstStyle/>
          <a:p>
            <a:pPr marL="0" indent="0" algn="just">
              <a:lnSpc>
                <a:spcPct val="140000"/>
              </a:lnSpc>
              <a:buNone/>
            </a:pPr>
            <a:r>
              <a:rPr lang="en-US" sz="5100" b="0" u="sng" dirty="0" err="1">
                <a:solidFill>
                  <a:srgbClr val="FFFF00"/>
                </a:solidFill>
                <a:effectLst/>
                <a:latin typeface="+mj-lt"/>
                <a:cs typeface="Times New Roman" panose="02020603050405020304" pitchFamily="18" charset="0"/>
              </a:rPr>
              <a:t>Đk</a:t>
            </a:r>
            <a:r>
              <a:rPr lang="en-US" sz="5100" b="0" u="sng" dirty="0">
                <a:solidFill>
                  <a:srgbClr val="FFFF00"/>
                </a:solidFill>
                <a:effectLst/>
                <a:latin typeface="+mj-lt"/>
                <a:cs typeface="Times New Roman" panose="02020603050405020304" pitchFamily="18" charset="0"/>
              </a:rPr>
              <a:t>:</a:t>
            </a:r>
            <a:r>
              <a:rPr lang="en-US" sz="5100" b="0" dirty="0">
                <a:solidFill>
                  <a:schemeClr val="bg1"/>
                </a:solidFill>
                <a:effectLst/>
                <a:latin typeface="+mj-lt"/>
                <a:cs typeface="Times New Roman" panose="02020603050405020304" pitchFamily="18" charset="0"/>
              </a:rPr>
              <a:t> </a:t>
            </a:r>
            <a:r>
              <a:rPr lang="vi-VN" sz="5100" b="0" dirty="0">
                <a:solidFill>
                  <a:schemeClr val="bg1"/>
                </a:solidFill>
                <a:effectLst/>
                <a:latin typeface="+mj-lt"/>
                <a:cs typeface="Times New Roman" panose="02020603050405020304" pitchFamily="18" charset="0"/>
              </a:rPr>
              <a:t>Một tràng hoa Mân Côi, hương thơm ngào ngạt thắm ân tình. Từng lời kinh sốt mến, xin dâng về Nữ Vương hiển vinh.</a:t>
            </a:r>
            <a:endParaRPr lang="en-US" sz="51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685387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fontScale="92500" lnSpcReduction="10000"/>
          </a:bodyPr>
          <a:lstStyle/>
          <a:p>
            <a:pPr marL="0" indent="0" algn="just">
              <a:lnSpc>
                <a:spcPct val="140000"/>
              </a:lnSpc>
              <a:buNone/>
            </a:pPr>
            <a:r>
              <a:rPr lang="en-US" sz="5400" b="0" u="sng" dirty="0">
                <a:solidFill>
                  <a:srgbClr val="FFFF00"/>
                </a:solidFill>
                <a:effectLst/>
                <a:latin typeface="+mj-lt"/>
                <a:cs typeface="Times New Roman" panose="02020603050405020304" pitchFamily="18" charset="0"/>
              </a:rPr>
              <a:t>Tk1:</a:t>
            </a:r>
            <a:r>
              <a:rPr lang="en-US" sz="5400" b="0" dirty="0">
                <a:solidFill>
                  <a:schemeClr val="bg1"/>
                </a:solidFill>
                <a:effectLst/>
                <a:latin typeface="+mj-lt"/>
                <a:cs typeface="Times New Roman" panose="02020603050405020304" pitchFamily="18" charset="0"/>
              </a:rPr>
              <a:t> </a:t>
            </a:r>
            <a:r>
              <a:rPr lang="vi-VN" sz="5400" b="0" dirty="0">
                <a:solidFill>
                  <a:schemeClr val="bg1"/>
                </a:solidFill>
                <a:effectLst/>
                <a:latin typeface="+mj-lt"/>
                <a:cs typeface="Times New Roman" panose="02020603050405020304" pitchFamily="18" charset="0"/>
              </a:rPr>
              <a:t>Khi an vui thái hòa như ngày thiên sứ truyền tin. Như trong đêm Ngôi Lời giáng trần, như khi Mẹ gặp lại Con Chúa: kết hoa kinh để dâng Mẹ.</a:t>
            </a:r>
            <a:endParaRPr lang="en-US"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1369461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Autofit/>
          </a:bodyPr>
          <a:lstStyle/>
          <a:p>
            <a:pPr marL="0" indent="0" algn="just">
              <a:lnSpc>
                <a:spcPct val="140000"/>
              </a:lnSpc>
              <a:buNone/>
            </a:pPr>
            <a:r>
              <a:rPr lang="en-US" sz="5100" b="0" u="sng" dirty="0" err="1">
                <a:solidFill>
                  <a:srgbClr val="FFFF00"/>
                </a:solidFill>
                <a:effectLst/>
                <a:latin typeface="+mj-lt"/>
                <a:cs typeface="Times New Roman" panose="02020603050405020304" pitchFamily="18" charset="0"/>
              </a:rPr>
              <a:t>Đk</a:t>
            </a:r>
            <a:r>
              <a:rPr lang="en-US" sz="5100" b="0" u="sng" dirty="0">
                <a:solidFill>
                  <a:srgbClr val="FFFF00"/>
                </a:solidFill>
                <a:effectLst/>
                <a:latin typeface="+mj-lt"/>
                <a:cs typeface="Times New Roman" panose="02020603050405020304" pitchFamily="18" charset="0"/>
              </a:rPr>
              <a:t>:</a:t>
            </a:r>
            <a:r>
              <a:rPr lang="en-US" sz="5100" b="0" dirty="0">
                <a:solidFill>
                  <a:schemeClr val="bg1"/>
                </a:solidFill>
                <a:effectLst/>
                <a:latin typeface="+mj-lt"/>
                <a:cs typeface="Times New Roman" panose="02020603050405020304" pitchFamily="18" charset="0"/>
              </a:rPr>
              <a:t> </a:t>
            </a:r>
            <a:r>
              <a:rPr lang="vi-VN" sz="5100" b="0" dirty="0">
                <a:solidFill>
                  <a:schemeClr val="bg1"/>
                </a:solidFill>
                <a:effectLst/>
                <a:latin typeface="+mj-lt"/>
                <a:cs typeface="Times New Roman" panose="02020603050405020304" pitchFamily="18" charset="0"/>
              </a:rPr>
              <a:t>Một tràng hoa Mân Côi, hương thơm ngào ngạt thắm ân tình. Từng lời kinh sốt mến, xin dâng về Nữ Vương hiển vinh.</a:t>
            </a:r>
            <a:endParaRPr lang="en-US" sz="51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2397163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04C7341-63E5-7BDC-C59A-66D0921689F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E74E0D5-A6B6-1716-3502-E4FD52F7E2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001404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694</TotalTime>
  <Words>1120</Words>
  <Application>Microsoft Office PowerPoint</Application>
  <PresentationFormat>On-screen Show (16:9)</PresentationFormat>
  <Paragraphs>41</Paragraphs>
  <Slides>36</Slides>
  <Notes>16</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36</vt:i4>
      </vt:variant>
    </vt:vector>
  </HeadingPairs>
  <TitlesOfParts>
    <vt:vector size="44" baseType="lpstr">
      <vt:lpstr>Calibri</vt:lpstr>
      <vt:lpstr>UTM American Sans</vt:lpstr>
      <vt:lpstr>Arial</vt:lpstr>
      <vt:lpstr>Office Theme</vt:lpstr>
      <vt:lpstr>1_Office Theme</vt:lpstr>
      <vt:lpstr>6_Office Theme</vt:lpstr>
      <vt:lpstr>2_Office Theme</vt:lpstr>
      <vt:lpstr>3_Office Theme</vt:lpstr>
      <vt:lpstr>PowerPoint Presentation</vt:lpstr>
      <vt:lpstr>PowerPoint Presentation</vt:lpstr>
      <vt:lpstr>PowerPoint Presentation</vt:lpstr>
      <vt:lpstr>Ca Nhập Lễ HÁT LÊN BÀI CA Kim Long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NGUYỆN HIỆP LỄ CÓ BAO GIỜ Nam Hoa</vt:lpstr>
      <vt:lpstr>TK1: Có bao giờ con thấy Chúa, có bao giờ con thấy Chúa đến xin con đôi chút cơm thừa gạo rơi? Có bao giờ con thấy Chúa, có bao giờ con thấy Chúa đến xin con ly nước lã nhạt cầm hơi.</vt:lpstr>
      <vt:lpstr>ĐK: Nhưng con đâu con đâu có ngờ, bao lâu nay bao lâu đến giờ mỗi khi con giúp đỡ ai vì lòng thương yêu bác ái. Dù là việc đơn sơ nhỏ bé, dù là người vô danh trần thế thì cũng là làm cho Chúa đấy thôi. Nhưng con nay con nay biết rồi, chung quanh con nay nhận rõ Người: mỗi khi con giúp đỡ ai vì lòng thương yêu bác ái. Dù là việc đơn sơ nhỏ bé, dù là người vô danh trần thế thì cũng là làm cho Chúa mà thôi.</vt:lpstr>
      <vt:lpstr>TK2: Có bao giờ con thấy Chúa, có bao giờ con thấy Chúa đến xin con manh áo che mình lạnh căm? Có bao giờ con thấy Chúa, có bao giờ con thấy Chúa đến xin con như khách lỡ đường trọ đêm.</vt:lpstr>
      <vt:lpstr>ĐK: Nhưng con đâu con đâu có ngờ, bao lâu nay bao lâu đến giờ mỗi khi con giúp đỡ ai vì lòng thương yêu bác ái. Dù là việc đơn sơ nhỏ bé, dù là người vô danh trần thế thì cũng là làm cho Chúa đấy thôi. Nhưng con nay con nay biết rồi, chung quanh con nay nhận rõ Người: mỗi khi con giúp đỡ ai vì lòng thương yêu bác ái. Dù là việc đơn sơ nhỏ bé, dù là người vô danh trần thế thì cũng là làm cho Chúa mà thôi.</vt:lpstr>
      <vt:lpstr>TK3: Có bao giờ con thấy Chúa, có bao giờ con thấy Chúa sống cô đơn trong chốn lao tù mà thăm? Có bao giờ con thấy Chúa, có bao giờ con thấy Chúa ốm đau rên than chống cơn bệnh ngày đêm.</vt:lpstr>
      <vt:lpstr>ĐK: Nhưng con đâu con đâu có ngờ, bao lâu nay bao lâu đến giờ mỗi khi con giúp đỡ ai vì lòng thương yêu bác ái. Dù là việc đơn sơ nhỏ bé, dù là người vô danh trần thế thì cũng là làm cho Chúa đấy thôi. Nhưng con nay con nay biết rồi, chung quanh con nay nhận rõ Người: mỗi khi con giúp đỡ ai vì lòng thương yêu bác ái. Dù là việc đơn sơ nhỏ bé, dù là người vô danh trần thế thì cũng là làm cho Chúa mà thôi. Kính Chúa yêu người trọn mười điều răn.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105</cp:revision>
  <dcterms:created xsi:type="dcterms:W3CDTF">2022-10-30T00:36:35Z</dcterms:created>
  <dcterms:modified xsi:type="dcterms:W3CDTF">2026-10-15T03:12:38Z</dcterms:modified>
</cp:coreProperties>
</file>