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8" r:id="rId2"/>
    <p:sldMasterId id="2147484172" r:id="rId3"/>
    <p:sldMasterId id="2147484184" r:id="rId4"/>
  </p:sldMasterIdLst>
  <p:notesMasterIdLst>
    <p:notesMasterId r:id="rId43"/>
  </p:notesMasterIdLst>
  <p:sldIdLst>
    <p:sldId id="256" r:id="rId5"/>
    <p:sldId id="9803" r:id="rId6"/>
    <p:sldId id="9805" r:id="rId7"/>
    <p:sldId id="553" r:id="rId8"/>
    <p:sldId id="443" r:id="rId9"/>
    <p:sldId id="585" r:id="rId10"/>
    <p:sldId id="9809" r:id="rId11"/>
    <p:sldId id="676" r:id="rId12"/>
    <p:sldId id="9810" r:id="rId13"/>
    <p:sldId id="9808" r:id="rId14"/>
    <p:sldId id="9811" r:id="rId15"/>
    <p:sldId id="362" r:id="rId16"/>
    <p:sldId id="383" r:id="rId17"/>
    <p:sldId id="364" r:id="rId18"/>
    <p:sldId id="365" r:id="rId19"/>
    <p:sldId id="370" r:id="rId20"/>
    <p:sldId id="558" r:id="rId21"/>
    <p:sldId id="561" r:id="rId22"/>
    <p:sldId id="559" r:id="rId23"/>
    <p:sldId id="614" r:id="rId24"/>
    <p:sldId id="9792" r:id="rId25"/>
    <p:sldId id="9812" r:id="rId26"/>
    <p:sldId id="9813" r:id="rId27"/>
    <p:sldId id="276" r:id="rId28"/>
    <p:sldId id="9800" r:id="rId29"/>
    <p:sldId id="277" r:id="rId30"/>
    <p:sldId id="278" r:id="rId31"/>
    <p:sldId id="279" r:id="rId32"/>
    <p:sldId id="290" r:id="rId33"/>
    <p:sldId id="9796" r:id="rId34"/>
    <p:sldId id="291" r:id="rId35"/>
    <p:sldId id="9797" r:id="rId36"/>
    <p:sldId id="9806" r:id="rId37"/>
    <p:sldId id="293" r:id="rId38"/>
    <p:sldId id="709" r:id="rId39"/>
    <p:sldId id="9815" r:id="rId40"/>
    <p:sldId id="708" r:id="rId41"/>
    <p:sldId id="9807" r:id="rId4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62" d="100"/>
          <a:sy n="162" d="100"/>
        </p:scale>
        <p:origin x="144" y="306"/>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EB0A7-AB1D-4D04-B523-39A6F4B83193}" type="slidenum">
              <a:rPr lang="en-US" smtClean="0"/>
              <a:t>31</a:t>
            </a:fld>
            <a:endParaRPr lang="en-US"/>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026555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098537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3781637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048482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9516764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9117339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6023859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186375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772937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535505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94648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7784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9683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3096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858053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5449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629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591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9150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7015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0268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4676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10/1/2026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4067808512"/>
      </p:ext>
    </p:extLst>
  </p:cSld>
  <p:clrMap bg1="lt1" tx1="dk1" bg2="lt2" tx2="dk2" accent1="accent1" accent2="accent2" accent3="accent3" accent4="accent4" accent5="accent5" accent6="accent6" hlink="hlink" folHlink="folHlink"/>
  <p:sldLayoutIdLst>
    <p:sldLayoutId id="2147484173"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10/1/2026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1021992"/>
      </p:ext>
    </p:extLst>
  </p:cSld>
  <p:clrMap bg1="lt1" tx1="dk1" bg2="lt2" tx2="dk2" accent1="accent1" accent2="accent2" accent3="accent3" accent4="accent4" accent5="accent5" accent6="accent6" hlink="hlink" folHlink="folHlink"/>
  <p:sldLayoutIdLst>
    <p:sldLayoutId id="2147484185" r:id="rId1"/>
    <p:sldLayoutId id="2147484186" r:id="rId2"/>
    <p:sldLayoutId id="2147484187" r:id="rId3"/>
    <p:sldLayoutId id="2147484188" r:id="rId4"/>
    <p:sldLayoutId id="2147484189" r:id="rId5"/>
    <p:sldLayoutId id="2147484190" r:id="rId6"/>
    <p:sldLayoutId id="2147484191" r:id="rId7"/>
    <p:sldLayoutId id="2147484192" r:id="rId8"/>
    <p:sldLayoutId id="2147484193" r:id="rId9"/>
    <p:sldLayoutId id="2147484194" r:id="rId10"/>
    <p:sldLayoutId id="21474841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dirty="0">
              <a:solidFill>
                <a:srgbClr val="FFFF00"/>
              </a:solidFill>
              <a:effectLst>
                <a:outerShdw blurRad="38100" dist="38100" dir="2700000" algn="tl">
                  <a:srgbClr val="000000">
                    <a:alpha val="43137"/>
                  </a:srgbClr>
                </a:outerShdw>
              </a:effectLst>
              <a:latin typeface="+mj-lt"/>
              <a:cs typeface="Times New Roman" pitchFamily="18" charset="0"/>
            </a:endParaRPr>
          </a:p>
          <a:p>
            <a:endParaRPr lang="en-US" b="0" dirty="0">
              <a:solidFill>
                <a:srgbClr val="FFFF00"/>
              </a:solidFill>
              <a:effectLst>
                <a:outerShdw blurRad="38100" dist="38100" dir="2700000" algn="tl">
                  <a:srgbClr val="000000">
                    <a:alpha val="43137"/>
                  </a:srgbClr>
                </a:outerShdw>
              </a:effectLst>
              <a:latin typeface="+mj-lt"/>
              <a:cs typeface="Times New Roman" pitchFamily="18" charset="0"/>
            </a:endParaRPr>
          </a:p>
          <a:p>
            <a:r>
              <a:rPr lang="en-US" sz="4400" b="0" dirty="0">
                <a:solidFill>
                  <a:srgbClr val="FFFF00"/>
                </a:solidFill>
                <a:effectLst>
                  <a:outerShdw blurRad="38100" dist="38100" dir="2700000" algn="tl">
                    <a:srgbClr val="000000">
                      <a:alpha val="43137"/>
                    </a:srgbClr>
                  </a:outerShdw>
                </a:effectLst>
                <a:latin typeface="+mj-lt"/>
                <a:cs typeface="Times New Roman" pitchFamily="18" charset="0"/>
              </a:rPr>
              <a:t>THỨ HAI</a:t>
            </a:r>
          </a:p>
          <a:p>
            <a:r>
              <a:rPr lang="vi-VN" sz="4400" b="0" dirty="0">
                <a:solidFill>
                  <a:srgbClr val="FFFF00"/>
                </a:solidFill>
                <a:effectLst>
                  <a:outerShdw blurRad="38100" dist="38100" dir="2700000" algn="tl">
                    <a:srgbClr val="000000">
                      <a:alpha val="43137"/>
                    </a:srgbClr>
                  </a:outerShdw>
                </a:effectLst>
                <a:latin typeface="+mj-lt"/>
                <a:cs typeface="Times New Roman" pitchFamily="18" charset="0"/>
              </a:rPr>
              <a:t>SAU CHÚA NHẬT </a:t>
            </a:r>
            <a:r>
              <a:rPr lang="en-US" sz="4400" b="0" dirty="0">
                <a:solidFill>
                  <a:srgbClr val="FFFF00"/>
                </a:solidFill>
                <a:effectLst>
                  <a:outerShdw blurRad="38100" dist="38100" dir="2700000" algn="tl">
                    <a:srgbClr val="000000">
                      <a:alpha val="43137"/>
                    </a:srgbClr>
                  </a:outerShdw>
                </a:effectLst>
                <a:latin typeface="+mj-lt"/>
                <a:cs typeface="Times New Roman" pitchFamily="18" charset="0"/>
              </a:rPr>
              <a:t>XX</a:t>
            </a:r>
            <a:r>
              <a:rPr lang="en-US" sz="4400" dirty="0">
                <a:solidFill>
                  <a:srgbClr val="FFFF00"/>
                </a:solidFill>
                <a:effectLst>
                  <a:outerShdw blurRad="38100" dist="38100" dir="2700000" algn="tl">
                    <a:srgbClr val="000000">
                      <a:alpha val="43137"/>
                    </a:srgbClr>
                  </a:outerShdw>
                </a:effectLst>
                <a:latin typeface="+mj-lt"/>
                <a:cs typeface="Times New Roman" pitchFamily="18" charset="0"/>
              </a:rPr>
              <a:t>VII</a:t>
            </a:r>
            <a:endParaRPr lang="vi-VN" sz="4400" b="0" dirty="0">
              <a:solidFill>
                <a:srgbClr val="FFFF00"/>
              </a:solidFill>
              <a:effectLst>
                <a:outerShdw blurRad="38100" dist="38100" dir="2700000" algn="tl">
                  <a:srgbClr val="000000">
                    <a:alpha val="43137"/>
                  </a:srgbClr>
                </a:outerShdw>
              </a:effectLst>
              <a:latin typeface="+mj-lt"/>
              <a:cs typeface="Times New Roman" pitchFamily="18" charset="0"/>
            </a:endParaRPr>
          </a:p>
          <a:p>
            <a:r>
              <a:rPr lang="vi-VN" sz="4400" b="0" dirty="0">
                <a:solidFill>
                  <a:srgbClr val="FFFF00"/>
                </a:solidFill>
                <a:effectLst>
                  <a:outerShdw blurRad="38100" dist="38100" dir="2700000" algn="tl">
                    <a:srgbClr val="000000">
                      <a:alpha val="43137"/>
                    </a:srgbClr>
                  </a:outerShdw>
                </a:effectLst>
                <a:latin typeface="+mj-lt"/>
                <a:cs typeface="Times New Roman" pitchFamily="18" charset="0"/>
              </a:rPr>
              <a:t>THƯỜNG NIÊN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4BB7C1-B0AE-20FF-7BF5-903D09A8FF5C}"/>
            </a:ext>
          </a:extLst>
        </p:cNvPr>
        <p:cNvGrpSpPr/>
        <p:nvPr/>
      </p:nvGrpSpPr>
      <p:grpSpPr>
        <a:xfrm>
          <a:off x="0" y="0"/>
          <a:ext cx="0" cy="0"/>
          <a:chOff x="0" y="0"/>
          <a:chExt cx="0" cy="0"/>
        </a:xfrm>
      </p:grpSpPr>
      <p:pic>
        <p:nvPicPr>
          <p:cNvPr id="3" name="Picture 2" descr="A person holding a book and a person's face&#10;&#10;Description automatically generated">
            <a:extLst>
              <a:ext uri="{FF2B5EF4-FFF2-40B4-BE49-F238E27FC236}">
                <a16:creationId xmlns:a16="http://schemas.microsoft.com/office/drawing/2014/main" id="{4B3EDD9A-A4A8-743B-F57C-C29AFAA1CB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9" y="0"/>
            <a:ext cx="9134841" cy="5143500"/>
          </a:xfrm>
          <a:prstGeom prst="rect">
            <a:avLst/>
          </a:prstGeom>
        </p:spPr>
      </p:pic>
    </p:spTree>
    <p:extLst>
      <p:ext uri="{BB962C8B-B14F-4D97-AF65-F5344CB8AC3E}">
        <p14:creationId xmlns:p14="http://schemas.microsoft.com/office/powerpoint/2010/main" val="361534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EF63FE-087C-8D04-76B2-40CCED22D7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F18560E-E702-8314-2441-90BB77B2D4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93826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8000" dirty="0">
                <a:solidFill>
                  <a:srgbClr val="FFFF00"/>
                </a:solidFill>
              </a:rPr>
              <a:t>Quyền năng Chúa</a:t>
            </a:r>
            <a:br>
              <a:rPr lang="vi-VN" sz="8000" dirty="0">
                <a:solidFill>
                  <a:srgbClr val="FFFF00"/>
                </a:solidFill>
              </a:rPr>
            </a:br>
            <a:r>
              <a:rPr lang="vi-VN" sz="8000" i="1" dirty="0">
                <a:solidFill>
                  <a:schemeClr val="bg1"/>
                </a:solidFill>
              </a:rPr>
              <a:t>Martinô</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Quyền năng Chúa ta ca vang khắp nơi, để thế giới tin yêu một Thiên Chúa. Kỳ công Chúa ta loan cho thế gian, để thế giới vang danh một Chúa Trời.</a:t>
            </a:r>
          </a:p>
        </p:txBody>
      </p:sp>
    </p:spTree>
    <p:extLst>
      <p:ext uri="{BB962C8B-B14F-4D97-AF65-F5344CB8AC3E}">
        <p14:creationId xmlns:p14="http://schemas.microsoft.com/office/powerpoint/2010/main" val="23150327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7200" b="0" u="sng" dirty="0">
                <a:solidFill>
                  <a:srgbClr val="FFFF00"/>
                </a:solidFill>
                <a:effectLst/>
                <a:latin typeface="+mj-lt"/>
              </a:rPr>
              <a:t>Tk1</a:t>
            </a:r>
            <a:r>
              <a:rPr lang="vi-VN" sz="7200" b="0" u="sng" dirty="0">
                <a:solidFill>
                  <a:srgbClr val="FFFF00"/>
                </a:solidFill>
                <a:effectLst/>
                <a:latin typeface="+mj-lt"/>
              </a:rPr>
              <a:t>:</a:t>
            </a:r>
            <a:r>
              <a:rPr lang="vi-VN" sz="7200" b="0" dirty="0">
                <a:solidFill>
                  <a:schemeClr val="bg1"/>
                </a:solidFill>
                <a:effectLst/>
                <a:latin typeface="+mj-lt"/>
              </a:rPr>
              <a:t> Ta ca chúc danh Ngài vang lên bài ca mới, ca lên hỡi địa cầu, ca lên ngợi khen Chúa.</a:t>
            </a:r>
            <a:endParaRPr lang="vi-VN" sz="7200" dirty="0">
              <a:solidFill>
                <a:schemeClr val="bg1"/>
              </a:solidFill>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ED7B31-4E61-2581-36EC-E072CDE2F05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4A04227-2255-3C5B-CCE3-83991C8A7A39}"/>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Quyền năng Chúa ta ca vang khắp nơi, để thế giới tin yêu một Thiên Chúa. Kỳ công Chúa ta loan cho thế gian, để thế giới vang danh một Chúa Trời.</a:t>
            </a:r>
          </a:p>
        </p:txBody>
      </p:sp>
    </p:spTree>
    <p:extLst>
      <p:ext uri="{BB962C8B-B14F-4D97-AF65-F5344CB8AC3E}">
        <p14:creationId xmlns:p14="http://schemas.microsoft.com/office/powerpoint/2010/main" val="352263969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Tk2</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Danh Thiên Chúa cao vời, tôn vinh Người mãi mãi. Người vượt xa chư thần, đáng suy phục tôn kính.</a:t>
            </a:r>
          </a:p>
        </p:txBody>
      </p:sp>
    </p:spTree>
    <p:extLst>
      <p:ext uri="{BB962C8B-B14F-4D97-AF65-F5344CB8AC3E}">
        <p14:creationId xmlns:p14="http://schemas.microsoft.com/office/powerpoint/2010/main" val="28058453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C44FE7-C2D9-A91B-97E0-7F855EB674D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56EE31C-134A-95E3-1D17-35B5ECDC354E}"/>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Quyền năng Chúa ta ca vang khắp nơi, để thế giới tin yêu một Thiên Chúa. Kỳ công Chúa ta loan cho thế gian, để thế giới vang danh một Chúa Trời.</a:t>
            </a:r>
          </a:p>
        </p:txBody>
      </p:sp>
    </p:spTree>
    <p:extLst>
      <p:ext uri="{BB962C8B-B14F-4D97-AF65-F5344CB8AC3E}">
        <p14:creationId xmlns:p14="http://schemas.microsoft.com/office/powerpoint/2010/main" val="361218998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171F52-188D-4942-F5EC-2A1E5C3188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AB6D9C-B72F-3243-3DC5-A5E5DFAAE325}"/>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Tk3</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Dâng lên Chúa uy quyền vinh quang, hợp danh Chúa tin yêu Chúa nhân hiền, hãy run sợ Thiên Chúa.</a:t>
            </a:r>
          </a:p>
        </p:txBody>
      </p:sp>
    </p:spTree>
    <p:extLst>
      <p:ext uri="{BB962C8B-B14F-4D97-AF65-F5344CB8AC3E}">
        <p14:creationId xmlns:p14="http://schemas.microsoft.com/office/powerpoint/2010/main" val="218752696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3E7E1B-716E-9D49-8297-4EBD34A0827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B6BBE37-12AE-4DCA-4D4B-5AE893F5D0A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Quyền năng Chúa ta ca vang khắp nơi, để thế giới tin yêu một Thiên Chúa. Kỳ công Chúa ta loan cho thế gian, để thế giới vang danh một Chúa Trời.</a:t>
            </a:r>
          </a:p>
        </p:txBody>
      </p:sp>
    </p:spTree>
    <p:extLst>
      <p:ext uri="{BB962C8B-B14F-4D97-AF65-F5344CB8AC3E}">
        <p14:creationId xmlns:p14="http://schemas.microsoft.com/office/powerpoint/2010/main" val="544762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802B3C-65F3-099C-9730-53872BE9C5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002124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385ED4-C945-82BB-C244-EE08A3E418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25FCBF-BA82-032D-4DE1-246172127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2491454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66750"/>
            <a:ext cx="9144000" cy="4324350"/>
          </a:xfrm>
        </p:spPr>
        <p:txBody>
          <a:bodyPr anchor="ctr" anchorCtr="0">
            <a:normAutofit/>
          </a:bodyPr>
          <a:lstStyle/>
          <a:p>
            <a:pPr algn="just"/>
            <a:r>
              <a:rPr lang="vi-VN" sz="8800" dirty="0">
                <a:solidFill>
                  <a:schemeClr val="bg1"/>
                </a:solidFill>
                <a:latin typeface="+mj-lt"/>
                <a:cs typeface="Times New Roman" pitchFamily="18" charset="0"/>
              </a:rPr>
              <a:t>Giao ước đã lập ra, muôn đời Chúa nhớ mãi.</a:t>
            </a:r>
            <a:endParaRPr lang="en-US" sz="8800" b="0" u="none"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Đáp ca:</a:t>
            </a:r>
          </a:p>
        </p:txBody>
      </p:sp>
      <p:sp>
        <p:nvSpPr>
          <p:cNvPr id="4" name="Rectangle 3">
            <a:extLst>
              <a:ext uri="{FF2B5EF4-FFF2-40B4-BE49-F238E27FC236}">
                <a16:creationId xmlns:a16="http://schemas.microsoft.com/office/drawing/2014/main" id="{058E154B-C740-46CC-9759-45A562F3DB60}"/>
              </a:ext>
            </a:extLst>
          </p:cNvPr>
          <p:cNvSpPr/>
          <p:nvPr/>
        </p:nvSpPr>
        <p:spPr>
          <a:xfrm>
            <a:off x="2209800" y="297418"/>
            <a:ext cx="2668231" cy="369332"/>
          </a:xfrm>
          <a:prstGeom prst="rect">
            <a:avLst/>
          </a:prstGeom>
          <a:solidFill>
            <a:schemeClr val="bg2"/>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Tv 110, 1-2.7-8.9 và 10c</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076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5800" dirty="0">
                <a:solidFill>
                  <a:schemeClr val="bg1"/>
                </a:solidFill>
                <a:latin typeface="+mj-lt"/>
                <a:cs typeface="Times New Roman" pitchFamily="18" charset="0"/>
              </a:rPr>
              <a:t>Chúa nói: Thầy ban cho anh em một điều răn mới, là anh em hãy yêu thương nhau, như Thầy đã yêu thương anh em.</a:t>
            </a:r>
            <a:endParaRPr lang="en-US" sz="5800" b="0" u="none"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3724338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5F4AEA-5D01-712D-6B65-656DC3B91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830225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721100" y="1047750"/>
            <a:ext cx="5181600" cy="2308324"/>
          </a:xfrm>
          <a:prstGeom prst="rect">
            <a:avLst/>
          </a:prstGeom>
        </p:spPr>
        <p:txBody>
          <a:bodyPr wrap="square">
            <a:spAutoFit/>
          </a:bodyPr>
          <a:lstStyle/>
          <a:p>
            <a:pPr algn="ctr"/>
            <a:r>
              <a:rPr lang="en-US" sz="4800" b="1" dirty="0">
                <a:solidFill>
                  <a:srgbClr val="FFFF00"/>
                </a:solidFill>
              </a:rPr>
              <a:t>CA DÂNG LỄ</a:t>
            </a:r>
          </a:p>
          <a:p>
            <a:pPr algn="ctr"/>
            <a:r>
              <a:rPr lang="en-US" sz="4800" dirty="0">
                <a:solidFill>
                  <a:srgbClr val="FFFF00"/>
                </a:solidFill>
              </a:rPr>
              <a:t>CÙNG TIẾN DÂNG</a:t>
            </a:r>
          </a:p>
          <a:p>
            <a:pPr algn="ctr"/>
            <a:r>
              <a:rPr lang="en-US" sz="4800" b="1" i="1" dirty="0" err="1">
                <a:solidFill>
                  <a:schemeClr val="bg1"/>
                </a:solidFill>
              </a:rPr>
              <a:t>Phanxicô</a:t>
            </a:r>
            <a:endParaRPr lang="en-US" sz="4800" b="1" i="1" dirty="0">
              <a:solidFill>
                <a:schemeClr val="bg1"/>
              </a:solidFill>
            </a:endParaRPr>
          </a:p>
        </p:txBody>
      </p:sp>
      <p:pic>
        <p:nvPicPr>
          <p:cNvPr id="6" name="Picture 5">
            <a:extLst>
              <a:ext uri="{FF2B5EF4-FFF2-40B4-BE49-F238E27FC236}">
                <a16:creationId xmlns:a16="http://schemas.microsoft.com/office/drawing/2014/main" id="{B3B83664-9501-18AE-A389-4D70CB905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rPr>
              <a:t>Tk1:</a:t>
            </a:r>
            <a:r>
              <a:rPr lang="en-US" sz="5400" b="0" dirty="0">
                <a:solidFill>
                  <a:schemeClr val="bg1"/>
                </a:solidFill>
                <a:effectLst/>
              </a:rPr>
              <a:t> </a:t>
            </a:r>
            <a:r>
              <a:rPr lang="vi-VN" sz="5400" b="0" dirty="0">
                <a:solidFill>
                  <a:schemeClr val="bg1"/>
                </a:solidFill>
                <a:effectLst/>
              </a:rPr>
              <a:t>Cùng tiến dâng lên bánh rượu này, dâng tình yêu phút huyền siêu. Hồn xác con như lễ toàn thiêu, dâng Chúa Trời nguyện dâng Chúa Trời.</a:t>
            </a:r>
            <a:endParaRPr lang="en-US" sz="54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b="0" u="sng" dirty="0" err="1">
                <a:solidFill>
                  <a:srgbClr val="FFFF00"/>
                </a:solidFill>
                <a:effectLst/>
              </a:rPr>
              <a:t>Đk</a:t>
            </a:r>
            <a:r>
              <a:rPr lang="en-US" sz="6600" b="0" u="sng" dirty="0">
                <a:solidFill>
                  <a:srgbClr val="FFFF00"/>
                </a:solidFill>
                <a:effectLst/>
              </a:rPr>
              <a:t>:</a:t>
            </a:r>
            <a:r>
              <a:rPr lang="en-US" sz="6600" b="0" dirty="0">
                <a:solidFill>
                  <a:schemeClr val="bg1"/>
                </a:solidFill>
                <a:effectLst/>
              </a:rPr>
              <a:t> </a:t>
            </a:r>
            <a:r>
              <a:rPr lang="vi-VN" sz="6600" b="0" dirty="0">
                <a:solidFill>
                  <a:schemeClr val="bg1"/>
                </a:solidFill>
                <a:effectLst/>
              </a:rPr>
              <a:t>Xin dâng lên Chúa Trời, xin ơn trên xuống cho người.</a:t>
            </a:r>
            <a:endParaRPr lang="en-US" sz="66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rPr>
              <a:t>Tk2:</a:t>
            </a:r>
            <a:r>
              <a:rPr lang="en-US" sz="5400" b="0" dirty="0">
                <a:solidFill>
                  <a:srgbClr val="FFFF00"/>
                </a:solidFill>
                <a:effectLst/>
              </a:rPr>
              <a:t> </a:t>
            </a:r>
            <a:r>
              <a:rPr lang="vi-VN" sz="5400" dirty="0">
                <a:solidFill>
                  <a:schemeClr val="bg1"/>
                </a:solidFill>
              </a:rPr>
              <a:t>Cùng tiến dâng năm tháng miệt mài, dâng ngày sau biết về đâu. Cùng tiến dâng bao nỗi bể dâu, dâng kiếp người buồn vui giữa đời.</a:t>
            </a:r>
          </a:p>
        </p:txBody>
      </p:sp>
    </p:spTree>
    <p:extLst>
      <p:ext uri="{BB962C8B-B14F-4D97-AF65-F5344CB8AC3E}">
        <p14:creationId xmlns:p14="http://schemas.microsoft.com/office/powerpoint/2010/main" val="2199709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EA466E-6553-6F22-D2E0-3D3D18A2E4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a:noAutofit/>
          </a:bodyPr>
          <a:lstStyle/>
          <a:p>
            <a:pPr algn="just"/>
            <a:r>
              <a:rPr lang="en-US" sz="6600" b="0" u="sng" dirty="0" err="1">
                <a:solidFill>
                  <a:srgbClr val="FFFF00"/>
                </a:solidFill>
                <a:effectLst/>
              </a:rPr>
              <a:t>Đk</a:t>
            </a:r>
            <a:r>
              <a:rPr lang="en-US" sz="6600" b="0" u="sng" dirty="0">
                <a:solidFill>
                  <a:srgbClr val="FFFF00"/>
                </a:solidFill>
                <a:effectLst/>
              </a:rPr>
              <a:t>:</a:t>
            </a:r>
            <a:r>
              <a:rPr lang="en-US" sz="6600" b="0" dirty="0">
                <a:solidFill>
                  <a:schemeClr val="bg1"/>
                </a:solidFill>
                <a:effectLst/>
              </a:rPr>
              <a:t> </a:t>
            </a:r>
            <a:r>
              <a:rPr lang="vi-VN" sz="6600" b="0" dirty="0">
                <a:solidFill>
                  <a:schemeClr val="bg1"/>
                </a:solidFill>
                <a:effectLst/>
              </a:rPr>
              <a:t>Xin dâng lên Chúa Trời, xin ơn trên xuống cho người.</a:t>
            </a:r>
            <a:endParaRPr lang="en-US" sz="6600" b="0" dirty="0">
              <a:solidFill>
                <a:schemeClr val="bg1"/>
              </a:solidFill>
              <a:effectLst/>
            </a:endParaRPr>
          </a:p>
        </p:txBody>
      </p:sp>
    </p:spTree>
    <p:extLst>
      <p:ext uri="{BB962C8B-B14F-4D97-AF65-F5344CB8AC3E}">
        <p14:creationId xmlns:p14="http://schemas.microsoft.com/office/powerpoint/2010/main" val="529586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D2A08E-4198-7F3D-CBB0-51C51C556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E841E-5E4C-B6BD-AF08-A475A80345C2}"/>
              </a:ext>
            </a:extLst>
          </p:cNvPr>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Tk3:</a:t>
            </a:r>
            <a:r>
              <a:rPr lang="en-US" sz="6000" b="0" dirty="0">
                <a:solidFill>
                  <a:srgbClr val="FFFF00"/>
                </a:solidFill>
                <a:effectLst/>
              </a:rPr>
              <a:t> </a:t>
            </a:r>
            <a:r>
              <a:rPr lang="vi-VN" sz="6000" dirty="0">
                <a:solidFill>
                  <a:schemeClr val="bg1"/>
                </a:solidFill>
              </a:rPr>
              <a:t>Cùng tiến dâng mơ ước cuộc đời, đêm dần qua cây nở hoa. Cùng tiến dâng câu hát lời ca, mong tiếng cười rộn vang cõi đời.</a:t>
            </a:r>
          </a:p>
        </p:txBody>
      </p:sp>
    </p:spTree>
    <p:extLst>
      <p:ext uri="{BB962C8B-B14F-4D97-AF65-F5344CB8AC3E}">
        <p14:creationId xmlns:p14="http://schemas.microsoft.com/office/powerpoint/2010/main" val="3026342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2EAA6C-1E23-C5B4-E33E-C647F201F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924B9-CBD7-3A85-15FB-67830B60C414}"/>
              </a:ext>
            </a:extLst>
          </p:cNvPr>
          <p:cNvSpPr>
            <a:spLocks noGrp="1"/>
          </p:cNvSpPr>
          <p:nvPr>
            <p:ph type="ctrTitle"/>
          </p:nvPr>
        </p:nvSpPr>
        <p:spPr>
          <a:xfrm>
            <a:off x="0" y="1"/>
            <a:ext cx="9144000" cy="5143499"/>
          </a:xfrm>
        </p:spPr>
        <p:txBody>
          <a:bodyPr>
            <a:noAutofit/>
          </a:bodyPr>
          <a:lstStyle/>
          <a:p>
            <a:pPr algn="just"/>
            <a:r>
              <a:rPr lang="en-US" sz="6600" b="0" u="sng" dirty="0" err="1">
                <a:solidFill>
                  <a:srgbClr val="FFFF00"/>
                </a:solidFill>
                <a:effectLst/>
              </a:rPr>
              <a:t>Đk</a:t>
            </a:r>
            <a:r>
              <a:rPr lang="en-US" sz="6600" b="0" u="sng" dirty="0">
                <a:solidFill>
                  <a:srgbClr val="FFFF00"/>
                </a:solidFill>
                <a:effectLst/>
              </a:rPr>
              <a:t>:</a:t>
            </a:r>
            <a:r>
              <a:rPr lang="en-US" sz="6600" b="0" dirty="0">
                <a:solidFill>
                  <a:schemeClr val="bg1"/>
                </a:solidFill>
                <a:effectLst/>
              </a:rPr>
              <a:t> </a:t>
            </a:r>
            <a:r>
              <a:rPr lang="vi-VN" sz="6600" b="0" dirty="0">
                <a:solidFill>
                  <a:schemeClr val="bg1"/>
                </a:solidFill>
                <a:effectLst/>
              </a:rPr>
              <a:t>Xin dâng lên Chúa Trời, xin ơn trên xuống cho người.</a:t>
            </a:r>
            <a:endParaRPr lang="en-US" sz="6600" b="0" dirty="0">
              <a:solidFill>
                <a:schemeClr val="bg1"/>
              </a:solidFill>
              <a:effectLst/>
            </a:endParaRPr>
          </a:p>
        </p:txBody>
      </p:sp>
    </p:spTree>
    <p:extLst>
      <p:ext uri="{BB962C8B-B14F-4D97-AF65-F5344CB8AC3E}">
        <p14:creationId xmlns:p14="http://schemas.microsoft.com/office/powerpoint/2010/main" val="181135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EF26AD-60D2-C64B-E3C3-D039A3814AF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4DCAED-7036-2952-9913-21BF7DF2C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952125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dirty="0">
                <a:solidFill>
                  <a:srgbClr val="FFFF00"/>
                </a:solidFill>
              </a:rPr>
              <a:t>BƯỚC TRONG TIN YÊU</a:t>
            </a:r>
            <a:br>
              <a:rPr lang="vi-VN" sz="6600" dirty="0">
                <a:solidFill>
                  <a:srgbClr val="FFFF00"/>
                </a:solidFill>
              </a:rPr>
            </a:br>
            <a:r>
              <a:rPr lang="vi-VN" sz="6600" i="1" dirty="0">
                <a:solidFill>
                  <a:schemeClr val="bg1"/>
                </a:solidFill>
              </a:rPr>
              <a:t>Ngọc Linh </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Tk1:</a:t>
            </a:r>
            <a:r>
              <a:rPr lang="en-US" sz="4800" b="0" dirty="0">
                <a:solidFill>
                  <a:srgbClr val="FFFF00"/>
                </a:solidFill>
                <a:effectLst/>
              </a:rPr>
              <a:t> </a:t>
            </a:r>
            <a:r>
              <a:rPr lang="vi-VN" sz="4800" dirty="0">
                <a:solidFill>
                  <a:schemeClr val="bg1"/>
                </a:solidFill>
              </a:rPr>
              <a:t>Con không xin bạc vàng làm hoen ố đôi tay, con không cầu danh vọng làm hư mất lương tri. Xin gian nan khốn cùng gửi đến trong thường ngày, con xin lấy máu hồng dâng hiến tế hôm nay.</a:t>
            </a:r>
            <a:endParaRPr lang="vi-VN" sz="48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b="0" dirty="0">
                <a:solidFill>
                  <a:schemeClr val="bg1"/>
                </a:solidFill>
                <a:effectLst/>
              </a:rPr>
              <a:t>Có Chúa dẫn trong đời con còn có lo gì. Bao nhiêu cơn giông tố, vững niềm tin ra khơi. Trên đôi môi rạng ngời, tim con mãi rung động. Tin yêu trong tay </a:t>
            </a:r>
            <a:r>
              <a:rPr lang="en-US" sz="4800" b="0" dirty="0">
                <a:solidFill>
                  <a:schemeClr val="bg1"/>
                </a:solidFill>
                <a:effectLst/>
              </a:rPr>
              <a:t>Chúa</a:t>
            </a:r>
            <a:r>
              <a:rPr lang="vi-VN" sz="4800" b="0" dirty="0">
                <a:solidFill>
                  <a:schemeClr val="bg1"/>
                </a:solidFill>
                <a:effectLst/>
              </a:rPr>
              <a:t>, có Ngài đâu lẻ loi.</a:t>
            </a:r>
            <a:endParaRPr lang="en-US" sz="48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a:solidFill>
                  <a:srgbClr val="FFFF00"/>
                </a:solidFill>
                <a:effectLst/>
              </a:rPr>
              <a:t>Tk2:</a:t>
            </a:r>
            <a:r>
              <a:rPr lang="en-US" sz="4600" b="0" dirty="0">
                <a:solidFill>
                  <a:schemeClr val="bg1"/>
                </a:solidFill>
                <a:effectLst/>
              </a:rPr>
              <a:t> </a:t>
            </a:r>
            <a:r>
              <a:rPr lang="vi-VN" sz="4600" b="0" dirty="0">
                <a:solidFill>
                  <a:schemeClr val="bg1"/>
                </a:solidFill>
                <a:effectLst/>
              </a:rPr>
              <a:t>Con không xin cuộc đời làm hạnh phúc mong manh, con không cầu mối tình vùi thân chốn điêu linh. Xin giam nơi hãi hùng để thấy con kiên cường, trong giông tố bão bùng con vững bước ung dung.</a:t>
            </a:r>
            <a:endParaRPr lang="en-US" sz="46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F9BF9A-D657-8A81-03AD-D9A1814D7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b="0" dirty="0">
                <a:solidFill>
                  <a:schemeClr val="bg1"/>
                </a:solidFill>
                <a:effectLst/>
              </a:rPr>
              <a:t>Có Chúa dẫn trong đời con còn có lo gì. Bao nhiêu cơn giông tố, vững niềm tin ra khơi. Trên đôi môi rạng ngời, tim con mãi rung động. Tin yêu trong tay </a:t>
            </a:r>
            <a:r>
              <a:rPr lang="en-US" sz="4800" b="0" dirty="0">
                <a:solidFill>
                  <a:schemeClr val="bg1"/>
                </a:solidFill>
                <a:effectLst/>
              </a:rPr>
              <a:t>Chúa</a:t>
            </a:r>
            <a:r>
              <a:rPr lang="vi-VN" sz="4800" b="0" dirty="0">
                <a:solidFill>
                  <a:schemeClr val="bg1"/>
                </a:solidFill>
                <a:effectLst/>
              </a:rPr>
              <a:t>, có Ngài đâu lẻ loi.</a:t>
            </a:r>
            <a:endParaRPr lang="en-US" sz="4800" b="0" dirty="0">
              <a:solidFill>
                <a:schemeClr val="bg1"/>
              </a:solidFill>
              <a:effectLst/>
            </a:endParaRPr>
          </a:p>
        </p:txBody>
      </p:sp>
    </p:spTree>
    <p:extLst>
      <p:ext uri="{BB962C8B-B14F-4D97-AF65-F5344CB8AC3E}">
        <p14:creationId xmlns:p14="http://schemas.microsoft.com/office/powerpoint/2010/main" val="453308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a:solidFill>
                  <a:srgbClr val="FFFF00"/>
                </a:solidFill>
                <a:effectLst/>
              </a:rPr>
              <a:t>Tk3:</a:t>
            </a:r>
            <a:r>
              <a:rPr lang="en-US" sz="4600" b="0" dirty="0">
                <a:solidFill>
                  <a:schemeClr val="bg1"/>
                </a:solidFill>
                <a:effectLst/>
              </a:rPr>
              <a:t> </a:t>
            </a:r>
            <a:r>
              <a:rPr lang="vi-VN" sz="4600" b="0" dirty="0">
                <a:solidFill>
                  <a:schemeClr val="bg1"/>
                </a:solidFill>
                <a:effectLst/>
              </a:rPr>
              <a:t>Con không xin ngọt bùi tìm quên lãng chua cay, con không cầu yên hàn vùi sâu những thương đau. Xin giam nơi hãi hùng để thấy con kiên cường, trong giông tố bão bùng con vững bước ung dung.</a:t>
            </a:r>
            <a:endParaRPr lang="en-US" sz="46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38A51D-E440-AF41-043F-5871F8DA0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b="0" dirty="0">
                <a:solidFill>
                  <a:schemeClr val="bg1"/>
                </a:solidFill>
                <a:effectLst/>
              </a:rPr>
              <a:t>Có Chúa dẫn trong đời con còn có lo gì. Bao nhiêu cơn giông tố, vững niềm tin ra khơi. Trên đôi môi rạng ngời, tim con mãi rung động. Tin yêu trong tay </a:t>
            </a:r>
            <a:r>
              <a:rPr lang="en-US" sz="4800" dirty="0">
                <a:solidFill>
                  <a:schemeClr val="bg1"/>
                </a:solidFill>
              </a:rPr>
              <a:t>Chúa</a:t>
            </a:r>
            <a:r>
              <a:rPr lang="vi-VN" sz="4800" b="0" dirty="0">
                <a:solidFill>
                  <a:schemeClr val="bg1"/>
                </a:solidFill>
                <a:effectLst/>
              </a:rPr>
              <a:t>, có Ngài đâu lẻ loi..</a:t>
            </a:r>
            <a:endParaRPr lang="en-US" sz="4800" b="0" dirty="0">
              <a:solidFill>
                <a:schemeClr val="bg1"/>
              </a:solidFill>
              <a:effectLst/>
            </a:endParaRPr>
          </a:p>
        </p:txBody>
      </p:sp>
    </p:spTree>
    <p:extLst>
      <p:ext uri="{BB962C8B-B14F-4D97-AF65-F5344CB8AC3E}">
        <p14:creationId xmlns:p14="http://schemas.microsoft.com/office/powerpoint/2010/main" val="3612953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680B8F-572C-5041-3B44-857D082C1A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D6D957-8882-BA63-1F45-05DB8C4A5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043786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it-IT" sz="5400" b="0" dirty="0">
                <a:solidFill>
                  <a:srgbClr val="FFFF00"/>
                </a:solidFill>
                <a:effectLst/>
                <a:latin typeface="+mj-lt"/>
              </a:rPr>
              <a:t>TIẾNG GỌI FA-TI-MA</a:t>
            </a:r>
            <a:br>
              <a:rPr lang="it-IT" sz="5400" b="0" dirty="0">
                <a:solidFill>
                  <a:srgbClr val="FFFF00"/>
                </a:solidFill>
                <a:effectLst/>
                <a:latin typeface="+mj-lt"/>
              </a:rPr>
            </a:br>
            <a:r>
              <a:rPr lang="it-IT" sz="5400" b="0" i="1" dirty="0">
                <a:solidFill>
                  <a:schemeClr val="bg1"/>
                </a:solidFill>
                <a:effectLst/>
                <a:latin typeface="+mj-lt"/>
              </a:rPr>
              <a:t>Ns. Phanxicô</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600" u="sng" dirty="0">
                <a:solidFill>
                  <a:srgbClr val="FFFF00"/>
                </a:solidFill>
              </a:rPr>
              <a:t>T</a:t>
            </a:r>
            <a:r>
              <a:rPr lang="en-US" sz="5600" b="0" u="sng" dirty="0">
                <a:solidFill>
                  <a:srgbClr val="FFFF00"/>
                </a:solidFill>
                <a:effectLst/>
              </a:rPr>
              <a:t>k1:</a:t>
            </a:r>
            <a:r>
              <a:rPr lang="en-US" sz="5600" b="0" dirty="0">
                <a:solidFill>
                  <a:schemeClr val="bg1"/>
                </a:solidFill>
                <a:effectLst/>
              </a:rPr>
              <a:t> </a:t>
            </a:r>
            <a:r>
              <a:rPr lang="vi-VN" sz="5600" b="0" dirty="0">
                <a:solidFill>
                  <a:schemeClr val="bg1"/>
                </a:solidFill>
                <a:effectLst/>
              </a:rPr>
              <a:t>Xưa trong làng Fatima có Đức Mẹ Maria. Mẹ đến với đời, Mẹ nói với người,những lời bao sắt son, những lời của Mẹ ru con.</a:t>
            </a:r>
            <a:endParaRPr lang="en-US" sz="5600" b="0" dirty="0">
              <a:solidFill>
                <a:schemeClr val="bg1"/>
              </a:solidFill>
              <a:effectLst/>
            </a:endParaRPr>
          </a:p>
        </p:txBody>
      </p:sp>
    </p:spTree>
    <p:extLst>
      <p:ext uri="{BB962C8B-B14F-4D97-AF65-F5344CB8AC3E}">
        <p14:creationId xmlns:p14="http://schemas.microsoft.com/office/powerpoint/2010/main" val="21515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A5634E-51C5-1D4C-7276-B09A933C7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0FA26-7696-D033-5E5F-DF044AD7B532}"/>
              </a:ext>
            </a:extLst>
          </p:cNvPr>
          <p:cNvSpPr>
            <a:spLocks noGrp="1"/>
          </p:cNvSpPr>
          <p:nvPr>
            <p:ph type="ctrTitle"/>
          </p:nvPr>
        </p:nvSpPr>
        <p:spPr>
          <a:xfrm>
            <a:off x="0" y="1"/>
            <a:ext cx="9144000" cy="5143499"/>
          </a:xfrm>
        </p:spPr>
        <p:txBody>
          <a:bodyPr>
            <a:noAutofit/>
          </a:bodyPr>
          <a:lstStyle/>
          <a:p>
            <a:pPr algn="just"/>
            <a:r>
              <a:rPr lang="en-US" sz="5600" u="sng" dirty="0">
                <a:solidFill>
                  <a:srgbClr val="FFFF00"/>
                </a:solidFill>
              </a:rPr>
              <a:t>T</a:t>
            </a:r>
            <a:r>
              <a:rPr lang="en-US" sz="5600" b="0" u="sng" dirty="0">
                <a:solidFill>
                  <a:srgbClr val="FFFF00"/>
                </a:solidFill>
                <a:effectLst/>
              </a:rPr>
              <a:t>k2:</a:t>
            </a:r>
            <a:r>
              <a:rPr lang="en-US" sz="5600" b="0" dirty="0">
                <a:solidFill>
                  <a:schemeClr val="bg1"/>
                </a:solidFill>
                <a:effectLst/>
              </a:rPr>
              <a:t> </a:t>
            </a:r>
            <a:r>
              <a:rPr lang="vi-VN" sz="5600" b="0" dirty="0">
                <a:solidFill>
                  <a:schemeClr val="bg1"/>
                </a:solidFill>
                <a:effectLst/>
              </a:rPr>
              <a:t>Đây tiếng gọi Fatima nói với người muôn phương xa. Hãy đến với Mẹ, hãy sống trong Mẹ, nghe lời mẹ dẫn đưa, nhớ lời của Mẹ khi xưa.</a:t>
            </a:r>
            <a:endParaRPr lang="en-US" sz="5600" b="0" dirty="0">
              <a:solidFill>
                <a:schemeClr val="bg1"/>
              </a:solidFill>
              <a:effectLst/>
            </a:endParaRPr>
          </a:p>
        </p:txBody>
      </p:sp>
    </p:spTree>
    <p:extLst>
      <p:ext uri="{BB962C8B-B14F-4D97-AF65-F5344CB8AC3E}">
        <p14:creationId xmlns:p14="http://schemas.microsoft.com/office/powerpoint/2010/main" val="1630680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err="1">
                <a:solidFill>
                  <a:srgbClr val="FFFF00"/>
                </a:solidFill>
                <a:effectLst/>
              </a:rPr>
              <a:t>Đk</a:t>
            </a:r>
            <a:r>
              <a:rPr lang="en-US" sz="5400" b="0" u="sng" dirty="0">
                <a:solidFill>
                  <a:srgbClr val="FFFF00"/>
                </a:solidFill>
                <a:effectLst/>
              </a:rPr>
              <a:t>:</a:t>
            </a:r>
            <a:r>
              <a:rPr lang="en-US" sz="5400" b="0" dirty="0">
                <a:solidFill>
                  <a:srgbClr val="FFFF00"/>
                </a:solidFill>
                <a:effectLst/>
              </a:rPr>
              <a:t> </a:t>
            </a:r>
            <a:r>
              <a:rPr lang="vi-VN" sz="5400" dirty="0">
                <a:solidFill>
                  <a:schemeClr val="bg1"/>
                </a:solidFill>
              </a:rPr>
              <a:t>Mẹ nhắc người ăn năn thống hối, hãy siêng năng lần hạt Mân Côi. Tháng năm qua Mẹ đau khổ nhiều. Hãy sùng kính Trái Tim Mẹ yêu</a:t>
            </a:r>
            <a:r>
              <a:rPr lang="en-US" sz="5400" dirty="0">
                <a:solidFill>
                  <a:schemeClr val="bg1"/>
                </a:solidFill>
              </a:rPr>
              <a:t>.</a:t>
            </a:r>
            <a:endParaRPr lang="vi-VN" sz="5400" b="0" dirty="0">
              <a:solidFill>
                <a:schemeClr val="bg1"/>
              </a:solidFill>
              <a:effectLst/>
            </a:endParaRPr>
          </a:p>
        </p:txBody>
      </p:sp>
    </p:spTree>
    <p:extLst>
      <p:ext uri="{BB962C8B-B14F-4D97-AF65-F5344CB8AC3E}">
        <p14:creationId xmlns:p14="http://schemas.microsoft.com/office/powerpoint/2010/main" val="1853277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682435-4683-EA28-B1CA-39434CD8082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144EFD-3ED8-5D6D-A8A6-0F5324349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242456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1225</TotalTime>
  <Words>865</Words>
  <Application>Microsoft Office PowerPoint</Application>
  <PresentationFormat>On-screen Show (16:9)</PresentationFormat>
  <Paragraphs>40</Paragraphs>
  <Slides>38</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38</vt:i4>
      </vt:variant>
    </vt:vector>
  </HeadingPairs>
  <TitlesOfParts>
    <vt:vector size="45" baseType="lpstr">
      <vt:lpstr>Arial</vt:lpstr>
      <vt:lpstr>Calibri</vt:lpstr>
      <vt:lpstr>UTM American Sans</vt:lpstr>
      <vt:lpstr>Office Theme</vt:lpstr>
      <vt:lpstr>6_Office Theme</vt:lpstr>
      <vt:lpstr>1_Office Theme</vt:lpstr>
      <vt:lpstr>2_Office Theme</vt:lpstr>
      <vt:lpstr>PowerPoint Presentation</vt:lpstr>
      <vt:lpstr>PowerPoint Presentation</vt:lpstr>
      <vt:lpstr>PowerPoint Presentation</vt:lpstr>
      <vt:lpstr> Ca Nhập Lễ Quyền năng Chúa Martinô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Cùng tiến dâng lên bánh rượu này, dâng tình yêu phút huyền siêu. Hồn xác con như lễ toàn thiêu, dâng Chúa Trời nguyện dâng Chúa Trời.</vt:lpstr>
      <vt:lpstr>Đk: Xin dâng lên Chúa Trời, xin ơn trên xuống cho người.</vt:lpstr>
      <vt:lpstr>Tk2: Cùng tiến dâng năm tháng miệt mài, dâng ngày sau biết về đâu. Cùng tiến dâng bao nỗi bể dâu, dâng kiếp người buồn vui giữa đời.</vt:lpstr>
      <vt:lpstr>Đk: Xin dâng lên Chúa Trời, xin ơn trên xuống cho người.</vt:lpstr>
      <vt:lpstr>Tk3: Cùng tiến dâng mơ ước cuộc đời, đêm dần qua cây nở hoa. Cùng tiến dâng câu hát lời ca, mong tiếng cười rộn vang cõi đời.</vt:lpstr>
      <vt:lpstr>Đk: Xin dâng lên Chúa Trời, xin ơn trên xuống cho người.</vt:lpstr>
      <vt:lpstr>PowerPoint Presentation</vt:lpstr>
      <vt:lpstr>PowerPoint Presentation</vt:lpstr>
      <vt:lpstr>Ca Nguyện Hiệp Lễ BƯỚC TRONG TIN YÊU Ngọc Linh </vt:lpstr>
      <vt:lpstr>Tk1: Con không xin bạc vàng làm hoen ố đôi tay, con không cầu danh vọng làm hư mất lương tri. Xin gian nan khốn cùng gửi đến trong thường ngày, con xin lấy máu hồng dâng hiến tế hôm nay.</vt:lpstr>
      <vt:lpstr>Đk: Có Chúa dẫn trong đời con còn có lo gì. Bao nhiêu cơn giông tố, vững niềm tin ra khơi. Trên đôi môi rạng ngời, tim con mãi rung động. Tin yêu trong tay Chúa, có Ngài đâu lẻ loi.</vt:lpstr>
      <vt:lpstr>Tk2: Con không xin cuộc đời làm hạnh phúc mong manh, con không cầu mối tình vùi thân chốn điêu linh. Xin giam nơi hãi hùng để thấy con kiên cường, trong giông tố bão bùng con vững bước ung dung.</vt:lpstr>
      <vt:lpstr>Đk: Có Chúa dẫn trong đời con còn có lo gì. Bao nhiêu cơn giông tố, vững niềm tin ra khơi. Trên đôi môi rạng ngời, tim con mãi rung động. Tin yêu trong tay Chúa, có Ngài đâu lẻ loi.</vt:lpstr>
      <vt:lpstr>Tk3: Con không xin ngọt bùi tìm quên lãng chua cay, con không cầu yên hàn vùi sâu những thương đau. Xin giam nơi hãi hùng để thấy con kiên cường, trong giông tố bão bùng con vững bước ung dung.</vt:lpstr>
      <vt:lpstr>Đk: Có Chúa dẫn trong đời con còn có lo gì. Bao nhiêu cơn giông tố, vững niềm tin ra khơi. Trên đôi môi rạng ngời, tim con mãi rung động. Tin yêu trong tay Chúa, có Ngài đâu lẻ loi..</vt:lpstr>
      <vt:lpstr>PowerPoint Presentation</vt:lpstr>
      <vt:lpstr>Ca Kết Lễ TIẾNG GỌI FA-TI-MA Ns. Phanxicô</vt:lpstr>
      <vt:lpstr>Tk1: Xưa trong làng Fatima có Đức Mẹ Maria. Mẹ đến với đời, Mẹ nói với người,những lời bao sắt son, những lời của Mẹ ru con.</vt:lpstr>
      <vt:lpstr>Tk2: Đây tiếng gọi Fatima nói với người muôn phương xa. Hãy đến với Mẹ, hãy sống trong Mẹ, nghe lời mẹ dẫn đưa, nhớ lời của Mẹ khi xưa.</vt:lpstr>
      <vt:lpstr>Đk: Mẹ nhắc người ăn năn thống hối, hãy siêng năng lần hạt Mân Côi. Tháng năm qua Mẹ đau khổ nhiều. Hãy sùng kính Trái Tim Mẹ yêu.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134</cp:revision>
  <dcterms:created xsi:type="dcterms:W3CDTF">2023-05-21T07:25:42Z</dcterms:created>
  <dcterms:modified xsi:type="dcterms:W3CDTF">2026-10-01T02:31:07Z</dcterms:modified>
</cp:coreProperties>
</file>