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 id="2147483748" r:id="rId4"/>
    <p:sldMasterId id="2147483772" r:id="rId5"/>
    <p:sldMasterId id="2147483796" r:id="rId6"/>
    <p:sldMasterId id="2147483808" r:id="rId7"/>
  </p:sldMasterIdLst>
  <p:sldIdLst>
    <p:sldId id="257" r:id="rId8"/>
    <p:sldId id="258" r:id="rId9"/>
    <p:sldId id="414" r:id="rId10"/>
    <p:sldId id="415" r:id="rId11"/>
    <p:sldId id="261" r:id="rId12"/>
    <p:sldId id="269" r:id="rId13"/>
    <p:sldId id="270" r:id="rId14"/>
    <p:sldId id="347" r:id="rId15"/>
    <p:sldId id="348" r:id="rId16"/>
    <p:sldId id="350" r:id="rId17"/>
    <p:sldId id="349" r:id="rId18"/>
    <p:sldId id="346" r:id="rId19"/>
    <p:sldId id="351" r:id="rId20"/>
    <p:sldId id="280" r:id="rId21"/>
    <p:sldId id="352" r:id="rId22"/>
    <p:sldId id="353" r:id="rId23"/>
    <p:sldId id="354" r:id="rId24"/>
    <p:sldId id="355" r:id="rId25"/>
    <p:sldId id="356" r:id="rId26"/>
    <p:sldId id="357" r:id="rId27"/>
    <p:sldId id="358" r:id="rId28"/>
    <p:sldId id="416" r:id="rId29"/>
    <p:sldId id="417" r:id="rId30"/>
    <p:sldId id="299" r:id="rId31"/>
    <p:sldId id="372" r:id="rId32"/>
    <p:sldId id="376" r:id="rId33"/>
    <p:sldId id="377" r:id="rId34"/>
    <p:sldId id="375" r:id="rId35"/>
    <p:sldId id="378" r:id="rId36"/>
    <p:sldId id="374" r:id="rId37"/>
    <p:sldId id="379" r:id="rId38"/>
    <p:sldId id="373" r:id="rId39"/>
    <p:sldId id="380" r:id="rId40"/>
    <p:sldId id="306" r:id="rId41"/>
    <p:sldId id="307" r:id="rId42"/>
    <p:sldId id="308" r:id="rId43"/>
    <p:sldId id="418" r:id="rId44"/>
    <p:sldId id="419" r:id="rId45"/>
    <p:sldId id="420" r:id="rId46"/>
    <p:sldId id="421" r:id="rId47"/>
    <p:sldId id="422" r:id="rId48"/>
    <p:sldId id="423" r:id="rId49"/>
    <p:sldId id="424" r:id="rId50"/>
    <p:sldId id="425" r:id="rId51"/>
    <p:sldId id="426" r:id="rId52"/>
    <p:sldId id="427" r:id="rId53"/>
    <p:sldId id="428" r:id="rId54"/>
    <p:sldId id="429" r:id="rId55"/>
    <p:sldId id="430" r:id="rId56"/>
    <p:sldId id="322" r:id="rId57"/>
    <p:sldId id="383" r:id="rId58"/>
    <p:sldId id="384" r:id="rId59"/>
    <p:sldId id="385" r:id="rId60"/>
    <p:sldId id="386" r:id="rId61"/>
    <p:sldId id="387" r:id="rId62"/>
    <p:sldId id="388" r:id="rId63"/>
    <p:sldId id="389" r:id="rId64"/>
    <p:sldId id="390" r:id="rId65"/>
    <p:sldId id="391" r:id="rId66"/>
    <p:sldId id="392" r:id="rId67"/>
    <p:sldId id="393" r:id="rId68"/>
    <p:sldId id="394" r:id="rId69"/>
    <p:sldId id="395" r:id="rId70"/>
    <p:sldId id="328" r:id="rId71"/>
    <p:sldId id="396" r:id="rId72"/>
    <p:sldId id="402" r:id="rId73"/>
    <p:sldId id="401" r:id="rId74"/>
    <p:sldId id="399" r:id="rId75"/>
    <p:sldId id="404" r:id="rId76"/>
    <p:sldId id="398" r:id="rId77"/>
    <p:sldId id="405" r:id="rId78"/>
    <p:sldId id="403" r:id="rId79"/>
    <p:sldId id="406" r:id="rId80"/>
    <p:sldId id="397" r:id="rId81"/>
    <p:sldId id="407" r:id="rId82"/>
    <p:sldId id="340" r:id="rId83"/>
    <p:sldId id="408" r:id="rId84"/>
    <p:sldId id="410" r:id="rId85"/>
    <p:sldId id="411" r:id="rId86"/>
    <p:sldId id="412" r:id="rId87"/>
    <p:sldId id="413" r:id="rId88"/>
    <p:sldId id="345" r:id="rId8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9" autoAdjust="0"/>
    <p:restoredTop sz="86437" autoAdjust="0"/>
  </p:normalViewPr>
  <p:slideViewPr>
    <p:cSldViewPr snapToGrid="0">
      <p:cViewPr>
        <p:scale>
          <a:sx n="150" d="100"/>
          <a:sy n="150" d="100"/>
        </p:scale>
        <p:origin x="1950" y="288"/>
      </p:cViewPr>
      <p:guideLst/>
    </p:cSldViewPr>
  </p:slideViewPr>
  <p:outlineViewPr>
    <p:cViewPr>
      <p:scale>
        <a:sx n="33" d="100"/>
        <a:sy n="33" d="100"/>
      </p:scale>
      <p:origin x="0" y="-12606"/>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presProps" Target="presProp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3564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5809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2957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3207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8654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967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9697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5117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5961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4706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5658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2004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6717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9519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6484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63717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0824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8849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4761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1785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74966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54705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5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7801576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40007441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en-US" noProof="0"/>
          </a:p>
        </p:txBody>
      </p:sp>
      <p:sp>
        <p:nvSpPr>
          <p:cNvPr id="4" name="Text Placeholder 3"/>
          <p:cNvSpPr>
            <a:spLocks noGrp="1"/>
          </p:cNvSpPr>
          <p:nvPr>
            <p:ph type="body" sz="half" idx="2"/>
          </p:nvPr>
        </p:nvSpPr>
        <p:spPr>
          <a:xfrm>
            <a:off x="2389717" y="5367367"/>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8051362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37234533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3704375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41925732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42701932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36629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6456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6273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56627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39505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93358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81057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34609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33345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52330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78173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037" indent="0" algn="ctr">
              <a:buNone/>
              <a:defRPr>
                <a:solidFill>
                  <a:schemeClr val="tx1">
                    <a:tint val="75000"/>
                  </a:schemeClr>
                </a:solidFill>
              </a:defRPr>
            </a:lvl2pPr>
            <a:lvl3pPr marL="1218072" indent="0" algn="ctr">
              <a:buNone/>
              <a:defRPr>
                <a:solidFill>
                  <a:schemeClr val="tx1">
                    <a:tint val="75000"/>
                  </a:schemeClr>
                </a:solidFill>
              </a:defRPr>
            </a:lvl3pPr>
            <a:lvl4pPr marL="1827109" indent="0" algn="ctr">
              <a:buNone/>
              <a:defRPr>
                <a:solidFill>
                  <a:schemeClr val="tx1">
                    <a:tint val="75000"/>
                  </a:schemeClr>
                </a:solidFill>
              </a:defRPr>
            </a:lvl4pPr>
            <a:lvl5pPr marL="2436144" indent="0" algn="ctr">
              <a:buNone/>
              <a:defRPr>
                <a:solidFill>
                  <a:schemeClr val="tx1">
                    <a:tint val="75000"/>
                  </a:schemeClr>
                </a:solidFill>
              </a:defRPr>
            </a:lvl5pPr>
            <a:lvl6pPr marL="3045181" indent="0" algn="ctr">
              <a:buNone/>
              <a:defRPr>
                <a:solidFill>
                  <a:schemeClr val="tx1">
                    <a:tint val="75000"/>
                  </a:schemeClr>
                </a:solidFill>
              </a:defRPr>
            </a:lvl6pPr>
            <a:lvl7pPr marL="3654217" indent="0" algn="ctr">
              <a:buNone/>
              <a:defRPr>
                <a:solidFill>
                  <a:schemeClr val="tx1">
                    <a:tint val="75000"/>
                  </a:schemeClr>
                </a:solidFill>
              </a:defRPr>
            </a:lvl7pPr>
            <a:lvl8pPr marL="4263253" indent="0" algn="ctr">
              <a:buNone/>
              <a:defRPr>
                <a:solidFill>
                  <a:schemeClr val="tx1">
                    <a:tint val="75000"/>
                  </a:schemeClr>
                </a:solidFill>
              </a:defRPr>
            </a:lvl8pPr>
            <a:lvl9pPr marL="487228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2681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66083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28"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4">
                <a:solidFill>
                  <a:schemeClr val="tx1">
                    <a:tint val="75000"/>
                  </a:schemeClr>
                </a:solidFill>
              </a:defRPr>
            </a:lvl1pPr>
            <a:lvl2pPr marL="609037" indent="0">
              <a:buNone/>
              <a:defRPr sz="2397">
                <a:solidFill>
                  <a:schemeClr val="tx1">
                    <a:tint val="75000"/>
                  </a:schemeClr>
                </a:solidFill>
              </a:defRPr>
            </a:lvl2pPr>
            <a:lvl3pPr marL="1218072" indent="0">
              <a:buNone/>
              <a:defRPr sz="2132">
                <a:solidFill>
                  <a:schemeClr val="tx1">
                    <a:tint val="75000"/>
                  </a:schemeClr>
                </a:solidFill>
              </a:defRPr>
            </a:lvl3pPr>
            <a:lvl4pPr marL="1827109" indent="0">
              <a:buNone/>
              <a:defRPr sz="1865">
                <a:solidFill>
                  <a:schemeClr val="tx1">
                    <a:tint val="75000"/>
                  </a:schemeClr>
                </a:solidFill>
              </a:defRPr>
            </a:lvl4pPr>
            <a:lvl5pPr marL="2436144" indent="0">
              <a:buNone/>
              <a:defRPr sz="1865">
                <a:solidFill>
                  <a:schemeClr val="tx1">
                    <a:tint val="75000"/>
                  </a:schemeClr>
                </a:solidFill>
              </a:defRPr>
            </a:lvl5pPr>
            <a:lvl6pPr marL="3045181" indent="0">
              <a:buNone/>
              <a:defRPr sz="1865">
                <a:solidFill>
                  <a:schemeClr val="tx1">
                    <a:tint val="75000"/>
                  </a:schemeClr>
                </a:solidFill>
              </a:defRPr>
            </a:lvl6pPr>
            <a:lvl7pPr marL="3654217" indent="0">
              <a:buNone/>
              <a:defRPr sz="1865">
                <a:solidFill>
                  <a:schemeClr val="tx1">
                    <a:tint val="75000"/>
                  </a:schemeClr>
                </a:solidFill>
              </a:defRPr>
            </a:lvl7pPr>
            <a:lvl8pPr marL="4263253" indent="0">
              <a:buNone/>
              <a:defRPr sz="1865">
                <a:solidFill>
                  <a:schemeClr val="tx1">
                    <a:tint val="75000"/>
                  </a:schemeClr>
                </a:solidFill>
              </a:defRPr>
            </a:lvl8pPr>
            <a:lvl9pPr marL="4872289" indent="0">
              <a:buNone/>
              <a:defRPr sz="186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08387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3729"/>
            </a:lvl1pPr>
            <a:lvl2pPr>
              <a:defRPr sz="3197"/>
            </a:lvl2pPr>
            <a:lvl3pPr>
              <a:defRPr sz="2664"/>
            </a:lvl3pPr>
            <a:lvl4pPr>
              <a:defRPr sz="2397"/>
            </a:lvl4pPr>
            <a:lvl5pPr>
              <a:defRPr sz="2397"/>
            </a:lvl5pPr>
            <a:lvl6pPr>
              <a:defRPr sz="2397"/>
            </a:lvl6pPr>
            <a:lvl7pPr>
              <a:defRPr sz="2397"/>
            </a:lvl7pPr>
            <a:lvl8pPr>
              <a:defRPr sz="2397"/>
            </a:lvl8pPr>
            <a:lvl9pPr>
              <a:defRPr sz="239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3729"/>
            </a:lvl1pPr>
            <a:lvl2pPr>
              <a:defRPr sz="3197"/>
            </a:lvl2pPr>
            <a:lvl3pPr>
              <a:defRPr sz="2664"/>
            </a:lvl3pPr>
            <a:lvl4pPr>
              <a:defRPr sz="2397"/>
            </a:lvl4pPr>
            <a:lvl5pPr>
              <a:defRPr sz="2397"/>
            </a:lvl5pPr>
            <a:lvl6pPr>
              <a:defRPr sz="2397"/>
            </a:lvl6pPr>
            <a:lvl7pPr>
              <a:defRPr sz="2397"/>
            </a:lvl7pPr>
            <a:lvl8pPr>
              <a:defRPr sz="2397"/>
            </a:lvl8pPr>
            <a:lvl9pPr>
              <a:defRPr sz="239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37397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3"/>
            <a:ext cx="5386917" cy="639763"/>
          </a:xfrm>
        </p:spPr>
        <p:txBody>
          <a:bodyPr anchor="b"/>
          <a:lstStyle>
            <a:lvl1pPr marL="0" indent="0">
              <a:buNone/>
              <a:defRPr sz="3197" b="1"/>
            </a:lvl1pPr>
            <a:lvl2pPr marL="609037" indent="0">
              <a:buNone/>
              <a:defRPr sz="2664" b="1"/>
            </a:lvl2pPr>
            <a:lvl3pPr marL="1218072" indent="0">
              <a:buNone/>
              <a:defRPr sz="2397" b="1"/>
            </a:lvl3pPr>
            <a:lvl4pPr marL="1827109" indent="0">
              <a:buNone/>
              <a:defRPr sz="2132" b="1"/>
            </a:lvl4pPr>
            <a:lvl5pPr marL="2436144" indent="0">
              <a:buNone/>
              <a:defRPr sz="2132" b="1"/>
            </a:lvl5pPr>
            <a:lvl6pPr marL="3045181" indent="0">
              <a:buNone/>
              <a:defRPr sz="2132" b="1"/>
            </a:lvl6pPr>
            <a:lvl7pPr marL="3654217" indent="0">
              <a:buNone/>
              <a:defRPr sz="2132" b="1"/>
            </a:lvl7pPr>
            <a:lvl8pPr marL="4263253" indent="0">
              <a:buNone/>
              <a:defRPr sz="2132" b="1"/>
            </a:lvl8pPr>
            <a:lvl9pPr marL="4872289" indent="0">
              <a:buNone/>
              <a:defRPr sz="2132"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3197"/>
            </a:lvl1pPr>
            <a:lvl2pPr>
              <a:defRPr sz="2664"/>
            </a:lvl2pPr>
            <a:lvl3pPr>
              <a:defRPr sz="2397"/>
            </a:lvl3pPr>
            <a:lvl4pPr>
              <a:defRPr sz="2132"/>
            </a:lvl4pPr>
            <a:lvl5pPr>
              <a:defRPr sz="2132"/>
            </a:lvl5pPr>
            <a:lvl6pPr>
              <a:defRPr sz="2132"/>
            </a:lvl6pPr>
            <a:lvl7pPr>
              <a:defRPr sz="2132"/>
            </a:lvl7pPr>
            <a:lvl8pPr>
              <a:defRPr sz="2132"/>
            </a:lvl8pPr>
            <a:lvl9pPr>
              <a:defRPr sz="21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3197" b="1"/>
            </a:lvl1pPr>
            <a:lvl2pPr marL="609037" indent="0">
              <a:buNone/>
              <a:defRPr sz="2664" b="1"/>
            </a:lvl2pPr>
            <a:lvl3pPr marL="1218072" indent="0">
              <a:buNone/>
              <a:defRPr sz="2397" b="1"/>
            </a:lvl3pPr>
            <a:lvl4pPr marL="1827109" indent="0">
              <a:buNone/>
              <a:defRPr sz="2132" b="1"/>
            </a:lvl4pPr>
            <a:lvl5pPr marL="2436144" indent="0">
              <a:buNone/>
              <a:defRPr sz="2132" b="1"/>
            </a:lvl5pPr>
            <a:lvl6pPr marL="3045181" indent="0">
              <a:buNone/>
              <a:defRPr sz="2132" b="1"/>
            </a:lvl6pPr>
            <a:lvl7pPr marL="3654217" indent="0">
              <a:buNone/>
              <a:defRPr sz="2132" b="1"/>
            </a:lvl7pPr>
            <a:lvl8pPr marL="4263253" indent="0">
              <a:buNone/>
              <a:defRPr sz="2132" b="1"/>
            </a:lvl8pPr>
            <a:lvl9pPr marL="4872289" indent="0">
              <a:buNone/>
              <a:defRPr sz="2132"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3197"/>
            </a:lvl1pPr>
            <a:lvl2pPr>
              <a:defRPr sz="2664"/>
            </a:lvl2pPr>
            <a:lvl3pPr>
              <a:defRPr sz="2397"/>
            </a:lvl3pPr>
            <a:lvl4pPr>
              <a:defRPr sz="2132"/>
            </a:lvl4pPr>
            <a:lvl5pPr>
              <a:defRPr sz="2132"/>
            </a:lvl5pPr>
            <a:lvl6pPr>
              <a:defRPr sz="2132"/>
            </a:lvl6pPr>
            <a:lvl7pPr>
              <a:defRPr sz="2132"/>
            </a:lvl7pPr>
            <a:lvl8pPr>
              <a:defRPr sz="2132"/>
            </a:lvl8pPr>
            <a:lvl9pPr>
              <a:defRPr sz="21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329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72315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41710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1"/>
            <a:ext cx="4011084" cy="1162051"/>
          </a:xfrm>
        </p:spPr>
        <p:txBody>
          <a:bodyPr anchor="b"/>
          <a:lstStyle>
            <a:lvl1pPr algn="l">
              <a:defRPr sz="2664" b="1"/>
            </a:lvl1pPr>
          </a:lstStyle>
          <a:p>
            <a:r>
              <a:rPr lang="en-US"/>
              <a:t>Click to edit Master title style</a:t>
            </a:r>
          </a:p>
        </p:txBody>
      </p:sp>
      <p:sp>
        <p:nvSpPr>
          <p:cNvPr id="3" name="Content Placeholder 2"/>
          <p:cNvSpPr>
            <a:spLocks noGrp="1"/>
          </p:cNvSpPr>
          <p:nvPr>
            <p:ph idx="1"/>
          </p:nvPr>
        </p:nvSpPr>
        <p:spPr>
          <a:xfrm>
            <a:off x="4766734" y="273052"/>
            <a:ext cx="6815668" cy="5853113"/>
          </a:xfrm>
        </p:spPr>
        <p:txBody>
          <a:bodyPr/>
          <a:lstStyle>
            <a:lvl1pPr>
              <a:defRPr sz="4263"/>
            </a:lvl1pPr>
            <a:lvl2pPr>
              <a:defRPr sz="3729"/>
            </a:lvl2pPr>
            <a:lvl3pPr>
              <a:defRPr sz="3197"/>
            </a:lvl3pPr>
            <a:lvl4pPr>
              <a:defRPr sz="2664"/>
            </a:lvl4pPr>
            <a:lvl5pPr>
              <a:defRPr sz="2664"/>
            </a:lvl5pPr>
            <a:lvl6pPr>
              <a:defRPr sz="2664"/>
            </a:lvl6pPr>
            <a:lvl7pPr>
              <a:defRPr sz="2664"/>
            </a:lvl7pPr>
            <a:lvl8pPr>
              <a:defRPr sz="2664"/>
            </a:lvl8pPr>
            <a:lvl9pPr>
              <a:defRPr sz="26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865"/>
            </a:lvl1pPr>
            <a:lvl2pPr marL="609037" indent="0">
              <a:buNone/>
              <a:defRPr sz="1599"/>
            </a:lvl2pPr>
            <a:lvl3pPr marL="1218072" indent="0">
              <a:buNone/>
              <a:defRPr sz="1332"/>
            </a:lvl3pPr>
            <a:lvl4pPr marL="1827109" indent="0">
              <a:buNone/>
              <a:defRPr sz="1199"/>
            </a:lvl4pPr>
            <a:lvl5pPr marL="2436144" indent="0">
              <a:buNone/>
              <a:defRPr sz="1199"/>
            </a:lvl5pPr>
            <a:lvl6pPr marL="3045181" indent="0">
              <a:buNone/>
              <a:defRPr sz="1199"/>
            </a:lvl6pPr>
            <a:lvl7pPr marL="3654217" indent="0">
              <a:buNone/>
              <a:defRPr sz="1199"/>
            </a:lvl7pPr>
            <a:lvl8pPr marL="4263253" indent="0">
              <a:buNone/>
              <a:defRPr sz="1199"/>
            </a:lvl8pPr>
            <a:lvl9pPr marL="4872289" indent="0">
              <a:buNone/>
              <a:defRPr sz="1199"/>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91137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4"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3"/>
            </a:lvl1pPr>
            <a:lvl2pPr marL="609037" indent="0">
              <a:buNone/>
              <a:defRPr sz="3729"/>
            </a:lvl2pPr>
            <a:lvl3pPr marL="1218072" indent="0">
              <a:buNone/>
              <a:defRPr sz="3197"/>
            </a:lvl3pPr>
            <a:lvl4pPr marL="1827109" indent="0">
              <a:buNone/>
              <a:defRPr sz="2664"/>
            </a:lvl4pPr>
            <a:lvl5pPr marL="2436144" indent="0">
              <a:buNone/>
              <a:defRPr sz="2664"/>
            </a:lvl5pPr>
            <a:lvl6pPr marL="3045181" indent="0">
              <a:buNone/>
              <a:defRPr sz="2664"/>
            </a:lvl6pPr>
            <a:lvl7pPr marL="3654217" indent="0">
              <a:buNone/>
              <a:defRPr sz="2664"/>
            </a:lvl7pPr>
            <a:lvl8pPr marL="4263253" indent="0">
              <a:buNone/>
              <a:defRPr sz="2664"/>
            </a:lvl8pPr>
            <a:lvl9pPr marL="4872289" indent="0">
              <a:buNone/>
              <a:defRPr sz="2664"/>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5"/>
            </a:lvl1pPr>
            <a:lvl2pPr marL="609037" indent="0">
              <a:buNone/>
              <a:defRPr sz="1599"/>
            </a:lvl2pPr>
            <a:lvl3pPr marL="1218072" indent="0">
              <a:buNone/>
              <a:defRPr sz="1332"/>
            </a:lvl3pPr>
            <a:lvl4pPr marL="1827109" indent="0">
              <a:buNone/>
              <a:defRPr sz="1199"/>
            </a:lvl4pPr>
            <a:lvl5pPr marL="2436144" indent="0">
              <a:buNone/>
              <a:defRPr sz="1199"/>
            </a:lvl5pPr>
            <a:lvl6pPr marL="3045181" indent="0">
              <a:buNone/>
              <a:defRPr sz="1199"/>
            </a:lvl6pPr>
            <a:lvl7pPr marL="3654217" indent="0">
              <a:buNone/>
              <a:defRPr sz="1199"/>
            </a:lvl7pPr>
            <a:lvl8pPr marL="4263253" indent="0">
              <a:buNone/>
              <a:defRPr sz="1199"/>
            </a:lvl8pPr>
            <a:lvl9pPr marL="4872289" indent="0">
              <a:buNone/>
              <a:defRPr sz="1199"/>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64335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40831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75973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996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62713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7984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95907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03261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5607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35636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78521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9447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9148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4026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59821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07210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85214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40709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8438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18929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23809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1754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82621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0128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964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4.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5.jp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6.jp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7.jp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2737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45280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09600" y="274639"/>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609600" y="6245225"/>
            <a:ext cx="2844800" cy="47625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867"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4165600" y="6245225"/>
            <a:ext cx="3860800" cy="47625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867"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8737600" y="6245225"/>
            <a:ext cx="2844800" cy="47625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867"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387984183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5867">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5867">
          <a:solidFill>
            <a:schemeClr val="tx2"/>
          </a:solidFill>
          <a:latin typeface="Arial" charset="0"/>
        </a:defRPr>
      </a:lvl2pPr>
      <a:lvl3pPr algn="ctr" rtl="0" eaLnBrk="0" fontAlgn="base" hangingPunct="0">
        <a:spcBef>
          <a:spcPct val="0"/>
        </a:spcBef>
        <a:spcAft>
          <a:spcPct val="0"/>
        </a:spcAft>
        <a:defRPr sz="5867">
          <a:solidFill>
            <a:schemeClr val="tx2"/>
          </a:solidFill>
          <a:latin typeface="Arial" charset="0"/>
        </a:defRPr>
      </a:lvl3pPr>
      <a:lvl4pPr algn="ctr" rtl="0" eaLnBrk="0" fontAlgn="base" hangingPunct="0">
        <a:spcBef>
          <a:spcPct val="0"/>
        </a:spcBef>
        <a:spcAft>
          <a:spcPct val="0"/>
        </a:spcAft>
        <a:defRPr sz="5867">
          <a:solidFill>
            <a:schemeClr val="tx2"/>
          </a:solidFill>
          <a:latin typeface="Arial" charset="0"/>
        </a:defRPr>
      </a:lvl4pPr>
      <a:lvl5pPr algn="ctr" rtl="0" eaLnBrk="0" fontAlgn="base" hangingPunct="0">
        <a:spcBef>
          <a:spcPct val="0"/>
        </a:spcBef>
        <a:spcAft>
          <a:spcPct val="0"/>
        </a:spcAft>
        <a:defRPr sz="5867">
          <a:solidFill>
            <a:schemeClr val="tx2"/>
          </a:solidFill>
          <a:latin typeface="Arial" charset="0"/>
        </a:defRPr>
      </a:lvl5pPr>
      <a:lvl6pPr marL="609585" algn="ctr" rtl="0" fontAlgn="base">
        <a:spcBef>
          <a:spcPct val="0"/>
        </a:spcBef>
        <a:spcAft>
          <a:spcPct val="0"/>
        </a:spcAft>
        <a:defRPr sz="5867">
          <a:solidFill>
            <a:schemeClr val="tx2"/>
          </a:solidFill>
          <a:latin typeface="Arial" charset="0"/>
        </a:defRPr>
      </a:lvl6pPr>
      <a:lvl7pPr marL="1219170" algn="ctr" rtl="0" fontAlgn="base">
        <a:spcBef>
          <a:spcPct val="0"/>
        </a:spcBef>
        <a:spcAft>
          <a:spcPct val="0"/>
        </a:spcAft>
        <a:defRPr sz="5867">
          <a:solidFill>
            <a:schemeClr val="tx2"/>
          </a:solidFill>
          <a:latin typeface="Arial" charset="0"/>
        </a:defRPr>
      </a:lvl7pPr>
      <a:lvl8pPr marL="1828754" algn="ctr" rtl="0" fontAlgn="base">
        <a:spcBef>
          <a:spcPct val="0"/>
        </a:spcBef>
        <a:spcAft>
          <a:spcPct val="0"/>
        </a:spcAft>
        <a:defRPr sz="5867">
          <a:solidFill>
            <a:schemeClr val="tx2"/>
          </a:solidFill>
          <a:latin typeface="Arial" charset="0"/>
        </a:defRPr>
      </a:lvl8pPr>
      <a:lvl9pPr marL="2438339" algn="ctr" rtl="0" fontAlgn="base">
        <a:spcBef>
          <a:spcPct val="0"/>
        </a:spcBef>
        <a:spcAft>
          <a:spcPct val="0"/>
        </a:spcAft>
        <a:defRPr sz="5867">
          <a:solidFill>
            <a:schemeClr val="tx2"/>
          </a:solidFill>
          <a:latin typeface="Arial" charset="0"/>
        </a:defRPr>
      </a:lvl9pPr>
    </p:titleStyle>
    <p:bodyStyle>
      <a:lvl1pPr marL="457189" indent="-457189" algn="l" rtl="0" eaLnBrk="0" fontAlgn="base" hangingPunct="0">
        <a:spcBef>
          <a:spcPct val="20000"/>
        </a:spcBef>
        <a:spcAft>
          <a:spcPct val="0"/>
        </a:spcAft>
        <a:buChar char="•"/>
        <a:defRPr sz="4267">
          <a:solidFill>
            <a:schemeClr val="tx1"/>
          </a:solidFill>
          <a:latin typeface="Arial" panose="020B0604020202020204" pitchFamily="34" charset="0"/>
          <a:ea typeface="+mn-ea"/>
          <a:cs typeface="+mn-cs"/>
        </a:defRPr>
      </a:lvl1pPr>
      <a:lvl2pPr marL="990575" indent="-380990" algn="l" rtl="0" eaLnBrk="0" fontAlgn="base" hangingPunct="0">
        <a:spcBef>
          <a:spcPct val="20000"/>
        </a:spcBef>
        <a:spcAft>
          <a:spcPct val="0"/>
        </a:spcAft>
        <a:buChar char="–"/>
        <a:defRPr sz="3733">
          <a:solidFill>
            <a:schemeClr val="tx1"/>
          </a:solidFill>
          <a:latin typeface="Arial" panose="020B0604020202020204" pitchFamily="34" charset="0"/>
        </a:defRPr>
      </a:lvl2pPr>
      <a:lvl3pPr marL="1523962" indent="-304792" algn="l" rtl="0" eaLnBrk="0" fontAlgn="base" hangingPunct="0">
        <a:spcBef>
          <a:spcPct val="20000"/>
        </a:spcBef>
        <a:spcAft>
          <a:spcPct val="0"/>
        </a:spcAft>
        <a:buChar char="•"/>
        <a:defRPr sz="3200">
          <a:solidFill>
            <a:schemeClr val="tx1"/>
          </a:solidFill>
          <a:latin typeface="Arial" panose="020B0604020202020204" pitchFamily="34" charset="0"/>
        </a:defRPr>
      </a:lvl3pPr>
      <a:lvl4pPr marL="2133547" indent="-304792" algn="l" rtl="0" eaLnBrk="0" fontAlgn="base" hangingPunct="0">
        <a:spcBef>
          <a:spcPct val="20000"/>
        </a:spcBef>
        <a:spcAft>
          <a:spcPct val="0"/>
        </a:spcAft>
        <a:buChar char="–"/>
        <a:defRPr sz="2667">
          <a:solidFill>
            <a:schemeClr val="tx1"/>
          </a:solidFill>
          <a:latin typeface="Arial" panose="020B0604020202020204" pitchFamily="34" charset="0"/>
        </a:defRPr>
      </a:lvl4pPr>
      <a:lvl5pPr marL="2743131" indent="-304792" algn="l" rtl="0" eaLnBrk="0" fontAlgn="base" hangingPunct="0">
        <a:spcBef>
          <a:spcPct val="20000"/>
        </a:spcBef>
        <a:spcAft>
          <a:spcPct val="0"/>
        </a:spcAft>
        <a:buChar char="»"/>
        <a:defRPr sz="2667">
          <a:solidFill>
            <a:schemeClr val="tx1"/>
          </a:solidFill>
          <a:latin typeface="Arial" panose="020B0604020202020204" pitchFamily="34" charset="0"/>
        </a:defRPr>
      </a:lvl5pPr>
      <a:lvl6pPr marL="3352716" indent="-304792" algn="l" rtl="0" fontAlgn="base">
        <a:spcBef>
          <a:spcPct val="20000"/>
        </a:spcBef>
        <a:spcAft>
          <a:spcPct val="0"/>
        </a:spcAft>
        <a:buChar char="»"/>
        <a:defRPr sz="2667">
          <a:solidFill>
            <a:schemeClr val="tx1"/>
          </a:solidFill>
          <a:latin typeface="+mn-lt"/>
        </a:defRPr>
      </a:lvl6pPr>
      <a:lvl7pPr marL="3962301" indent="-304792" algn="l" rtl="0" fontAlgn="base">
        <a:spcBef>
          <a:spcPct val="20000"/>
        </a:spcBef>
        <a:spcAft>
          <a:spcPct val="0"/>
        </a:spcAft>
        <a:buChar char="»"/>
        <a:defRPr sz="2667">
          <a:solidFill>
            <a:schemeClr val="tx1"/>
          </a:solidFill>
          <a:latin typeface="+mn-lt"/>
        </a:defRPr>
      </a:lvl7pPr>
      <a:lvl8pPr marL="4571886" indent="-304792" algn="l" rtl="0" fontAlgn="base">
        <a:spcBef>
          <a:spcPct val="20000"/>
        </a:spcBef>
        <a:spcAft>
          <a:spcPct val="0"/>
        </a:spcAft>
        <a:buChar char="»"/>
        <a:defRPr sz="2667">
          <a:solidFill>
            <a:schemeClr val="tx1"/>
          </a:solidFill>
          <a:latin typeface="+mn-lt"/>
        </a:defRPr>
      </a:lvl8pPr>
      <a:lvl9pPr marL="5181470" indent="-304792" algn="l" rtl="0" fontAlgn="base">
        <a:spcBef>
          <a:spcPct val="20000"/>
        </a:spcBef>
        <a:spcAft>
          <a:spcPct val="0"/>
        </a:spcAft>
        <a:buChar char="»"/>
        <a:defRPr sz="2667">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4291267"/>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599">
                <a:solidFill>
                  <a:schemeClr val="tx1">
                    <a:tint val="75000"/>
                  </a:schemeClr>
                </a:solidFill>
              </a:defRPr>
            </a:lvl1p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599">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599">
                <a:solidFill>
                  <a:schemeClr val="tx1">
                    <a:tint val="75000"/>
                  </a:schemeClr>
                </a:solidFill>
              </a:defRPr>
            </a:lvl1p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9268234"/>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ctr" defTabSz="1218072" rtl="0" eaLnBrk="1" latinLnBrk="0" hangingPunct="1">
        <a:spcBef>
          <a:spcPct val="0"/>
        </a:spcBef>
        <a:buNone/>
        <a:defRPr sz="5861" kern="1200">
          <a:solidFill>
            <a:schemeClr val="tx1"/>
          </a:solidFill>
          <a:latin typeface="+mj-lt"/>
          <a:ea typeface="+mj-ea"/>
          <a:cs typeface="+mj-cs"/>
        </a:defRPr>
      </a:lvl1pPr>
    </p:titleStyle>
    <p:bodyStyle>
      <a:lvl1pPr marL="456777" indent="-456777" algn="l" defTabSz="1218072" rtl="0" eaLnBrk="1" latinLnBrk="0" hangingPunct="1">
        <a:spcBef>
          <a:spcPct val="20000"/>
        </a:spcBef>
        <a:buFont typeface="Arial" pitchFamily="34" charset="0"/>
        <a:buChar char="•"/>
        <a:defRPr sz="4263" kern="1200">
          <a:solidFill>
            <a:schemeClr val="tx1"/>
          </a:solidFill>
          <a:latin typeface="+mn-lt"/>
          <a:ea typeface="+mn-ea"/>
          <a:cs typeface="+mn-cs"/>
        </a:defRPr>
      </a:lvl1pPr>
      <a:lvl2pPr marL="989683" indent="-380648" algn="l" defTabSz="1218072" rtl="0" eaLnBrk="1" latinLnBrk="0" hangingPunct="1">
        <a:spcBef>
          <a:spcPct val="20000"/>
        </a:spcBef>
        <a:buFont typeface="Arial" pitchFamily="34" charset="0"/>
        <a:buChar char="–"/>
        <a:defRPr sz="3729" kern="1200">
          <a:solidFill>
            <a:schemeClr val="tx1"/>
          </a:solidFill>
          <a:latin typeface="+mn-lt"/>
          <a:ea typeface="+mn-ea"/>
          <a:cs typeface="+mn-cs"/>
        </a:defRPr>
      </a:lvl2pPr>
      <a:lvl3pPr marL="1522590" indent="-304518" algn="l" defTabSz="1218072" rtl="0" eaLnBrk="1" latinLnBrk="0" hangingPunct="1">
        <a:spcBef>
          <a:spcPct val="20000"/>
        </a:spcBef>
        <a:buFont typeface="Arial" pitchFamily="34" charset="0"/>
        <a:buChar char="•"/>
        <a:defRPr sz="3197" kern="1200">
          <a:solidFill>
            <a:schemeClr val="tx1"/>
          </a:solidFill>
          <a:latin typeface="+mn-lt"/>
          <a:ea typeface="+mn-ea"/>
          <a:cs typeface="+mn-cs"/>
        </a:defRPr>
      </a:lvl3pPr>
      <a:lvl4pPr marL="2131627" indent="-304518" algn="l" defTabSz="1218072" rtl="0" eaLnBrk="1" latinLnBrk="0" hangingPunct="1">
        <a:spcBef>
          <a:spcPct val="20000"/>
        </a:spcBef>
        <a:buFont typeface="Arial" pitchFamily="34" charset="0"/>
        <a:buChar char="–"/>
        <a:defRPr sz="2664" kern="1200">
          <a:solidFill>
            <a:schemeClr val="tx1"/>
          </a:solidFill>
          <a:latin typeface="+mn-lt"/>
          <a:ea typeface="+mn-ea"/>
          <a:cs typeface="+mn-cs"/>
        </a:defRPr>
      </a:lvl4pPr>
      <a:lvl5pPr marL="2740662" indent="-304518" algn="l" defTabSz="1218072" rtl="0" eaLnBrk="1" latinLnBrk="0" hangingPunct="1">
        <a:spcBef>
          <a:spcPct val="20000"/>
        </a:spcBef>
        <a:buFont typeface="Arial" pitchFamily="34" charset="0"/>
        <a:buChar char="»"/>
        <a:defRPr sz="2664" kern="1200">
          <a:solidFill>
            <a:schemeClr val="tx1"/>
          </a:solidFill>
          <a:latin typeface="+mn-lt"/>
          <a:ea typeface="+mn-ea"/>
          <a:cs typeface="+mn-cs"/>
        </a:defRPr>
      </a:lvl5pPr>
      <a:lvl6pPr marL="3349699" indent="-304518" algn="l" defTabSz="1218072" rtl="0" eaLnBrk="1" latinLnBrk="0" hangingPunct="1">
        <a:spcBef>
          <a:spcPct val="20000"/>
        </a:spcBef>
        <a:buFont typeface="Arial" pitchFamily="34" charset="0"/>
        <a:buChar char="•"/>
        <a:defRPr sz="2664" kern="1200">
          <a:solidFill>
            <a:schemeClr val="tx1"/>
          </a:solidFill>
          <a:latin typeface="+mn-lt"/>
          <a:ea typeface="+mn-ea"/>
          <a:cs typeface="+mn-cs"/>
        </a:defRPr>
      </a:lvl6pPr>
      <a:lvl7pPr marL="3958734" indent="-304518" algn="l" defTabSz="1218072" rtl="0" eaLnBrk="1" latinLnBrk="0" hangingPunct="1">
        <a:spcBef>
          <a:spcPct val="20000"/>
        </a:spcBef>
        <a:buFont typeface="Arial" pitchFamily="34" charset="0"/>
        <a:buChar char="•"/>
        <a:defRPr sz="2664" kern="1200">
          <a:solidFill>
            <a:schemeClr val="tx1"/>
          </a:solidFill>
          <a:latin typeface="+mn-lt"/>
          <a:ea typeface="+mn-ea"/>
          <a:cs typeface="+mn-cs"/>
        </a:defRPr>
      </a:lvl7pPr>
      <a:lvl8pPr marL="4567771" indent="-304518" algn="l" defTabSz="1218072" rtl="0" eaLnBrk="1" latinLnBrk="0" hangingPunct="1">
        <a:spcBef>
          <a:spcPct val="20000"/>
        </a:spcBef>
        <a:buFont typeface="Arial" pitchFamily="34" charset="0"/>
        <a:buChar char="•"/>
        <a:defRPr sz="2664" kern="1200">
          <a:solidFill>
            <a:schemeClr val="tx1"/>
          </a:solidFill>
          <a:latin typeface="+mn-lt"/>
          <a:ea typeface="+mn-ea"/>
          <a:cs typeface="+mn-cs"/>
        </a:defRPr>
      </a:lvl8pPr>
      <a:lvl9pPr marL="5176807" indent="-304518" algn="l" defTabSz="1218072" rtl="0" eaLnBrk="1" latinLnBrk="0" hangingPunct="1">
        <a:spcBef>
          <a:spcPct val="20000"/>
        </a:spcBef>
        <a:buFont typeface="Arial" pitchFamily="34" charset="0"/>
        <a:buChar char="•"/>
        <a:defRPr sz="2664" kern="1200">
          <a:solidFill>
            <a:schemeClr val="tx1"/>
          </a:solidFill>
          <a:latin typeface="+mn-lt"/>
          <a:ea typeface="+mn-ea"/>
          <a:cs typeface="+mn-cs"/>
        </a:defRPr>
      </a:lvl9pPr>
    </p:bodyStyle>
    <p:otherStyle>
      <a:defPPr>
        <a:defRPr lang="en-US"/>
      </a:defPPr>
      <a:lvl1pPr marL="0" algn="l" defTabSz="1218072" rtl="0" eaLnBrk="1" latinLnBrk="0" hangingPunct="1">
        <a:defRPr sz="2397" kern="1200">
          <a:solidFill>
            <a:schemeClr val="tx1"/>
          </a:solidFill>
          <a:latin typeface="+mn-lt"/>
          <a:ea typeface="+mn-ea"/>
          <a:cs typeface="+mn-cs"/>
        </a:defRPr>
      </a:lvl1pPr>
      <a:lvl2pPr marL="609037" algn="l" defTabSz="1218072" rtl="0" eaLnBrk="1" latinLnBrk="0" hangingPunct="1">
        <a:defRPr sz="2397" kern="1200">
          <a:solidFill>
            <a:schemeClr val="tx1"/>
          </a:solidFill>
          <a:latin typeface="+mn-lt"/>
          <a:ea typeface="+mn-ea"/>
          <a:cs typeface="+mn-cs"/>
        </a:defRPr>
      </a:lvl2pPr>
      <a:lvl3pPr marL="1218072" algn="l" defTabSz="1218072" rtl="0" eaLnBrk="1" latinLnBrk="0" hangingPunct="1">
        <a:defRPr sz="2397" kern="1200">
          <a:solidFill>
            <a:schemeClr val="tx1"/>
          </a:solidFill>
          <a:latin typeface="+mn-lt"/>
          <a:ea typeface="+mn-ea"/>
          <a:cs typeface="+mn-cs"/>
        </a:defRPr>
      </a:lvl3pPr>
      <a:lvl4pPr marL="1827109" algn="l" defTabSz="1218072" rtl="0" eaLnBrk="1" latinLnBrk="0" hangingPunct="1">
        <a:defRPr sz="2397" kern="1200">
          <a:solidFill>
            <a:schemeClr val="tx1"/>
          </a:solidFill>
          <a:latin typeface="+mn-lt"/>
          <a:ea typeface="+mn-ea"/>
          <a:cs typeface="+mn-cs"/>
        </a:defRPr>
      </a:lvl4pPr>
      <a:lvl5pPr marL="2436144" algn="l" defTabSz="1218072" rtl="0" eaLnBrk="1" latinLnBrk="0" hangingPunct="1">
        <a:defRPr sz="2397" kern="1200">
          <a:solidFill>
            <a:schemeClr val="tx1"/>
          </a:solidFill>
          <a:latin typeface="+mn-lt"/>
          <a:ea typeface="+mn-ea"/>
          <a:cs typeface="+mn-cs"/>
        </a:defRPr>
      </a:lvl5pPr>
      <a:lvl6pPr marL="3045181" algn="l" defTabSz="1218072" rtl="0" eaLnBrk="1" latinLnBrk="0" hangingPunct="1">
        <a:defRPr sz="2397" kern="1200">
          <a:solidFill>
            <a:schemeClr val="tx1"/>
          </a:solidFill>
          <a:latin typeface="+mn-lt"/>
          <a:ea typeface="+mn-ea"/>
          <a:cs typeface="+mn-cs"/>
        </a:defRPr>
      </a:lvl6pPr>
      <a:lvl7pPr marL="3654217" algn="l" defTabSz="1218072" rtl="0" eaLnBrk="1" latinLnBrk="0" hangingPunct="1">
        <a:defRPr sz="2397" kern="1200">
          <a:solidFill>
            <a:schemeClr val="tx1"/>
          </a:solidFill>
          <a:latin typeface="+mn-lt"/>
          <a:ea typeface="+mn-ea"/>
          <a:cs typeface="+mn-cs"/>
        </a:defRPr>
      </a:lvl7pPr>
      <a:lvl8pPr marL="4263253" algn="l" defTabSz="1218072" rtl="0" eaLnBrk="1" latinLnBrk="0" hangingPunct="1">
        <a:defRPr sz="2397" kern="1200">
          <a:solidFill>
            <a:schemeClr val="tx1"/>
          </a:solidFill>
          <a:latin typeface="+mn-lt"/>
          <a:ea typeface="+mn-ea"/>
          <a:cs typeface="+mn-cs"/>
        </a:defRPr>
      </a:lvl8pPr>
      <a:lvl9pPr marL="4872289" algn="l" defTabSz="1218072" rtl="0" eaLnBrk="1" latinLnBrk="0" hangingPunct="1">
        <a:defRPr sz="2397"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2844533"/>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B780D3A-F9B1-4E06-8497-5FDA6DAD9F39}"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5818176"/>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3.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5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5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5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5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5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6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6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6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6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6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6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6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7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7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7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7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7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7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7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7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2.xml"/></Relationships>
</file>

<file path=ppt/slides/_rels/slide7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2.xml"/></Relationships>
</file>

<file path=ppt/slides/_rels/slide8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2.xml"/></Relationships>
</file>

<file path=ppt/slides/_rels/slide8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2.xml"/></Relationships>
</file>

<file path=ppt/slides/_rels/slide8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1FAA20-F50F-B5B1-7B47-157D210BEF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721801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4325214"/>
          </a:xfrm>
        </p:spPr>
        <p:txBody>
          <a:bodyPr>
            <a:noAutofit/>
          </a:bodyPr>
          <a:lstStyle/>
          <a:p>
            <a:r>
              <a:rPr lang="en-US" sz="6000" b="0" u="none" dirty="0" err="1">
                <a:solidFill>
                  <a:srgbClr val="C00000"/>
                </a:solidFill>
                <a:latin typeface="UTM American Sans"/>
                <a:cs typeface="Times New Roman" pitchFamily="18" charset="0"/>
              </a:rPr>
              <a:t>Tập</a:t>
            </a:r>
            <a:r>
              <a:rPr lang="en-US" sz="6000" b="0" u="none" dirty="0">
                <a:solidFill>
                  <a:srgbClr val="C00000"/>
                </a:solidFill>
                <a:latin typeface="UTM American Sans"/>
                <a:cs typeface="Times New Roman" pitchFamily="18" charset="0"/>
              </a:rPr>
              <a:t> </a:t>
            </a:r>
            <a:r>
              <a:rPr lang="en-US" sz="6000" b="0" u="none" dirty="0" err="1">
                <a:solidFill>
                  <a:srgbClr val="C00000"/>
                </a:solidFill>
                <a:latin typeface="UTM American Sans"/>
                <a:cs typeface="Times New Roman" pitchFamily="18" charset="0"/>
              </a:rPr>
              <a:t>Hát</a:t>
            </a:r>
            <a:r>
              <a:rPr lang="en-US" sz="6000" b="0" u="none" dirty="0">
                <a:solidFill>
                  <a:srgbClr val="C00000"/>
                </a:solidFill>
                <a:latin typeface="UTM American Sans"/>
                <a:cs typeface="Times New Roman" pitchFamily="18" charset="0"/>
              </a:rPr>
              <a:t> </a:t>
            </a:r>
            <a:r>
              <a:rPr lang="en-US" sz="6000" b="0" u="none" dirty="0" err="1">
                <a:solidFill>
                  <a:srgbClr val="C00000"/>
                </a:solidFill>
                <a:latin typeface="UTM American Sans"/>
                <a:cs typeface="Times New Roman" pitchFamily="18" charset="0"/>
              </a:rPr>
              <a:t>Cộng</a:t>
            </a:r>
            <a:r>
              <a:rPr lang="en-US" sz="6000" b="0" u="none" dirty="0">
                <a:solidFill>
                  <a:srgbClr val="C00000"/>
                </a:solidFill>
                <a:latin typeface="UTM American Sans"/>
                <a:cs typeface="Times New Roman" pitchFamily="18" charset="0"/>
              </a:rPr>
              <a:t> </a:t>
            </a:r>
            <a:r>
              <a:rPr lang="en-US" sz="6000" b="0" u="none" dirty="0" err="1">
                <a:solidFill>
                  <a:srgbClr val="C00000"/>
                </a:solidFill>
                <a:latin typeface="UTM American Sans"/>
                <a:cs typeface="Times New Roman" pitchFamily="18" charset="0"/>
              </a:rPr>
              <a:t>Đoàn</a:t>
            </a:r>
            <a:br>
              <a:rPr lang="en-US" sz="6000" b="0" dirty="0">
                <a:solidFill>
                  <a:srgbClr val="C00000"/>
                </a:solidFill>
                <a:cs typeface="Times New Roman" pitchFamily="18" charset="0"/>
              </a:rPr>
            </a:br>
            <a:r>
              <a:rPr lang="en-US" sz="6000" b="0" u="none" dirty="0">
                <a:solidFill>
                  <a:srgbClr val="C00000"/>
                </a:solidFill>
                <a:latin typeface="UTM American Sans"/>
                <a:cs typeface="Times New Roman" pitchFamily="18" charset="0"/>
              </a:rPr>
              <a:t>THÁNH VỊNH 95D</a:t>
            </a:r>
            <a:endParaRPr lang="en-US" sz="6000" b="0" dirty="0">
              <a:solidFill>
                <a:srgbClr val="C00000"/>
              </a:solidFill>
              <a:cs typeface="Times New Roman" pitchFamily="18" charset="0"/>
            </a:endParaRPr>
          </a:p>
        </p:txBody>
      </p:sp>
    </p:spTree>
    <p:extLst>
      <p:ext uri="{BB962C8B-B14F-4D97-AF65-F5344CB8AC3E}">
        <p14:creationId xmlns:p14="http://schemas.microsoft.com/office/powerpoint/2010/main" val="736297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err="1">
                <a:solidFill>
                  <a:srgbClr val="C00000"/>
                </a:solidFill>
                <a:latin typeface="UTM American Sans"/>
              </a:rPr>
              <a:t>Đk</a:t>
            </a:r>
            <a:r>
              <a:rPr lang="en-US" sz="6300" b="0" u="none" dirty="0">
                <a:solidFill>
                  <a:srgbClr val="C00000"/>
                </a:solidFill>
                <a:latin typeface="UTM American Sans"/>
              </a:rPr>
              <a:t>:</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a:t>
            </a:r>
            <a:r>
              <a:rPr lang="en-US" sz="6300" b="0" u="none" dirty="0" err="1">
                <a:solidFill>
                  <a:srgbClr val="006600"/>
                </a:solidFill>
                <a:latin typeface="UTM American Sans"/>
              </a:rPr>
              <a:t>tường</a:t>
            </a:r>
            <a:r>
              <a:rPr lang="en-US" sz="6300" b="0" u="none" dirty="0">
                <a:solidFill>
                  <a:srgbClr val="006600"/>
                </a:solidFill>
                <a:latin typeface="UTM American Sans"/>
              </a:rPr>
              <a:t> </a:t>
            </a:r>
            <a:r>
              <a:rPr lang="en-US" sz="6300" b="0" u="none" dirty="0" err="1">
                <a:solidFill>
                  <a:srgbClr val="006600"/>
                </a:solidFill>
                <a:latin typeface="UTM American Sans"/>
              </a:rPr>
              <a:t>thuật</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phép</a:t>
            </a:r>
            <a:r>
              <a:rPr lang="en-US" sz="6300" b="0" u="none" dirty="0">
                <a:solidFill>
                  <a:srgbClr val="006600"/>
                </a:solidFill>
                <a:latin typeface="UTM American Sans"/>
              </a:rPr>
              <a:t> </a:t>
            </a:r>
            <a:r>
              <a:rPr lang="en-US" sz="6300" b="0" u="none" dirty="0" err="1">
                <a:solidFill>
                  <a:srgbClr val="006600"/>
                </a:solidFill>
                <a:latin typeface="UTM American Sans"/>
              </a:rPr>
              <a:t>lạ</a:t>
            </a:r>
            <a:r>
              <a:rPr lang="en-US" sz="6300" b="0" u="none" dirty="0">
                <a:solidFill>
                  <a:srgbClr val="006600"/>
                </a:solidFill>
                <a:latin typeface="UTM American Sans"/>
              </a:rPr>
              <a:t> </a:t>
            </a:r>
            <a:r>
              <a:rPr lang="en-US" sz="6300" b="0" u="none" dirty="0" err="1">
                <a:solidFill>
                  <a:srgbClr val="006600"/>
                </a:solidFill>
                <a:latin typeface="UTM American Sans"/>
              </a:rPr>
              <a:t>của</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loan </a:t>
            </a:r>
            <a:r>
              <a:rPr lang="en-US" sz="6300" b="0" u="none" dirty="0" err="1">
                <a:solidFill>
                  <a:srgbClr val="006600"/>
                </a:solidFill>
                <a:latin typeface="UTM American Sans"/>
              </a:rPr>
              <a:t>truyền</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kỳ</a:t>
            </a:r>
            <a:r>
              <a:rPr lang="en-US" sz="6300" b="0" u="none" dirty="0">
                <a:solidFill>
                  <a:srgbClr val="006600"/>
                </a:solidFill>
                <a:latin typeface="UTM American Sans"/>
              </a:rPr>
              <a:t> </a:t>
            </a:r>
            <a:r>
              <a:rPr lang="en-US" sz="6300" b="0" u="none" dirty="0" err="1">
                <a:solidFill>
                  <a:srgbClr val="006600"/>
                </a:solidFill>
                <a:latin typeface="UTM American Sans"/>
              </a:rPr>
              <a:t>công</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làm</a:t>
            </a:r>
            <a:r>
              <a:rPr lang="en-US" sz="6300" b="0" u="none" dirty="0">
                <a:solidFill>
                  <a:srgbClr val="006600"/>
                </a:solidFill>
                <a:latin typeface="UTM American Sans"/>
              </a:rPr>
              <a:t>.</a:t>
            </a:r>
          </a:p>
        </p:txBody>
      </p:sp>
    </p:spTree>
    <p:extLst>
      <p:ext uri="{BB962C8B-B14F-4D97-AF65-F5344CB8AC3E}">
        <p14:creationId xmlns:p14="http://schemas.microsoft.com/office/powerpoint/2010/main" val="3278294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en-US" sz="5400" b="0" u="none" dirty="0" err="1">
                <a:solidFill>
                  <a:srgbClr val="006600"/>
                </a:solidFill>
                <a:latin typeface="UTM American Sans"/>
              </a:rPr>
              <a:t>Này</a:t>
            </a:r>
            <a:r>
              <a:rPr lang="en-US" sz="5400" b="0" u="none" dirty="0">
                <a:solidFill>
                  <a:srgbClr val="006600"/>
                </a:solidFill>
                <a:latin typeface="UTM American Sans"/>
              </a:rPr>
              <a:t> </a:t>
            </a:r>
            <a:r>
              <a:rPr lang="en-US" sz="5400" b="0" u="none" dirty="0" err="1">
                <a:solidFill>
                  <a:srgbClr val="006600"/>
                </a:solidFill>
                <a:latin typeface="UTM American Sans"/>
              </a:rPr>
              <a:t>đây</a:t>
            </a:r>
            <a:r>
              <a:rPr lang="en-US" sz="5400" b="0" u="none" dirty="0">
                <a:solidFill>
                  <a:srgbClr val="006600"/>
                </a:solidFill>
                <a:latin typeface="UTM American Sans"/>
              </a:rPr>
              <a:t> </a:t>
            </a:r>
            <a:r>
              <a:rPr lang="en-US" sz="5400" b="0" u="none" dirty="0" err="1">
                <a:solidFill>
                  <a:srgbClr val="006600"/>
                </a:solidFill>
                <a:latin typeface="UTM American Sans"/>
              </a:rPr>
              <a:t>Chúa</a:t>
            </a:r>
            <a:r>
              <a:rPr lang="en-US" sz="5400" b="0" u="none" dirty="0">
                <a:solidFill>
                  <a:srgbClr val="006600"/>
                </a:solidFill>
                <a:latin typeface="UTM American Sans"/>
              </a:rPr>
              <a:t> </a:t>
            </a:r>
            <a:r>
              <a:rPr lang="en-US" sz="5400" b="0" u="none" dirty="0" err="1">
                <a:solidFill>
                  <a:srgbClr val="006600"/>
                </a:solidFill>
                <a:latin typeface="UTM American Sans"/>
              </a:rPr>
              <a:t>phán</a:t>
            </a:r>
            <a:r>
              <a:rPr lang="en-US" sz="5400" b="0" u="none" dirty="0">
                <a:solidFill>
                  <a:srgbClr val="006600"/>
                </a:solidFill>
                <a:latin typeface="UTM American Sans"/>
              </a:rPr>
              <a:t>: </a:t>
            </a:r>
            <a:r>
              <a:rPr lang="en-US" sz="5400" b="0" u="none" dirty="0" err="1">
                <a:solidFill>
                  <a:srgbClr val="006600"/>
                </a:solidFill>
                <a:latin typeface="UTM American Sans"/>
              </a:rPr>
              <a:t>Các</a:t>
            </a:r>
            <a:r>
              <a:rPr lang="en-US" sz="5400" b="0" u="none" dirty="0">
                <a:solidFill>
                  <a:srgbClr val="006600"/>
                </a:solidFill>
                <a:latin typeface="UTM American Sans"/>
              </a:rPr>
              <a:t> con </a:t>
            </a:r>
            <a:r>
              <a:rPr lang="en-US" sz="5400" b="0" u="none" dirty="0" err="1">
                <a:solidFill>
                  <a:srgbClr val="006600"/>
                </a:solidFill>
                <a:latin typeface="UTM American Sans"/>
              </a:rPr>
              <a:t>hãy</a:t>
            </a:r>
            <a:r>
              <a:rPr lang="en-US" sz="5400" b="0" u="none" dirty="0">
                <a:solidFill>
                  <a:srgbClr val="006600"/>
                </a:solidFill>
                <a:latin typeface="UTM American Sans"/>
              </a:rPr>
              <a:t> </a:t>
            </a:r>
            <a:r>
              <a:rPr lang="en-US" sz="5400" b="0" u="none" dirty="0" err="1">
                <a:solidFill>
                  <a:srgbClr val="006600"/>
                </a:solidFill>
                <a:latin typeface="UTM American Sans"/>
              </a:rPr>
              <a:t>đi</a:t>
            </a:r>
            <a:r>
              <a:rPr lang="en-US" sz="5400" b="0" u="none" dirty="0">
                <a:solidFill>
                  <a:srgbClr val="006600"/>
                </a:solidFill>
                <a:latin typeface="UTM American Sans"/>
              </a:rPr>
              <a:t> </a:t>
            </a:r>
            <a:r>
              <a:rPr lang="en-US" sz="5400" b="0" u="none" dirty="0" err="1">
                <a:solidFill>
                  <a:srgbClr val="006600"/>
                </a:solidFill>
                <a:latin typeface="UTM American Sans"/>
              </a:rPr>
              <a:t>giảng</a:t>
            </a:r>
            <a:r>
              <a:rPr lang="en-US" sz="5400" b="0" u="none" dirty="0">
                <a:solidFill>
                  <a:srgbClr val="006600"/>
                </a:solidFill>
                <a:latin typeface="UTM American Sans"/>
              </a:rPr>
              <a:t> </a:t>
            </a:r>
            <a:r>
              <a:rPr lang="en-US" sz="5400" b="0" u="none" dirty="0" err="1">
                <a:solidFill>
                  <a:srgbClr val="006600"/>
                </a:solidFill>
                <a:latin typeface="UTM American Sans"/>
              </a:rPr>
              <a:t>dạy</a:t>
            </a:r>
            <a:r>
              <a:rPr lang="en-US" sz="5400" b="0" u="none" dirty="0">
                <a:solidFill>
                  <a:srgbClr val="006600"/>
                </a:solidFill>
                <a:latin typeface="UTM American Sans"/>
              </a:rPr>
              <a:t> </a:t>
            </a:r>
            <a:r>
              <a:rPr lang="en-US" sz="5400" b="0" u="none" dirty="0" err="1">
                <a:solidFill>
                  <a:srgbClr val="006600"/>
                </a:solidFill>
                <a:latin typeface="UTM American Sans"/>
              </a:rPr>
              <a:t>muôn</a:t>
            </a:r>
            <a:r>
              <a:rPr lang="en-US" sz="5400" b="0" u="none" dirty="0">
                <a:solidFill>
                  <a:srgbClr val="006600"/>
                </a:solidFill>
                <a:latin typeface="UTM American Sans"/>
              </a:rPr>
              <a:t> </a:t>
            </a:r>
            <a:r>
              <a:rPr lang="en-US" sz="5400" b="0" u="none" dirty="0" err="1">
                <a:solidFill>
                  <a:srgbClr val="006600"/>
                </a:solidFill>
                <a:latin typeface="UTM American Sans"/>
              </a:rPr>
              <a:t>dân</a:t>
            </a:r>
            <a:r>
              <a:rPr lang="en-US" sz="5400" b="0" u="none" dirty="0">
                <a:solidFill>
                  <a:srgbClr val="006600"/>
                </a:solidFill>
                <a:latin typeface="UTM American Sans"/>
              </a:rPr>
              <a:t>, </a:t>
            </a:r>
            <a:r>
              <a:rPr lang="en-US" sz="5400" b="0" u="none" dirty="0" err="1">
                <a:solidFill>
                  <a:srgbClr val="006600"/>
                </a:solidFill>
                <a:latin typeface="UTM American Sans"/>
              </a:rPr>
              <a:t>Thầy</a:t>
            </a:r>
            <a:r>
              <a:rPr lang="en-US" sz="5400" b="0" u="none" dirty="0">
                <a:solidFill>
                  <a:srgbClr val="006600"/>
                </a:solidFill>
                <a:latin typeface="UTM American Sans"/>
              </a:rPr>
              <a:t> </a:t>
            </a:r>
            <a:r>
              <a:rPr lang="en-US" sz="5400" b="0" u="none" dirty="0" err="1">
                <a:solidFill>
                  <a:srgbClr val="006600"/>
                </a:solidFill>
                <a:latin typeface="UTM American Sans"/>
              </a:rPr>
              <a:t>sẽ</a:t>
            </a:r>
            <a:r>
              <a:rPr lang="en-US" sz="5400" b="0" u="none" dirty="0">
                <a:solidFill>
                  <a:srgbClr val="006600"/>
                </a:solidFill>
                <a:latin typeface="UTM American Sans"/>
              </a:rPr>
              <a:t> ở </a:t>
            </a:r>
            <a:r>
              <a:rPr lang="en-US" sz="5400" b="0" u="none" dirty="0" err="1">
                <a:solidFill>
                  <a:srgbClr val="006600"/>
                </a:solidFill>
                <a:latin typeface="UTM American Sans"/>
              </a:rPr>
              <a:t>cùng</a:t>
            </a:r>
            <a:r>
              <a:rPr lang="en-US" sz="5400" b="0" u="none" dirty="0">
                <a:solidFill>
                  <a:srgbClr val="006600"/>
                </a:solidFill>
                <a:latin typeface="UTM American Sans"/>
              </a:rPr>
              <a:t> </a:t>
            </a:r>
            <a:r>
              <a:rPr lang="en-US" sz="5400" b="0" u="none" dirty="0" err="1">
                <a:solidFill>
                  <a:srgbClr val="006600"/>
                </a:solidFill>
                <a:latin typeface="UTM American Sans"/>
              </a:rPr>
              <a:t>các</a:t>
            </a:r>
            <a:r>
              <a:rPr lang="en-US" sz="5400" b="0" u="none" dirty="0">
                <a:solidFill>
                  <a:srgbClr val="006600"/>
                </a:solidFill>
                <a:latin typeface="UTM American Sans"/>
              </a:rPr>
              <a:t> con </a:t>
            </a:r>
            <a:r>
              <a:rPr lang="en-US" sz="5400" b="0" u="none" dirty="0" err="1">
                <a:solidFill>
                  <a:srgbClr val="006600"/>
                </a:solidFill>
                <a:latin typeface="UTM American Sans"/>
              </a:rPr>
              <a:t>mọi</a:t>
            </a:r>
            <a:r>
              <a:rPr lang="en-US" sz="5400" b="0" u="none" dirty="0">
                <a:solidFill>
                  <a:srgbClr val="006600"/>
                </a:solidFill>
                <a:latin typeface="UTM American Sans"/>
              </a:rPr>
              <a:t> </a:t>
            </a:r>
            <a:r>
              <a:rPr lang="en-US" sz="5400" b="0" u="none" dirty="0" err="1">
                <a:solidFill>
                  <a:srgbClr val="006600"/>
                </a:solidFill>
                <a:latin typeface="UTM American Sans"/>
              </a:rPr>
              <a:t>ngày</a:t>
            </a:r>
            <a:r>
              <a:rPr lang="en-US" sz="5400" b="0" u="none" dirty="0">
                <a:solidFill>
                  <a:srgbClr val="006600"/>
                </a:solidFill>
                <a:latin typeface="UTM American Sans"/>
              </a:rPr>
              <a:t> </a:t>
            </a:r>
            <a:r>
              <a:rPr lang="en-US" sz="5400" b="0" u="none" dirty="0" err="1">
                <a:solidFill>
                  <a:srgbClr val="006600"/>
                </a:solidFill>
                <a:latin typeface="UTM American Sans"/>
              </a:rPr>
              <a:t>cho</a:t>
            </a:r>
            <a:r>
              <a:rPr lang="en-US" sz="5400" b="0" u="none" dirty="0">
                <a:solidFill>
                  <a:srgbClr val="006600"/>
                </a:solidFill>
                <a:latin typeface="UTM American Sans"/>
              </a:rPr>
              <a:t> </a:t>
            </a:r>
            <a:r>
              <a:rPr lang="en-US" sz="5400" b="0" u="none" dirty="0" err="1">
                <a:solidFill>
                  <a:srgbClr val="006600"/>
                </a:solidFill>
                <a:latin typeface="UTM American Sans"/>
              </a:rPr>
              <a:t>đến</a:t>
            </a:r>
            <a:r>
              <a:rPr lang="en-US" sz="5400" b="0" u="none" dirty="0">
                <a:solidFill>
                  <a:srgbClr val="006600"/>
                </a:solidFill>
                <a:latin typeface="UTM American Sans"/>
              </a:rPr>
              <a:t> </a:t>
            </a:r>
            <a:r>
              <a:rPr lang="en-US" sz="5400" b="0" u="none" dirty="0" err="1">
                <a:solidFill>
                  <a:srgbClr val="006600"/>
                </a:solidFill>
                <a:latin typeface="UTM American Sans"/>
              </a:rPr>
              <a:t>tận</a:t>
            </a:r>
            <a:r>
              <a:rPr lang="en-US" sz="5400" b="0" u="none" dirty="0">
                <a:solidFill>
                  <a:srgbClr val="006600"/>
                </a:solidFill>
                <a:latin typeface="UTM American Sans"/>
              </a:rPr>
              <a:t> </a:t>
            </a:r>
            <a:r>
              <a:rPr lang="en-US" sz="5400" b="0" u="none" dirty="0" err="1">
                <a:solidFill>
                  <a:srgbClr val="006600"/>
                </a:solidFill>
                <a:latin typeface="UTM American Sans"/>
              </a:rPr>
              <a:t>thế</a:t>
            </a:r>
            <a:r>
              <a:rPr lang="en-US" sz="5400" b="0" u="none" dirty="0">
                <a:solidFill>
                  <a:srgbClr val="006600"/>
                </a:solidFill>
                <a:latin typeface="UTM American Sans"/>
              </a:rPr>
              <a:t>.</a:t>
            </a:r>
          </a:p>
        </p:txBody>
      </p:sp>
      <p:sp>
        <p:nvSpPr>
          <p:cNvPr id="3" name="TextBox 2"/>
          <p:cNvSpPr txBox="1"/>
          <p:nvPr/>
        </p:nvSpPr>
        <p:spPr>
          <a:xfrm>
            <a:off x="0" y="74142"/>
            <a:ext cx="5740400" cy="861774"/>
          </a:xfrm>
          <a:prstGeom prst="rect">
            <a:avLst/>
          </a:prstGeom>
          <a:noFill/>
        </p:spPr>
        <p:txBody>
          <a:bodyPr wrap="square" rtlCol="0">
            <a:spAutoFit/>
          </a:bodyPr>
          <a:lstStyle/>
          <a:p>
            <a:r>
              <a:rPr lang="en-US" sz="5000" b="0" u="none" dirty="0">
                <a:solidFill>
                  <a:srgbClr val="C00000"/>
                </a:solidFill>
                <a:latin typeface="UTM American Sans"/>
              </a:rPr>
              <a:t>Alleluia - Alleluia:</a:t>
            </a:r>
          </a:p>
        </p:txBody>
      </p:sp>
      <p:sp>
        <p:nvSpPr>
          <p:cNvPr id="4" name="Rectangle 3"/>
          <p:cNvSpPr/>
          <p:nvPr/>
        </p:nvSpPr>
        <p:spPr>
          <a:xfrm>
            <a:off x="6884774" y="4375319"/>
            <a:ext cx="1658146" cy="646330"/>
          </a:xfrm>
          <a:prstGeom prst="rect">
            <a:avLst/>
          </a:prstGeom>
        </p:spPr>
        <p:txBody>
          <a:bodyPr wrap="none">
            <a:spAutoFit/>
          </a:bodyPr>
          <a:lstStyle/>
          <a:p>
            <a:r>
              <a:rPr lang="en-US" sz="5000" b="0" u="none" dirty="0">
                <a:solidFill>
                  <a:srgbClr val="C00000"/>
                </a:solidFill>
                <a:latin typeface="UTM American Sans"/>
              </a:rPr>
              <a:t>Alleluia.</a:t>
            </a:r>
          </a:p>
        </p:txBody>
      </p:sp>
    </p:spTree>
    <p:extLst>
      <p:ext uri="{BB962C8B-B14F-4D97-AF65-F5344CB8AC3E}">
        <p14:creationId xmlns:p14="http://schemas.microsoft.com/office/powerpoint/2010/main" val="328239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AA081C-2D04-4A99-90FE-C397A8DDF3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04865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r>
              <a:rPr lang="en-US" sz="4800" b="0" u="none" dirty="0">
                <a:solidFill>
                  <a:srgbClr val="C00000"/>
                </a:solidFill>
                <a:latin typeface="UTM American Sans"/>
                <a:ea typeface="Tahoma" pitchFamily="34" charset="0"/>
                <a:cs typeface="Times New Roman" pitchFamily="18" charset="0"/>
              </a:rPr>
              <a:t>Ca </a:t>
            </a:r>
            <a:r>
              <a:rPr lang="en-US" sz="4800" b="0" u="none" dirty="0" err="1">
                <a:solidFill>
                  <a:srgbClr val="C00000"/>
                </a:solidFill>
                <a:latin typeface="UTM American Sans"/>
                <a:ea typeface="Tahoma" pitchFamily="34" charset="0"/>
                <a:cs typeface="Times New Roman" pitchFamily="18" charset="0"/>
              </a:rPr>
              <a:t>nhập</a:t>
            </a:r>
            <a:r>
              <a:rPr lang="en-US" sz="4800" b="0" u="none" dirty="0">
                <a:solidFill>
                  <a:srgbClr val="C00000"/>
                </a:solidFill>
                <a:latin typeface="UTM American Sans"/>
                <a:ea typeface="Tahoma" pitchFamily="34" charset="0"/>
                <a:cs typeface="Times New Roman" pitchFamily="18" charset="0"/>
              </a:rPr>
              <a:t> </a:t>
            </a:r>
            <a:r>
              <a:rPr lang="en-US" sz="4800" b="0" u="none" dirty="0" err="1">
                <a:solidFill>
                  <a:srgbClr val="C00000"/>
                </a:solidFill>
                <a:latin typeface="UTM American Sans"/>
                <a:ea typeface="Tahoma" pitchFamily="34" charset="0"/>
                <a:cs typeface="Times New Roman" pitchFamily="18" charset="0"/>
              </a:rPr>
              <a:t>lễ</a:t>
            </a:r>
            <a:br>
              <a:rPr lang="en-US" sz="4800" b="0" dirty="0">
                <a:solidFill>
                  <a:srgbClr val="C00000"/>
                </a:solidFill>
                <a:ea typeface="Tahoma" pitchFamily="34" charset="0"/>
                <a:cs typeface="Times New Roman" pitchFamily="18" charset="0"/>
              </a:rPr>
            </a:br>
            <a:r>
              <a:rPr lang="en-US" sz="6000" b="0" u="none" dirty="0">
                <a:solidFill>
                  <a:srgbClr val="C00000"/>
                </a:solidFill>
                <a:latin typeface="UTM American Sans"/>
                <a:ea typeface="Tahoma" pitchFamily="34" charset="0"/>
                <a:cs typeface="Times New Roman" pitchFamily="18" charset="0"/>
              </a:rPr>
              <a:t>ĐẸP THAY </a:t>
            </a:r>
            <a:br>
              <a:rPr lang="en-US" sz="6000" b="0" dirty="0">
                <a:solidFill>
                  <a:srgbClr val="C00000"/>
                </a:solidFill>
                <a:ea typeface="Tahoma" pitchFamily="34" charset="0"/>
                <a:cs typeface="Times New Roman" pitchFamily="18" charset="0"/>
              </a:rPr>
            </a:br>
            <a:r>
              <a:rPr lang="en-US" sz="6000" b="0" u="none" dirty="0">
                <a:solidFill>
                  <a:srgbClr val="C00000"/>
                </a:solidFill>
                <a:latin typeface="UTM American Sans"/>
                <a:ea typeface="Tahoma" pitchFamily="34" charset="0"/>
                <a:cs typeface="Times New Roman" pitchFamily="18" charset="0"/>
              </a:rPr>
              <a:t>NHỮNG BƯỚC CHÂN</a:t>
            </a:r>
            <a:br>
              <a:rPr lang="en-US" sz="6000" b="0" dirty="0">
                <a:solidFill>
                  <a:srgbClr val="002060"/>
                </a:solidFill>
                <a:ea typeface="Tahoma" pitchFamily="34" charset="0"/>
                <a:cs typeface="Times New Roman" pitchFamily="18" charset="0"/>
              </a:rPr>
            </a:br>
            <a:r>
              <a:rPr lang="en-US" sz="3600" b="0" i="1" u="none" dirty="0">
                <a:solidFill>
                  <a:srgbClr val="006600"/>
                </a:solidFill>
                <a:latin typeface="UTM American Sans"/>
                <a:ea typeface="Tahoma" pitchFamily="34" charset="0"/>
                <a:cs typeface="Times New Roman" pitchFamily="18" charset="0"/>
              </a:rPr>
              <a:t>Lm. </a:t>
            </a:r>
            <a:r>
              <a:rPr lang="en-US" sz="3600" b="0" i="1" u="none" dirty="0" err="1">
                <a:solidFill>
                  <a:srgbClr val="006600"/>
                </a:solidFill>
                <a:latin typeface="UTM American Sans"/>
                <a:ea typeface="Tahoma" pitchFamily="34" charset="0"/>
                <a:cs typeface="Times New Roman" pitchFamily="18" charset="0"/>
              </a:rPr>
              <a:t>Nguyên</a:t>
            </a:r>
            <a:r>
              <a:rPr lang="en-US" sz="3600" b="0" i="1" u="none" dirty="0">
                <a:solidFill>
                  <a:srgbClr val="006600"/>
                </a:solidFill>
                <a:latin typeface="UTM American Sans"/>
                <a:ea typeface="Tahoma" pitchFamily="34" charset="0"/>
                <a:cs typeface="Times New Roman" pitchFamily="18" charset="0"/>
              </a:rPr>
              <a:t> </a:t>
            </a:r>
            <a:r>
              <a:rPr lang="en-US" sz="3600" b="0" i="1" u="none" dirty="0" err="1">
                <a:solidFill>
                  <a:srgbClr val="006600"/>
                </a:solidFill>
                <a:latin typeface="UTM American Sans"/>
                <a:ea typeface="Tahoma" pitchFamily="34" charset="0"/>
                <a:cs typeface="Times New Roman" pitchFamily="18" charset="0"/>
              </a:rPr>
              <a:t>Lễ</a:t>
            </a:r>
            <a:endParaRPr lang="en-US" sz="4800" b="0" i="1" dirty="0">
              <a:solidFill>
                <a:srgbClr val="006600"/>
              </a:solidFill>
              <a:ea typeface="Tahoma" pitchFamily="34" charset="0"/>
              <a:cs typeface="Times New Roman" pitchFamily="18" charset="0"/>
            </a:endParaRPr>
          </a:p>
        </p:txBody>
      </p:sp>
    </p:spTree>
    <p:extLst>
      <p:ext uri="{BB962C8B-B14F-4D97-AF65-F5344CB8AC3E}">
        <p14:creationId xmlns:p14="http://schemas.microsoft.com/office/powerpoint/2010/main" val="4211976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err="1">
                <a:solidFill>
                  <a:srgbClr val="C00000"/>
                </a:solidFill>
                <a:latin typeface="UTM American Sans"/>
              </a:rPr>
              <a:t>Đk</a:t>
            </a:r>
            <a:r>
              <a:rPr lang="en-US" sz="6300" b="0" u="none" dirty="0">
                <a:solidFill>
                  <a:srgbClr val="C00000"/>
                </a:solidFill>
                <a:latin typeface="UTM American Sans"/>
              </a:rPr>
              <a:t>:</a:t>
            </a:r>
            <a:r>
              <a:rPr lang="vi-VN" sz="6300" b="0" i="0" u="none" dirty="0">
                <a:solidFill>
                  <a:srgbClr val="006600"/>
                </a:solidFill>
                <a:effectLst/>
                <a:latin typeface="UTM American Sans"/>
              </a:rPr>
              <a:t> Những bước chân tuyệt vời</a:t>
            </a:r>
            <a:r>
              <a:rPr lang="en-US" sz="6300" b="0" i="0" u="none" dirty="0">
                <a:solidFill>
                  <a:srgbClr val="006600"/>
                </a:solidFill>
                <a:effectLst/>
                <a:latin typeface="UTM American Sans"/>
              </a:rPr>
              <a:t>, t</a:t>
            </a:r>
            <a:r>
              <a:rPr lang="vi-VN" sz="6300" b="0" i="0" u="none" dirty="0">
                <a:solidFill>
                  <a:srgbClr val="006600"/>
                </a:solidFill>
                <a:effectLst/>
                <a:latin typeface="UTM American Sans"/>
              </a:rPr>
              <a:t>hật đẹp thay ôi thật đẹp thay! Là những bước chân của người đem Tin mừng cho mọi nơi.</a:t>
            </a:r>
            <a:endParaRPr lang="en-US" sz="7200" b="1" dirty="0">
              <a:solidFill>
                <a:srgbClr val="006600"/>
              </a:solidFill>
              <a:latin typeface="+mj-lt"/>
            </a:endParaRPr>
          </a:p>
        </p:txBody>
      </p:sp>
    </p:spTree>
    <p:extLst>
      <p:ext uri="{BB962C8B-B14F-4D97-AF65-F5344CB8AC3E}">
        <p14:creationId xmlns:p14="http://schemas.microsoft.com/office/powerpoint/2010/main" val="3685207991"/>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a:solidFill>
                  <a:srgbClr val="C00000"/>
                </a:solidFill>
                <a:latin typeface="UTM American Sans"/>
              </a:rPr>
              <a:t>Tk1:</a:t>
            </a:r>
            <a:r>
              <a:rPr lang="vi-VN" sz="6300" b="0" u="none" dirty="0">
                <a:solidFill>
                  <a:srgbClr val="006600"/>
                </a:solidFill>
                <a:latin typeface="UTM American Sans"/>
              </a:rPr>
              <a:t> Ai đi gieo giữa tủi sầu sẽ về gặt trong vui sướng, ai đi gieo giữa lệ rơi sẽ về gặt trong tiếng cười</a:t>
            </a:r>
            <a:r>
              <a:rPr lang="en-US" sz="6300" b="0" u="none" dirty="0">
                <a:solidFill>
                  <a:srgbClr val="006600"/>
                </a:solidFill>
                <a:latin typeface="UTM American Sans"/>
              </a:rPr>
              <a:t>…</a:t>
            </a:r>
            <a:endParaRPr lang="en-US" sz="8000" b="1" dirty="0">
              <a:solidFill>
                <a:srgbClr val="006600"/>
              </a:solidFill>
              <a:latin typeface="+mj-lt"/>
            </a:endParaRPr>
          </a:p>
        </p:txBody>
      </p:sp>
    </p:spTree>
    <p:extLst>
      <p:ext uri="{BB962C8B-B14F-4D97-AF65-F5344CB8AC3E}">
        <p14:creationId xmlns:p14="http://schemas.microsoft.com/office/powerpoint/2010/main" val="112301477"/>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560" y="106560"/>
            <a:ext cx="8998560" cy="4952880"/>
          </a:xfrm>
          <a:prstGeom prst="rect">
            <a:avLst/>
          </a:prstGeom>
        </p:spPr>
        <p:txBody>
          <a:bodyPr wrap="square" anchor="ctr">
            <a:noAutofit/>
          </a:bodyPr>
          <a:lstStyle/>
          <a:p>
            <a:pPr algn="just">
              <a:lnSpc>
                <a:spcPct val="105000"/>
              </a:lnSpc>
            </a:pPr>
            <a:r>
              <a:rPr lang="en-US" sz="6000" b="0" u="none" dirty="0">
                <a:solidFill>
                  <a:srgbClr val="006600"/>
                </a:solidFill>
                <a:latin typeface="UTM American Sans"/>
              </a:rPr>
              <a:t>…</a:t>
            </a:r>
            <a:r>
              <a:rPr lang="vi-VN" sz="6000" b="0" u="none" dirty="0">
                <a:solidFill>
                  <a:srgbClr val="006600"/>
                </a:solidFill>
                <a:latin typeface="UTM American Sans"/>
              </a:rPr>
              <a:t> Đây bao nhiêu lúa vàng tươi đang từng ngày từng đêm đón đợi</a:t>
            </a:r>
            <a:r>
              <a:rPr lang="en-US" sz="6000" b="0" u="none" dirty="0">
                <a:solidFill>
                  <a:srgbClr val="006600"/>
                </a:solidFill>
                <a:latin typeface="UTM American Sans"/>
              </a:rPr>
              <a:t>. N</a:t>
            </a:r>
            <a:r>
              <a:rPr lang="vi-VN" sz="6000" b="0" u="none" dirty="0">
                <a:solidFill>
                  <a:srgbClr val="006600"/>
                </a:solidFill>
                <a:latin typeface="UTM American Sans"/>
              </a:rPr>
              <a:t>gười người gặt hái đem về trong lòng rộn rã niềm vui.</a:t>
            </a:r>
            <a:endParaRPr lang="en-US" sz="6600" b="1" dirty="0">
              <a:solidFill>
                <a:srgbClr val="006600"/>
              </a:solidFill>
              <a:latin typeface="+mj-lt"/>
            </a:endParaRPr>
          </a:p>
        </p:txBody>
      </p:sp>
    </p:spTree>
    <p:extLst>
      <p:ext uri="{BB962C8B-B14F-4D97-AF65-F5344CB8AC3E}">
        <p14:creationId xmlns:p14="http://schemas.microsoft.com/office/powerpoint/2010/main" val="398858010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560" y="106560"/>
            <a:ext cx="8998560" cy="4952880"/>
          </a:xfrm>
          <a:prstGeom prst="rect">
            <a:avLst/>
          </a:prstGeom>
        </p:spPr>
        <p:txBody>
          <a:bodyPr wrap="square" anchor="ctr">
            <a:noAutofit/>
          </a:bodyPr>
          <a:lstStyle/>
          <a:p>
            <a:pPr algn="just">
              <a:lnSpc>
                <a:spcPct val="105000"/>
              </a:lnSpc>
            </a:pPr>
            <a:r>
              <a:rPr lang="en-US" sz="6000" b="0" u="none" dirty="0" err="1">
                <a:solidFill>
                  <a:srgbClr val="C00000"/>
                </a:solidFill>
                <a:latin typeface="UTM American Sans"/>
              </a:rPr>
              <a:t>Đk</a:t>
            </a:r>
            <a:r>
              <a:rPr lang="en-US" sz="6000" b="0" u="none" dirty="0">
                <a:solidFill>
                  <a:srgbClr val="C00000"/>
                </a:solidFill>
                <a:latin typeface="UTM American Sans"/>
              </a:rPr>
              <a:t>:</a:t>
            </a:r>
            <a:r>
              <a:rPr lang="vi-VN" sz="6000" b="0" u="none" dirty="0">
                <a:solidFill>
                  <a:srgbClr val="006600"/>
                </a:solidFill>
                <a:latin typeface="UTM American Sans"/>
              </a:rPr>
              <a:t> Những bước chân tuyệt vời</a:t>
            </a:r>
            <a:r>
              <a:rPr lang="en-US" sz="6000" b="0" u="none" dirty="0">
                <a:solidFill>
                  <a:srgbClr val="006600"/>
                </a:solidFill>
                <a:latin typeface="UTM American Sans"/>
              </a:rPr>
              <a:t>, t</a:t>
            </a:r>
            <a:r>
              <a:rPr lang="vi-VN" sz="6000" b="0" u="none" dirty="0">
                <a:solidFill>
                  <a:srgbClr val="006600"/>
                </a:solidFill>
                <a:latin typeface="UTM American Sans"/>
              </a:rPr>
              <a:t>hật đẹp thay ôi thật đẹp thay! Là những bước chân của người đem Tin mừng cho mọi nơi.</a:t>
            </a:r>
            <a:endParaRPr lang="en-US" sz="6600" b="1" dirty="0">
              <a:solidFill>
                <a:srgbClr val="006600"/>
              </a:solidFill>
            </a:endParaRPr>
          </a:p>
        </p:txBody>
      </p:sp>
    </p:spTree>
    <p:extLst>
      <p:ext uri="{BB962C8B-B14F-4D97-AF65-F5344CB8AC3E}">
        <p14:creationId xmlns:p14="http://schemas.microsoft.com/office/powerpoint/2010/main" val="91062053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a:solidFill>
                  <a:srgbClr val="C00000"/>
                </a:solidFill>
                <a:latin typeface="UTM American Sans"/>
              </a:rPr>
              <a:t>Tk2:</a:t>
            </a:r>
            <a:r>
              <a:rPr lang="vi-VN" sz="6300" b="0" u="none" dirty="0">
                <a:solidFill>
                  <a:srgbClr val="006600"/>
                </a:solidFill>
                <a:latin typeface="UTM American Sans"/>
              </a:rPr>
              <a:t> Băng qua trăm suối ngàn đồi vững vàng niềm tin đi tới, qua bao gian khó đầy vơi vẫn tràn niềm vui cứu đời</a:t>
            </a:r>
            <a:r>
              <a:rPr lang="en-US" sz="6300" b="0" u="none" dirty="0">
                <a:solidFill>
                  <a:srgbClr val="006600"/>
                </a:solidFill>
                <a:latin typeface="UTM American Sans"/>
              </a:rPr>
              <a:t>…</a:t>
            </a:r>
            <a:endParaRPr lang="en-US" sz="8000" b="1" dirty="0">
              <a:solidFill>
                <a:srgbClr val="006600"/>
              </a:solidFill>
            </a:endParaRPr>
          </a:p>
        </p:txBody>
      </p:sp>
    </p:spTree>
    <p:extLst>
      <p:ext uri="{BB962C8B-B14F-4D97-AF65-F5344CB8AC3E}">
        <p14:creationId xmlns:p14="http://schemas.microsoft.com/office/powerpoint/2010/main" val="2448135854"/>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560" y="106560"/>
            <a:ext cx="8998560" cy="4952880"/>
          </a:xfrm>
          <a:prstGeom prst="rect">
            <a:avLst/>
          </a:prstGeom>
        </p:spPr>
        <p:txBody>
          <a:bodyPr wrap="square" anchor="ctr">
            <a:noAutofit/>
          </a:bodyPr>
          <a:lstStyle/>
          <a:p>
            <a:pPr algn="just">
              <a:lnSpc>
                <a:spcPct val="105000"/>
              </a:lnSpc>
            </a:pPr>
            <a:r>
              <a:rPr lang="en-US" sz="6000" b="0" u="none" dirty="0">
                <a:solidFill>
                  <a:srgbClr val="006600"/>
                </a:solidFill>
                <a:latin typeface="UTM American Sans"/>
              </a:rPr>
              <a:t>…</a:t>
            </a:r>
            <a:r>
              <a:rPr lang="vi-VN" sz="6000" b="0" u="none" dirty="0">
                <a:solidFill>
                  <a:srgbClr val="006600"/>
                </a:solidFill>
                <a:latin typeface="UTM American Sans"/>
              </a:rPr>
              <a:t> Đi loan tin khắp mọi nơi "Chúa Trời hằng dũ thương hết muôn người" tình Ngài bền vững muôn đời, trông cậy vào Chúa người ơi.</a:t>
            </a:r>
            <a:endParaRPr lang="en-US" sz="6600" b="1" dirty="0">
              <a:solidFill>
                <a:srgbClr val="006600"/>
              </a:solidFill>
              <a:latin typeface="+mj-lt"/>
            </a:endParaRPr>
          </a:p>
        </p:txBody>
      </p:sp>
    </p:spTree>
    <p:extLst>
      <p:ext uri="{BB962C8B-B14F-4D97-AF65-F5344CB8AC3E}">
        <p14:creationId xmlns:p14="http://schemas.microsoft.com/office/powerpoint/2010/main" val="668393248"/>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1560" y="106560"/>
            <a:ext cx="8998560" cy="4952880"/>
          </a:xfrm>
          <a:prstGeom prst="rect">
            <a:avLst/>
          </a:prstGeom>
        </p:spPr>
        <p:txBody>
          <a:bodyPr wrap="square" anchor="ctr">
            <a:noAutofit/>
          </a:bodyPr>
          <a:lstStyle/>
          <a:p>
            <a:pPr algn="just">
              <a:lnSpc>
                <a:spcPct val="105000"/>
              </a:lnSpc>
            </a:pPr>
            <a:r>
              <a:rPr lang="en-US" sz="6000" b="0" u="none" dirty="0" err="1">
                <a:solidFill>
                  <a:srgbClr val="C00000"/>
                </a:solidFill>
                <a:latin typeface="UTM American Sans"/>
              </a:rPr>
              <a:t>Đk</a:t>
            </a:r>
            <a:r>
              <a:rPr lang="en-US" sz="6000" b="0" u="none" dirty="0">
                <a:solidFill>
                  <a:srgbClr val="C00000"/>
                </a:solidFill>
                <a:latin typeface="UTM American Sans"/>
              </a:rPr>
              <a:t>:</a:t>
            </a:r>
            <a:r>
              <a:rPr lang="vi-VN" sz="6000" b="0" u="none" dirty="0">
                <a:solidFill>
                  <a:srgbClr val="006600"/>
                </a:solidFill>
                <a:latin typeface="UTM American Sans"/>
              </a:rPr>
              <a:t> Những bước chân tuyệt vời</a:t>
            </a:r>
            <a:r>
              <a:rPr lang="en-US" sz="6000" b="0" u="none" dirty="0">
                <a:solidFill>
                  <a:srgbClr val="006600"/>
                </a:solidFill>
                <a:latin typeface="UTM American Sans"/>
              </a:rPr>
              <a:t>, t</a:t>
            </a:r>
            <a:r>
              <a:rPr lang="vi-VN" sz="6000" b="0" u="none" dirty="0">
                <a:solidFill>
                  <a:srgbClr val="006600"/>
                </a:solidFill>
                <a:latin typeface="UTM American Sans"/>
              </a:rPr>
              <a:t>hật đẹp thay ôi thật đẹp thay! Là những bước chân của người đem Tin mừng cho mọi nơi.</a:t>
            </a:r>
            <a:endParaRPr lang="en-US" sz="6600" b="1" dirty="0">
              <a:solidFill>
                <a:srgbClr val="006600"/>
              </a:solidFill>
            </a:endParaRPr>
          </a:p>
        </p:txBody>
      </p:sp>
    </p:spTree>
    <p:extLst>
      <p:ext uri="{BB962C8B-B14F-4D97-AF65-F5344CB8AC3E}">
        <p14:creationId xmlns:p14="http://schemas.microsoft.com/office/powerpoint/2010/main" val="172738564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AA081C-2D04-4A99-90FE-C397A8DDF3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5093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a:xfrm>
            <a:off x="685800" y="0"/>
            <a:ext cx="7772400" cy="0"/>
          </a:xfrm>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1282701"/>
            <a:ext cx="9144000" cy="2406647"/>
          </a:xfrm>
        </p:spPr>
        <p:txBody>
          <a:bodyPr anchor="ctr" anchorCtr="0"/>
          <a:lstStyle/>
          <a:p>
            <a:pPr eaLnBrk="1" hangingPunct="1"/>
            <a:r>
              <a:rPr lang="en-US" sz="6600" b="0" u="none" dirty="0">
                <a:solidFill>
                  <a:srgbClr val="C00000"/>
                </a:solidFill>
                <a:latin typeface="UTM American Sans"/>
                <a:cs typeface="Times New Roman" panose="02020603050405020304" pitchFamily="18" charset="0"/>
              </a:rPr>
              <a:t>KINH VINH DANH</a:t>
            </a:r>
          </a:p>
          <a:p>
            <a:pPr eaLnBrk="1" hangingPunct="1"/>
            <a:r>
              <a:rPr lang="en-US" sz="4400" b="0" i="1" u="none" dirty="0">
                <a:solidFill>
                  <a:srgbClr val="C00000"/>
                </a:solidFill>
                <a:latin typeface="UTM American Sans"/>
                <a:cs typeface="Times New Roman" panose="02020603050405020304" pitchFamily="18" charset="0"/>
              </a:rPr>
              <a:t>Ca </a:t>
            </a:r>
            <a:r>
              <a:rPr lang="en-US" sz="4400" b="0" i="1" u="none" dirty="0" err="1">
                <a:solidFill>
                  <a:srgbClr val="C00000"/>
                </a:solidFill>
                <a:latin typeface="UTM American Sans"/>
                <a:cs typeface="Times New Roman" panose="02020603050405020304" pitchFamily="18" charset="0"/>
              </a:rPr>
              <a:t>lên</a:t>
            </a:r>
            <a:r>
              <a:rPr lang="en-US" sz="4400" b="0" i="1" u="none" dirty="0">
                <a:solidFill>
                  <a:srgbClr val="C00000"/>
                </a:solidFill>
                <a:latin typeface="UTM American Sans"/>
                <a:cs typeface="Times New Roman" panose="02020603050405020304" pitchFamily="18" charset="0"/>
              </a:rPr>
              <a:t> </a:t>
            </a:r>
            <a:r>
              <a:rPr lang="en-US" sz="4400" b="0" i="1" u="none" dirty="0" err="1">
                <a:solidFill>
                  <a:srgbClr val="C00000"/>
                </a:solidFill>
                <a:latin typeface="UTM American Sans"/>
                <a:cs typeface="Times New Roman" panose="02020603050405020304" pitchFamily="18" charset="0"/>
              </a:rPr>
              <a:t>đi</a:t>
            </a:r>
            <a:r>
              <a:rPr lang="en-US" sz="4400" b="0" i="1" u="none" dirty="0">
                <a:solidFill>
                  <a:srgbClr val="C00000"/>
                </a:solidFill>
                <a:latin typeface="UTM American Sans"/>
                <a:cs typeface="Times New Roman" panose="02020603050405020304" pitchFamily="18" charset="0"/>
              </a:rPr>
              <a:t> 2</a:t>
            </a:r>
            <a:endParaRPr lang="vi-VN" sz="4400" b="0" i="1" dirty="0">
              <a:solidFill>
                <a:srgbClr val="C00000"/>
              </a:solidFill>
              <a:latin typeface="+mj-lt"/>
              <a:cs typeface="Times New Roman" panose="02020603050405020304" pitchFamily="18" charset="0"/>
            </a:endParaRPr>
          </a:p>
        </p:txBody>
      </p:sp>
    </p:spTree>
    <p:extLst>
      <p:ext uri="{BB962C8B-B14F-4D97-AF65-F5344CB8AC3E}">
        <p14:creationId xmlns:p14="http://schemas.microsoft.com/office/powerpoint/2010/main" val="2228911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a:xfrm>
            <a:off x="685800" y="0"/>
            <a:ext cx="7772400" cy="0"/>
          </a:xfrm>
        </p:spPr>
        <p:txBody>
          <a:bodyPr/>
          <a:lstStyle/>
          <a:p>
            <a:pPr eaLnBrk="1" hangingPunct="1"/>
            <a:br>
              <a:rPr lang="en-US" b="0" dirty="0">
                <a:solidFill>
                  <a:srgbClr val="002060"/>
                </a:solidFill>
                <a:effectLst/>
                <a:latin typeface="+mj-lt"/>
              </a:rPr>
            </a:br>
            <a:endParaRPr lang="en-US" b="0" dirty="0">
              <a:solidFill>
                <a:srgbClr val="002060"/>
              </a:solidFill>
              <a:effectLst/>
              <a:latin typeface="+mj-lt"/>
            </a:endParaRPr>
          </a:p>
        </p:txBody>
      </p:sp>
      <p:sp>
        <p:nvSpPr>
          <p:cNvPr id="78851" name="Rectangle 3"/>
          <p:cNvSpPr>
            <a:spLocks noGrp="1" noChangeArrowheads="1"/>
          </p:cNvSpPr>
          <p:nvPr>
            <p:ph type="subTitle" idx="1"/>
          </p:nvPr>
        </p:nvSpPr>
        <p:spPr>
          <a:xfrm>
            <a:off x="61560" y="106560"/>
            <a:ext cx="8998560" cy="4952880"/>
          </a:xfrm>
        </p:spPr>
        <p:txBody>
          <a:bodyPr anchor="ctr">
            <a:normAutofit/>
          </a:bodyPr>
          <a:lstStyle/>
          <a:p>
            <a:pPr algn="just" eaLnBrk="1" hangingPunct="1">
              <a:lnSpc>
                <a:spcPct val="105000"/>
              </a:lnSpc>
            </a:pPr>
            <a:r>
              <a:rPr lang="vi-VN" sz="6300" b="0" i="1" u="none" dirty="0">
                <a:solidFill>
                  <a:srgbClr val="C00000"/>
                </a:solidFill>
                <a:latin typeface="UTM American Sans"/>
                <a:cs typeface="Times New Roman" panose="02020603050405020304" pitchFamily="18" charset="0"/>
              </a:rPr>
              <a:t>Chủ tế: Vinh danh Thiên Chúa trên các tầng trời. </a:t>
            </a:r>
            <a:r>
              <a:rPr lang="vi-VN" sz="6300" b="0" u="none" kern="1200" dirty="0">
                <a:solidFill>
                  <a:srgbClr val="006600"/>
                </a:solidFill>
                <a:latin typeface="UTM American Sans"/>
              </a:rPr>
              <a:t>Và bình an dưới thế, bình an dưới thế cho người thiện tâm. </a:t>
            </a:r>
          </a:p>
        </p:txBody>
      </p:sp>
    </p:spTree>
    <p:extLst>
      <p:ext uri="{BB962C8B-B14F-4D97-AF65-F5344CB8AC3E}">
        <p14:creationId xmlns:p14="http://schemas.microsoft.com/office/powerpoint/2010/main" val="21572699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a:xfrm>
            <a:off x="685800" y="0"/>
            <a:ext cx="7772400" cy="0"/>
          </a:xfrm>
        </p:spPr>
        <p:txBody>
          <a:bodyPr/>
          <a:lstStyle/>
          <a:p>
            <a:pPr eaLnBrk="1" hangingPunct="1"/>
            <a:br>
              <a:rPr lang="en-US" b="0" dirty="0">
                <a:solidFill>
                  <a:srgbClr val="002060"/>
                </a:solidFill>
                <a:effectLst/>
                <a:latin typeface="+mj-lt"/>
              </a:rPr>
            </a:br>
            <a:endParaRPr lang="en-US" b="0" dirty="0">
              <a:solidFill>
                <a:srgbClr val="002060"/>
              </a:solidFill>
              <a:effectLst/>
              <a:latin typeface="+mj-lt"/>
            </a:endParaRPr>
          </a:p>
        </p:txBody>
      </p:sp>
      <p:sp>
        <p:nvSpPr>
          <p:cNvPr id="80899" name="Rectangle 3"/>
          <p:cNvSpPr>
            <a:spLocks noGrp="1" noChangeArrowheads="1"/>
          </p:cNvSpPr>
          <p:nvPr>
            <p:ph type="subTitle" idx="1"/>
          </p:nvPr>
        </p:nvSpPr>
        <p:spPr>
          <a:xfrm>
            <a:off x="61560" y="106560"/>
            <a:ext cx="8998560" cy="4952880"/>
          </a:xfrm>
        </p:spPr>
        <p:txBody>
          <a:bodyPr anchor="ctr">
            <a:noAutofit/>
          </a:bodyPr>
          <a:lstStyle/>
          <a:p>
            <a:pPr algn="just" eaLnBrk="1" hangingPunct="1">
              <a:lnSpc>
                <a:spcPct val="105000"/>
              </a:lnSpc>
            </a:pPr>
            <a:r>
              <a:rPr lang="en-US" sz="4800" b="0" u="none" dirty="0" err="1">
                <a:solidFill>
                  <a:srgbClr val="006600"/>
                </a:solidFill>
                <a:latin typeface="UTM American Sans"/>
                <a:cs typeface="Times New Roman" panose="02020603050405020304" pitchFamily="18" charset="0"/>
              </a:rPr>
              <a:t>Chúng</a:t>
            </a:r>
            <a:r>
              <a:rPr lang="en-US" sz="4800" b="0" u="none" dirty="0">
                <a:solidFill>
                  <a:srgbClr val="006600"/>
                </a:solidFill>
                <a:latin typeface="UTM American Sans"/>
                <a:cs typeface="Times New Roman" panose="02020603050405020304" pitchFamily="18" charset="0"/>
              </a:rPr>
              <a:t> con </a:t>
            </a:r>
            <a:r>
              <a:rPr lang="en-US" sz="4800" b="0" u="none" dirty="0" err="1">
                <a:solidFill>
                  <a:srgbClr val="006600"/>
                </a:solidFill>
                <a:latin typeface="UTM American Sans"/>
                <a:cs typeface="Times New Roman" panose="02020603050405020304" pitchFamily="18" charset="0"/>
              </a:rPr>
              <a:t>ca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ngợi</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Chúng</a:t>
            </a:r>
            <a:r>
              <a:rPr lang="en-US" sz="4800" b="0" u="none" dirty="0">
                <a:solidFill>
                  <a:srgbClr val="006600"/>
                </a:solidFill>
                <a:latin typeface="UTM American Sans"/>
                <a:cs typeface="Times New Roman" panose="02020603050405020304" pitchFamily="18" charset="0"/>
              </a:rPr>
              <a:t> con </a:t>
            </a:r>
            <a:r>
              <a:rPr lang="en-US" sz="4800" b="0" u="none" dirty="0" err="1">
                <a:solidFill>
                  <a:srgbClr val="006600"/>
                </a:solidFill>
                <a:latin typeface="UTM American Sans"/>
                <a:cs typeface="Times New Roman" panose="02020603050405020304" pitchFamily="18" charset="0"/>
              </a:rPr>
              <a:t>chúc</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tụng</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Chúng</a:t>
            </a:r>
            <a:r>
              <a:rPr lang="en-US" sz="4800" b="0" u="none" dirty="0">
                <a:solidFill>
                  <a:srgbClr val="006600"/>
                </a:solidFill>
                <a:latin typeface="UTM American Sans"/>
                <a:cs typeface="Times New Roman" panose="02020603050405020304" pitchFamily="18" charset="0"/>
              </a:rPr>
              <a:t> con </a:t>
            </a:r>
            <a:r>
              <a:rPr lang="en-US" sz="4800" b="0" u="none" dirty="0" err="1">
                <a:solidFill>
                  <a:srgbClr val="006600"/>
                </a:solidFill>
                <a:latin typeface="UTM American Sans"/>
                <a:cs typeface="Times New Roman" panose="02020603050405020304" pitchFamily="18" charset="0"/>
              </a:rPr>
              <a:t>thờ</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lạy</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Chúng</a:t>
            </a:r>
            <a:r>
              <a:rPr lang="en-US" sz="4800" b="0" u="none" dirty="0">
                <a:solidFill>
                  <a:srgbClr val="006600"/>
                </a:solidFill>
                <a:latin typeface="UTM American Sans"/>
                <a:cs typeface="Times New Roman" panose="02020603050405020304" pitchFamily="18" charset="0"/>
              </a:rPr>
              <a:t> con </a:t>
            </a:r>
            <a:r>
              <a:rPr lang="en-US" sz="4800" b="0" u="none" dirty="0" err="1">
                <a:solidFill>
                  <a:srgbClr val="006600"/>
                </a:solidFill>
                <a:latin typeface="UTM American Sans"/>
                <a:cs typeface="Times New Roman" panose="02020603050405020304" pitchFamily="18" charset="0"/>
              </a:rPr>
              <a:t>tôn</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vinh</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Chúng</a:t>
            </a:r>
            <a:r>
              <a:rPr lang="en-US" sz="4800" b="0" u="none" dirty="0">
                <a:solidFill>
                  <a:srgbClr val="006600"/>
                </a:solidFill>
                <a:latin typeface="UTM American Sans"/>
                <a:cs typeface="Times New Roman" panose="02020603050405020304" pitchFamily="18" charset="0"/>
              </a:rPr>
              <a:t> con </a:t>
            </a:r>
            <a:r>
              <a:rPr lang="en-US" sz="4800" b="0" u="none" dirty="0" err="1">
                <a:solidFill>
                  <a:srgbClr val="006600"/>
                </a:solidFill>
                <a:latin typeface="UTM American Sans"/>
                <a:cs typeface="Times New Roman" panose="02020603050405020304" pitchFamily="18" charset="0"/>
              </a:rPr>
              <a:t>cảm</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tạ</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vì</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vinh</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quang</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cao</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cả</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p>
        </p:txBody>
      </p:sp>
    </p:spTree>
    <p:extLst>
      <p:ext uri="{BB962C8B-B14F-4D97-AF65-F5344CB8AC3E}">
        <p14:creationId xmlns:p14="http://schemas.microsoft.com/office/powerpoint/2010/main" val="37277936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0"/>
            <a:ext cx="8229600" cy="0"/>
          </a:xfrm>
        </p:spPr>
        <p:txBody>
          <a:bodyPr/>
          <a:lstStyle/>
          <a:p>
            <a:pPr eaLnBrk="1" hangingPunct="1"/>
            <a:br>
              <a:rPr lang="en-US" sz="5333" b="0" dirty="0">
                <a:solidFill>
                  <a:srgbClr val="002060"/>
                </a:solidFill>
                <a:latin typeface="+mj-lt"/>
              </a:rPr>
            </a:br>
            <a:endParaRPr lang="en-US" sz="5333" b="0" dirty="0">
              <a:solidFill>
                <a:srgbClr val="002060"/>
              </a:solidFill>
              <a:latin typeface="+mj-lt"/>
            </a:endParaRPr>
          </a:p>
        </p:txBody>
      </p:sp>
      <p:sp>
        <p:nvSpPr>
          <p:cNvPr id="82947" name="Rectangle 3"/>
          <p:cNvSpPr>
            <a:spLocks noGrp="1" noChangeArrowheads="1"/>
          </p:cNvSpPr>
          <p:nvPr>
            <p:ph type="body" idx="1"/>
          </p:nvPr>
        </p:nvSpPr>
        <p:spPr>
          <a:xfrm>
            <a:off x="61560" y="106560"/>
            <a:ext cx="8998560" cy="4952880"/>
          </a:xfrm>
        </p:spPr>
        <p:txBody>
          <a:bodyPr anchor="ctr">
            <a:normAutofit/>
          </a:bodyPr>
          <a:lstStyle/>
          <a:p>
            <a:pPr marL="0" indent="0" algn="just" eaLnBrk="1" hangingPunct="1">
              <a:lnSpc>
                <a:spcPct val="105000"/>
              </a:lnSpc>
              <a:buNone/>
            </a:pPr>
            <a:r>
              <a:rPr lang="vi-VN" sz="6300" b="0" u="none" dirty="0">
                <a:solidFill>
                  <a:srgbClr val="006600"/>
                </a:solidFill>
                <a:latin typeface="UTM American Sans"/>
                <a:cs typeface="Times New Roman" panose="02020603050405020304" pitchFamily="18" charset="0"/>
              </a:rPr>
              <a:t>Lạy Chúa là Thiên Chúa, là Vua trên trời, là Chúa Cha toàn năng. Lạy Con Một Thiên Chúa,</a:t>
            </a:r>
            <a:r>
              <a:rPr lang="en-US" sz="6300" b="0" u="none" dirty="0">
                <a:solidFill>
                  <a:srgbClr val="006600"/>
                </a:solidFill>
                <a:latin typeface="UTM American Sans"/>
                <a:cs typeface="Times New Roman" panose="02020603050405020304" pitchFamily="18" charset="0"/>
              </a:rPr>
              <a:t> </a:t>
            </a:r>
            <a:r>
              <a:rPr lang="vi-VN" sz="6300" b="0" u="none" dirty="0">
                <a:solidFill>
                  <a:srgbClr val="C00000"/>
                </a:solidFill>
                <a:latin typeface="UTM American Sans"/>
                <a:cs typeface="Times New Roman" panose="02020603050405020304" pitchFamily="18" charset="0"/>
              </a:rPr>
              <a:t>Chúa</a:t>
            </a:r>
            <a:r>
              <a:rPr lang="vi-VN" sz="6300" b="0" u="none" dirty="0">
                <a:solidFill>
                  <a:srgbClr val="006600"/>
                </a:solidFill>
                <a:latin typeface="UTM American Sans"/>
                <a:cs typeface="Times New Roman" panose="02020603050405020304" pitchFamily="18" charset="0"/>
              </a:rPr>
              <a:t> </a:t>
            </a:r>
            <a:r>
              <a:rPr lang="vi-VN" sz="6300" b="0" u="none" dirty="0">
                <a:solidFill>
                  <a:srgbClr val="C00000"/>
                </a:solidFill>
                <a:latin typeface="UTM American Sans"/>
                <a:cs typeface="Times New Roman" panose="02020603050405020304" pitchFamily="18" charset="0"/>
              </a:rPr>
              <a:t>Giêsu Kitô. </a:t>
            </a:r>
          </a:p>
        </p:txBody>
      </p:sp>
    </p:spTree>
    <p:extLst>
      <p:ext uri="{BB962C8B-B14F-4D97-AF65-F5344CB8AC3E}">
        <p14:creationId xmlns:p14="http://schemas.microsoft.com/office/powerpoint/2010/main" val="28491723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0"/>
            <a:ext cx="8229600" cy="0"/>
          </a:xfrm>
        </p:spPr>
        <p:txBody>
          <a:bodyPr/>
          <a:lstStyle/>
          <a:p>
            <a:pPr eaLnBrk="1" hangingPunct="1"/>
            <a:br>
              <a:rPr lang="en-US" sz="5333" b="0" dirty="0">
                <a:solidFill>
                  <a:srgbClr val="002060"/>
                </a:solidFill>
                <a:latin typeface="+mj-lt"/>
              </a:rPr>
            </a:br>
            <a:endParaRPr lang="en-US" sz="5333" b="0" dirty="0">
              <a:solidFill>
                <a:srgbClr val="002060"/>
              </a:solidFill>
              <a:latin typeface="+mj-lt"/>
            </a:endParaRPr>
          </a:p>
        </p:txBody>
      </p:sp>
      <p:sp>
        <p:nvSpPr>
          <p:cNvPr id="84995" name="Rectangle 3"/>
          <p:cNvSpPr>
            <a:spLocks noGrp="1" noChangeArrowheads="1"/>
          </p:cNvSpPr>
          <p:nvPr>
            <p:ph type="body" idx="1"/>
          </p:nvPr>
        </p:nvSpPr>
        <p:spPr>
          <a:xfrm>
            <a:off x="61560" y="106560"/>
            <a:ext cx="8998560" cy="4952880"/>
          </a:xfrm>
        </p:spPr>
        <p:txBody>
          <a:bodyPr anchor="ctr">
            <a:noAutofit/>
          </a:bodyPr>
          <a:lstStyle/>
          <a:p>
            <a:pPr marL="0" indent="0" algn="just" eaLnBrk="1" hangingPunct="1">
              <a:lnSpc>
                <a:spcPct val="105000"/>
              </a:lnSpc>
              <a:buNone/>
            </a:pPr>
            <a:r>
              <a:rPr lang="vi-VN" sz="5400" b="0" u="none" dirty="0">
                <a:solidFill>
                  <a:srgbClr val="006600"/>
                </a:solidFill>
                <a:latin typeface="UTM American Sans"/>
                <a:cs typeface="Times New Roman" panose="02020603050405020304" pitchFamily="18" charset="0"/>
              </a:rPr>
              <a:t>Lạy Chúa là Thiên Chúa, là Chiên Thiên Chúa, là Con Đức Chúa Cha. Chúa xoá tội trần gian, xin thương, xin thương, xin thương xót chúng con.</a:t>
            </a:r>
          </a:p>
        </p:txBody>
      </p:sp>
    </p:spTree>
    <p:extLst>
      <p:ext uri="{BB962C8B-B14F-4D97-AF65-F5344CB8AC3E}">
        <p14:creationId xmlns:p14="http://schemas.microsoft.com/office/powerpoint/2010/main" val="10348871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0"/>
            <a:ext cx="8229600" cy="0"/>
          </a:xfrm>
        </p:spPr>
        <p:txBody>
          <a:bodyPr/>
          <a:lstStyle/>
          <a:p>
            <a:pPr eaLnBrk="1" hangingPunct="1"/>
            <a:br>
              <a:rPr lang="en-US" sz="5333" b="0" dirty="0">
                <a:solidFill>
                  <a:srgbClr val="002060"/>
                </a:solidFill>
                <a:latin typeface="+mj-lt"/>
              </a:rPr>
            </a:br>
            <a:endParaRPr lang="en-US" sz="5333" b="0" dirty="0">
              <a:solidFill>
                <a:srgbClr val="002060"/>
              </a:solidFill>
              <a:latin typeface="+mj-lt"/>
            </a:endParaRPr>
          </a:p>
        </p:txBody>
      </p:sp>
      <p:sp>
        <p:nvSpPr>
          <p:cNvPr id="87043" name="Rectangle 3"/>
          <p:cNvSpPr>
            <a:spLocks noGrp="1" noChangeArrowheads="1"/>
          </p:cNvSpPr>
          <p:nvPr>
            <p:ph type="body" idx="1"/>
          </p:nvPr>
        </p:nvSpPr>
        <p:spPr>
          <a:xfrm>
            <a:off x="61560" y="106560"/>
            <a:ext cx="8998560" cy="4952880"/>
          </a:xfrm>
        </p:spPr>
        <p:txBody>
          <a:bodyPr anchor="ctr">
            <a:noAutofit/>
          </a:bodyPr>
          <a:lstStyle/>
          <a:p>
            <a:pPr marL="0" indent="0" algn="just" eaLnBrk="1" hangingPunct="1">
              <a:lnSpc>
                <a:spcPct val="105000"/>
              </a:lnSpc>
              <a:buNone/>
            </a:pPr>
            <a:r>
              <a:rPr lang="vi-VN" sz="5400" b="0" u="none" dirty="0">
                <a:solidFill>
                  <a:srgbClr val="006600"/>
                </a:solidFill>
                <a:latin typeface="UTM American Sans"/>
                <a:cs typeface="Times New Roman" panose="02020603050405020304" pitchFamily="18" charset="0"/>
              </a:rPr>
              <a:t>Chúa xoá tội trần gian, </a:t>
            </a:r>
            <a:r>
              <a:rPr lang="en-US" sz="5400" b="0" u="none" dirty="0">
                <a:solidFill>
                  <a:srgbClr val="006600"/>
                </a:solidFill>
                <a:latin typeface="UTM American Sans"/>
                <a:cs typeface="Times New Roman" panose="02020603050405020304" pitchFamily="18" charset="0"/>
              </a:rPr>
              <a:t>x</a:t>
            </a:r>
            <a:r>
              <a:rPr lang="vi-VN" sz="5400" b="0" u="none" dirty="0">
                <a:solidFill>
                  <a:srgbClr val="006600"/>
                </a:solidFill>
                <a:latin typeface="UTM American Sans"/>
                <a:cs typeface="Times New Roman" panose="02020603050405020304" pitchFamily="18" charset="0"/>
              </a:rPr>
              <a:t>in nhận lời chúng con cầu khẩn. Chúa ngự bên hữu Đức Chúa Cha, xin thương, xin thương, xin thương xót chúng con.</a:t>
            </a:r>
            <a:endParaRPr lang="en-US" sz="6600" b="0" dirty="0">
              <a:solidFill>
                <a:srgbClr val="006600"/>
              </a:solidFill>
              <a:latin typeface="+mj-lt"/>
              <a:cs typeface="Times New Roman" panose="02020603050405020304" pitchFamily="18" charset="0"/>
            </a:endParaRPr>
          </a:p>
        </p:txBody>
      </p:sp>
    </p:spTree>
    <p:extLst>
      <p:ext uri="{BB962C8B-B14F-4D97-AF65-F5344CB8AC3E}">
        <p14:creationId xmlns:p14="http://schemas.microsoft.com/office/powerpoint/2010/main" val="25207806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0"/>
            <a:ext cx="8229600" cy="0"/>
          </a:xfrm>
        </p:spPr>
        <p:txBody>
          <a:bodyPr/>
          <a:lstStyle/>
          <a:p>
            <a:pPr eaLnBrk="1" hangingPunct="1"/>
            <a:br>
              <a:rPr lang="en-US" sz="5333" b="0" dirty="0">
                <a:solidFill>
                  <a:srgbClr val="002060"/>
                </a:solidFill>
                <a:latin typeface="+mj-lt"/>
              </a:rPr>
            </a:br>
            <a:endParaRPr lang="en-US" sz="5333" b="0" dirty="0">
              <a:solidFill>
                <a:srgbClr val="002060"/>
              </a:solidFill>
              <a:latin typeface="+mj-lt"/>
            </a:endParaRPr>
          </a:p>
        </p:txBody>
      </p:sp>
      <p:sp>
        <p:nvSpPr>
          <p:cNvPr id="89091" name="Rectangle 3"/>
          <p:cNvSpPr>
            <a:spLocks noGrp="1" noChangeArrowheads="1"/>
          </p:cNvSpPr>
          <p:nvPr>
            <p:ph type="body" idx="1"/>
          </p:nvPr>
        </p:nvSpPr>
        <p:spPr>
          <a:xfrm>
            <a:off x="61560" y="106560"/>
            <a:ext cx="8998560" cy="4952880"/>
          </a:xfrm>
        </p:spPr>
        <p:txBody>
          <a:bodyPr anchor="ctr">
            <a:noAutofit/>
          </a:bodyPr>
          <a:lstStyle/>
          <a:p>
            <a:pPr marL="0" indent="0" algn="just" eaLnBrk="1" hangingPunct="1">
              <a:lnSpc>
                <a:spcPct val="105000"/>
              </a:lnSpc>
              <a:buNone/>
            </a:pPr>
            <a:r>
              <a:rPr lang="en-US" sz="4800" b="0" u="none" dirty="0" err="1">
                <a:solidFill>
                  <a:srgbClr val="C00000"/>
                </a:solidFill>
                <a:latin typeface="UTM American Sans"/>
                <a:cs typeface="Times New Roman" panose="02020603050405020304" pitchFamily="18" charset="0"/>
              </a:rPr>
              <a:t>Vì</a:t>
            </a:r>
            <a:r>
              <a:rPr lang="en-US" sz="4800" b="0" u="none" dirty="0">
                <a:solidFill>
                  <a:srgbClr val="C00000"/>
                </a:solidFill>
                <a:latin typeface="UTM American Sans"/>
                <a:cs typeface="Times New Roman" panose="02020603050405020304" pitchFamily="18" charset="0"/>
              </a:rPr>
              <a:t> </a:t>
            </a:r>
            <a:r>
              <a:rPr lang="en-US" sz="4800" b="0" u="none" dirty="0" err="1">
                <a:solidFill>
                  <a:srgbClr val="C00000"/>
                </a:solidFill>
                <a:latin typeface="UTM American Sans"/>
                <a:cs typeface="Times New Roman" panose="02020603050405020304" pitchFamily="18" charset="0"/>
              </a:rPr>
              <a:t>lạy</a:t>
            </a:r>
            <a:r>
              <a:rPr lang="en-US" sz="4800" b="0" u="none" dirty="0">
                <a:solidFill>
                  <a:srgbClr val="C00000"/>
                </a:solidFill>
                <a:latin typeface="UTM American Sans"/>
                <a:cs typeface="Times New Roman" panose="02020603050405020304" pitchFamily="18" charset="0"/>
              </a:rPr>
              <a:t> </a:t>
            </a:r>
            <a:r>
              <a:rPr lang="en-US" sz="4800" b="0" u="none" dirty="0" err="1">
                <a:solidFill>
                  <a:srgbClr val="C00000"/>
                </a:solidFill>
                <a:latin typeface="UTM American Sans"/>
                <a:cs typeface="Times New Roman" panose="02020603050405020304" pitchFamily="18" charset="0"/>
              </a:rPr>
              <a:t>Chúa</a:t>
            </a:r>
            <a:r>
              <a:rPr lang="en-US" sz="4800" b="0" u="none" dirty="0">
                <a:solidFill>
                  <a:srgbClr val="C00000"/>
                </a:solidFill>
                <a:latin typeface="UTM American Sans"/>
                <a:cs typeface="Times New Roman" panose="02020603050405020304" pitchFamily="18" charset="0"/>
              </a:rPr>
              <a:t> </a:t>
            </a:r>
            <a:r>
              <a:rPr lang="en-US" sz="4800" b="0" u="none" dirty="0" err="1">
                <a:solidFill>
                  <a:srgbClr val="C00000"/>
                </a:solidFill>
                <a:latin typeface="UTM American Sans"/>
                <a:cs typeface="Times New Roman" panose="02020603050405020304" pitchFamily="18" charset="0"/>
              </a:rPr>
              <a:t>Giê-su</a:t>
            </a:r>
            <a:r>
              <a:rPr lang="en-US" sz="4800" b="0" u="none" dirty="0">
                <a:solidFill>
                  <a:srgbClr val="C00000"/>
                </a:solidFill>
                <a:latin typeface="UTM American Sans"/>
                <a:cs typeface="Times New Roman" panose="02020603050405020304" pitchFamily="18" charset="0"/>
              </a:rPr>
              <a:t> Ki-</a:t>
            </a:r>
            <a:r>
              <a:rPr lang="en-US" sz="4800" b="0" u="none" dirty="0" err="1">
                <a:solidFill>
                  <a:srgbClr val="C00000"/>
                </a:solidFill>
                <a:latin typeface="UTM American Sans"/>
                <a:cs typeface="Times New Roman" panose="02020603050405020304" pitchFamily="18" charset="0"/>
              </a:rPr>
              <a:t>tô</a:t>
            </a:r>
            <a:r>
              <a:rPr lang="en-US" sz="4800" b="0" u="none" dirty="0">
                <a:solidFill>
                  <a:srgbClr val="C000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chỉ</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có</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là</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Đấng</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Thánh</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chỉ</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có</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là</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chỉ</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có</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là</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Đấng</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Tối</a:t>
            </a:r>
            <a:r>
              <a:rPr lang="en-US" sz="4800" b="0" u="none" dirty="0">
                <a:solidFill>
                  <a:srgbClr val="006600"/>
                </a:solidFill>
                <a:latin typeface="UTM American Sans"/>
                <a:cs typeface="Times New Roman" panose="02020603050405020304" pitchFamily="18" charset="0"/>
              </a:rPr>
              <a:t> Cao, </a:t>
            </a:r>
            <a:r>
              <a:rPr lang="en-US" sz="4800" b="0" u="none" dirty="0" err="1">
                <a:solidFill>
                  <a:srgbClr val="006600"/>
                </a:solidFill>
                <a:latin typeface="UTM American Sans"/>
                <a:cs typeface="Times New Roman" panose="02020603050405020304" pitchFamily="18" charset="0"/>
              </a:rPr>
              <a:t>cùng</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Đức</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Thánh</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Thần</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trong</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vinh</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quang</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Đức</a:t>
            </a:r>
            <a:r>
              <a:rPr lang="en-US" sz="4800" b="0" u="none" dirty="0">
                <a:solidFill>
                  <a:srgbClr val="006600"/>
                </a:solidFill>
                <a:latin typeface="UTM American Sans"/>
                <a:cs typeface="Times New Roman" panose="02020603050405020304" pitchFamily="18" charset="0"/>
              </a:rPr>
              <a:t> </a:t>
            </a:r>
            <a:r>
              <a:rPr lang="en-US" sz="4800" b="0" u="none" dirty="0" err="1">
                <a:solidFill>
                  <a:srgbClr val="006600"/>
                </a:solidFill>
                <a:latin typeface="UTM American Sans"/>
                <a:cs typeface="Times New Roman" panose="02020603050405020304" pitchFamily="18" charset="0"/>
              </a:rPr>
              <a:t>Chúa</a:t>
            </a:r>
            <a:r>
              <a:rPr lang="en-US" sz="4800" b="0" u="none" dirty="0">
                <a:solidFill>
                  <a:srgbClr val="006600"/>
                </a:solidFill>
                <a:latin typeface="UTM American Sans"/>
                <a:cs typeface="Times New Roman" panose="02020603050405020304" pitchFamily="18" charset="0"/>
              </a:rPr>
              <a:t> Cha. </a:t>
            </a:r>
            <a:r>
              <a:rPr lang="en-US" sz="4800" b="0" u="none" dirty="0">
                <a:solidFill>
                  <a:srgbClr val="C00000"/>
                </a:solidFill>
                <a:latin typeface="UTM American Sans"/>
                <a:cs typeface="Times New Roman" panose="02020603050405020304" pitchFamily="18" charset="0"/>
              </a:rPr>
              <a:t>A-men. A-men. </a:t>
            </a:r>
            <a:endParaRPr lang="vi-VN" sz="5400" b="0" dirty="0">
              <a:solidFill>
                <a:srgbClr val="C00000"/>
              </a:solidFill>
              <a:latin typeface="+mj-lt"/>
              <a:cs typeface="Times New Roman" panose="02020603050405020304" pitchFamily="18" charset="0"/>
            </a:endParaRPr>
          </a:p>
        </p:txBody>
      </p:sp>
    </p:spTree>
    <p:extLst>
      <p:ext uri="{BB962C8B-B14F-4D97-AF65-F5344CB8AC3E}">
        <p14:creationId xmlns:p14="http://schemas.microsoft.com/office/powerpoint/2010/main" val="30130365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AA081C-2D04-4A99-90FE-C397A8DDF3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511142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61A3FE-D5E7-793F-CA2F-5DD5515C33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A3FFBE2-C75E-48A8-EAC5-8B4F812FBF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0" y="0"/>
            <a:ext cx="9139140" cy="5143500"/>
          </a:xfrm>
          <a:prstGeom prst="rect">
            <a:avLst/>
          </a:prstGeom>
        </p:spPr>
      </p:pic>
    </p:spTree>
    <p:extLst>
      <p:ext uri="{BB962C8B-B14F-4D97-AF65-F5344CB8AC3E}">
        <p14:creationId xmlns:p14="http://schemas.microsoft.com/office/powerpoint/2010/main" val="706804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r>
              <a:rPr lang="en-US" sz="4800" b="0" u="none" dirty="0">
                <a:solidFill>
                  <a:srgbClr val="C00000"/>
                </a:solidFill>
                <a:effectLst/>
                <a:latin typeface="UTM American Sans"/>
              </a:rPr>
              <a:t>THÁNH VỊNH 95-D</a:t>
            </a:r>
            <a:br>
              <a:rPr lang="en-US" sz="4800" b="0" dirty="0">
                <a:solidFill>
                  <a:srgbClr val="C00000"/>
                </a:solidFill>
                <a:effectLst/>
              </a:rPr>
            </a:br>
            <a:r>
              <a:rPr lang="en-US" sz="4800" b="0" u="none" dirty="0" err="1">
                <a:solidFill>
                  <a:srgbClr val="C00000"/>
                </a:solidFill>
                <a:effectLst/>
                <a:latin typeface="UTM American Sans"/>
              </a:rPr>
              <a:t>Khánh</a:t>
            </a:r>
            <a:r>
              <a:rPr lang="en-US" sz="4800" b="0" u="none" dirty="0">
                <a:solidFill>
                  <a:srgbClr val="C00000"/>
                </a:solidFill>
                <a:effectLst/>
                <a:latin typeface="UTM American Sans"/>
              </a:rPr>
              <a:t> </a:t>
            </a:r>
            <a:r>
              <a:rPr lang="en-US" sz="4800" b="0" u="none" dirty="0" err="1">
                <a:solidFill>
                  <a:srgbClr val="C00000"/>
                </a:solidFill>
                <a:effectLst/>
                <a:latin typeface="UTM American Sans"/>
              </a:rPr>
              <a:t>Nhật</a:t>
            </a:r>
            <a:r>
              <a:rPr lang="en-US" sz="4800" b="0" u="none" dirty="0">
                <a:solidFill>
                  <a:srgbClr val="C00000"/>
                </a:solidFill>
                <a:effectLst/>
                <a:latin typeface="UTM American Sans"/>
              </a:rPr>
              <a:t> </a:t>
            </a:r>
            <a:r>
              <a:rPr lang="en-US" sz="4800" b="0" u="none" dirty="0" err="1">
                <a:solidFill>
                  <a:srgbClr val="C00000"/>
                </a:solidFill>
                <a:effectLst/>
                <a:latin typeface="UTM American Sans"/>
              </a:rPr>
              <a:t>Truyền</a:t>
            </a:r>
            <a:r>
              <a:rPr lang="en-US" sz="4800" b="0" u="none" dirty="0">
                <a:solidFill>
                  <a:srgbClr val="C00000"/>
                </a:solidFill>
                <a:effectLst/>
                <a:latin typeface="UTM American Sans"/>
              </a:rPr>
              <a:t> </a:t>
            </a:r>
            <a:r>
              <a:rPr lang="en-US" sz="4800" b="0" u="none" dirty="0" err="1">
                <a:solidFill>
                  <a:srgbClr val="C00000"/>
                </a:solidFill>
                <a:effectLst/>
                <a:latin typeface="UTM American Sans"/>
              </a:rPr>
              <a:t>Giáo</a:t>
            </a:r>
            <a:br>
              <a:rPr lang="en-US" sz="4800" b="0" dirty="0">
                <a:solidFill>
                  <a:srgbClr val="C00000"/>
                </a:solidFill>
                <a:effectLst/>
              </a:rPr>
            </a:br>
            <a:r>
              <a:rPr lang="en-US" sz="3200" b="0" i="1" u="none" dirty="0" err="1">
                <a:solidFill>
                  <a:srgbClr val="006600"/>
                </a:solidFill>
                <a:latin typeface="UTM American Sans"/>
              </a:rPr>
              <a:t>Thanh</a:t>
            </a:r>
            <a:r>
              <a:rPr lang="en-US" sz="3200" b="0" i="1" u="none" dirty="0">
                <a:solidFill>
                  <a:srgbClr val="006600"/>
                </a:solidFill>
                <a:latin typeface="UTM American Sans"/>
              </a:rPr>
              <a:t> </a:t>
            </a:r>
            <a:r>
              <a:rPr lang="en-US" sz="3200" b="0" i="1" u="none" dirty="0" err="1">
                <a:solidFill>
                  <a:srgbClr val="006600"/>
                </a:solidFill>
                <a:latin typeface="UTM American Sans"/>
              </a:rPr>
              <a:t>Lâm</a:t>
            </a:r>
            <a:br>
              <a:rPr lang="en-US" sz="3200" b="0" i="1" dirty="0">
                <a:solidFill>
                  <a:srgbClr val="006600"/>
                </a:solidFill>
                <a:effectLst/>
              </a:rPr>
            </a:br>
            <a:r>
              <a:rPr lang="en-US" sz="3200" b="0" i="1" u="none" dirty="0">
                <a:solidFill>
                  <a:srgbClr val="006600"/>
                </a:solidFill>
                <a:effectLst/>
                <a:latin typeface="UTM American Sans"/>
              </a:rPr>
              <a:t>04 </a:t>
            </a:r>
            <a:r>
              <a:rPr lang="en-US" sz="3200" b="0" i="1" u="none" dirty="0" err="1">
                <a:solidFill>
                  <a:srgbClr val="006600"/>
                </a:solidFill>
                <a:effectLst/>
                <a:latin typeface="UTM American Sans"/>
              </a:rPr>
              <a:t>Câu</a:t>
            </a:r>
            <a:endParaRPr lang="en-US" sz="3200" b="0" i="1" dirty="0">
              <a:solidFill>
                <a:srgbClr val="006600"/>
              </a:solidFill>
              <a:effectLst/>
            </a:endParaRPr>
          </a:p>
        </p:txBody>
      </p:sp>
    </p:spTree>
    <p:extLst>
      <p:ext uri="{BB962C8B-B14F-4D97-AF65-F5344CB8AC3E}">
        <p14:creationId xmlns:p14="http://schemas.microsoft.com/office/powerpoint/2010/main" val="1279892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err="1">
                <a:solidFill>
                  <a:srgbClr val="C00000"/>
                </a:solidFill>
                <a:latin typeface="UTM American Sans"/>
              </a:rPr>
              <a:t>Đk</a:t>
            </a:r>
            <a:r>
              <a:rPr lang="en-US" sz="6300" b="0" u="none" dirty="0">
                <a:solidFill>
                  <a:srgbClr val="C00000"/>
                </a:solidFill>
                <a:latin typeface="UTM American Sans"/>
              </a:rPr>
              <a:t>:</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a:t>
            </a:r>
            <a:r>
              <a:rPr lang="en-US" sz="6300" b="0" u="none" dirty="0" err="1">
                <a:solidFill>
                  <a:srgbClr val="006600"/>
                </a:solidFill>
                <a:latin typeface="UTM American Sans"/>
              </a:rPr>
              <a:t>tường</a:t>
            </a:r>
            <a:r>
              <a:rPr lang="en-US" sz="6300" b="0" u="none" dirty="0">
                <a:solidFill>
                  <a:srgbClr val="006600"/>
                </a:solidFill>
                <a:latin typeface="UTM American Sans"/>
              </a:rPr>
              <a:t> </a:t>
            </a:r>
            <a:r>
              <a:rPr lang="en-US" sz="6300" b="0" u="none" dirty="0" err="1">
                <a:solidFill>
                  <a:srgbClr val="006600"/>
                </a:solidFill>
                <a:latin typeface="UTM American Sans"/>
              </a:rPr>
              <a:t>thuật</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phép</a:t>
            </a:r>
            <a:r>
              <a:rPr lang="en-US" sz="6300" b="0" u="none" dirty="0">
                <a:solidFill>
                  <a:srgbClr val="006600"/>
                </a:solidFill>
                <a:latin typeface="UTM American Sans"/>
              </a:rPr>
              <a:t> </a:t>
            </a:r>
            <a:r>
              <a:rPr lang="en-US" sz="6300" b="0" u="none" dirty="0" err="1">
                <a:solidFill>
                  <a:srgbClr val="006600"/>
                </a:solidFill>
                <a:latin typeface="UTM American Sans"/>
              </a:rPr>
              <a:t>lạ</a:t>
            </a:r>
            <a:r>
              <a:rPr lang="en-US" sz="6300" b="0" u="none" dirty="0">
                <a:solidFill>
                  <a:srgbClr val="006600"/>
                </a:solidFill>
                <a:latin typeface="UTM American Sans"/>
              </a:rPr>
              <a:t> </a:t>
            </a:r>
            <a:r>
              <a:rPr lang="en-US" sz="6300" b="0" u="none" dirty="0" err="1">
                <a:solidFill>
                  <a:srgbClr val="006600"/>
                </a:solidFill>
                <a:latin typeface="UTM American Sans"/>
              </a:rPr>
              <a:t>của</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loan </a:t>
            </a:r>
            <a:r>
              <a:rPr lang="en-US" sz="6300" b="0" u="none" dirty="0" err="1">
                <a:solidFill>
                  <a:srgbClr val="006600"/>
                </a:solidFill>
                <a:latin typeface="UTM American Sans"/>
              </a:rPr>
              <a:t>truyền</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kỳ</a:t>
            </a:r>
            <a:r>
              <a:rPr lang="en-US" sz="6300" b="0" u="none" dirty="0">
                <a:solidFill>
                  <a:srgbClr val="006600"/>
                </a:solidFill>
                <a:latin typeface="UTM American Sans"/>
              </a:rPr>
              <a:t> </a:t>
            </a:r>
            <a:r>
              <a:rPr lang="en-US" sz="6300" b="0" u="none" dirty="0" err="1">
                <a:solidFill>
                  <a:srgbClr val="006600"/>
                </a:solidFill>
                <a:latin typeface="UTM American Sans"/>
              </a:rPr>
              <a:t>công</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làm</a:t>
            </a:r>
            <a:r>
              <a:rPr lang="en-US" sz="6300" b="0" u="none" dirty="0">
                <a:solidFill>
                  <a:srgbClr val="006600"/>
                </a:solidFill>
                <a:latin typeface="UTM American Sans"/>
              </a:rPr>
              <a:t>.</a:t>
            </a:r>
          </a:p>
        </p:txBody>
      </p:sp>
    </p:spTree>
    <p:extLst>
      <p:ext uri="{BB962C8B-B14F-4D97-AF65-F5344CB8AC3E}">
        <p14:creationId xmlns:p14="http://schemas.microsoft.com/office/powerpoint/2010/main" val="2439019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Autofit/>
          </a:bodyPr>
          <a:lstStyle/>
          <a:p>
            <a:pPr algn="just">
              <a:lnSpc>
                <a:spcPct val="105000"/>
              </a:lnSpc>
            </a:pPr>
            <a:r>
              <a:rPr lang="en-US" sz="5400" b="0" u="none" dirty="0">
                <a:solidFill>
                  <a:srgbClr val="C00000"/>
                </a:solidFill>
                <a:latin typeface="UTM American Sans"/>
              </a:rPr>
              <a:t>Tk1:</a:t>
            </a:r>
            <a:r>
              <a:rPr lang="en-US" sz="5400" b="0" u="none" dirty="0">
                <a:solidFill>
                  <a:srgbClr val="006600"/>
                </a:solidFill>
                <a:latin typeface="UTM American Sans"/>
              </a:rPr>
              <a:t> </a:t>
            </a:r>
            <a:r>
              <a:rPr lang="en-US" sz="5400" b="0" u="none" dirty="0" err="1">
                <a:solidFill>
                  <a:srgbClr val="006600"/>
                </a:solidFill>
                <a:latin typeface="UTM American Sans"/>
              </a:rPr>
              <a:t>Hãy</a:t>
            </a:r>
            <a:r>
              <a:rPr lang="en-US" sz="5400" b="0" u="none" dirty="0">
                <a:solidFill>
                  <a:srgbClr val="006600"/>
                </a:solidFill>
                <a:latin typeface="UTM American Sans"/>
              </a:rPr>
              <a:t> </a:t>
            </a:r>
            <a:r>
              <a:rPr lang="en-US" sz="5400" b="0" u="none" dirty="0" err="1">
                <a:solidFill>
                  <a:srgbClr val="006600"/>
                </a:solidFill>
                <a:latin typeface="UTM American Sans"/>
              </a:rPr>
              <a:t>mừng</a:t>
            </a:r>
            <a:r>
              <a:rPr lang="en-US" sz="5400" b="0" u="none" dirty="0">
                <a:solidFill>
                  <a:srgbClr val="006600"/>
                </a:solidFill>
                <a:latin typeface="UTM American Sans"/>
              </a:rPr>
              <a:t> </a:t>
            </a:r>
            <a:r>
              <a:rPr lang="en-US" sz="5400" b="0" u="none" dirty="0" err="1">
                <a:solidFill>
                  <a:srgbClr val="006600"/>
                </a:solidFill>
                <a:latin typeface="UTM American Sans"/>
              </a:rPr>
              <a:t>Chúa</a:t>
            </a:r>
            <a:r>
              <a:rPr lang="en-US" sz="5400" b="0" u="none" dirty="0">
                <a:solidFill>
                  <a:srgbClr val="006600"/>
                </a:solidFill>
                <a:latin typeface="UTM American Sans"/>
              </a:rPr>
              <a:t> </a:t>
            </a:r>
            <a:r>
              <a:rPr lang="en-US" sz="5400" b="0" u="none" dirty="0" err="1">
                <a:solidFill>
                  <a:srgbClr val="006600"/>
                </a:solidFill>
                <a:latin typeface="UTM American Sans"/>
              </a:rPr>
              <a:t>một</a:t>
            </a:r>
            <a:r>
              <a:rPr lang="en-US" sz="5400" b="0" u="none" dirty="0">
                <a:solidFill>
                  <a:srgbClr val="006600"/>
                </a:solidFill>
                <a:latin typeface="UTM American Sans"/>
              </a:rPr>
              <a:t> </a:t>
            </a:r>
            <a:r>
              <a:rPr lang="en-US" sz="5400" b="0" u="none" dirty="0" err="1">
                <a:solidFill>
                  <a:srgbClr val="006600"/>
                </a:solidFill>
                <a:latin typeface="UTM American Sans"/>
              </a:rPr>
              <a:t>bài</a:t>
            </a:r>
            <a:r>
              <a:rPr lang="en-US" sz="5400" b="0" u="none" dirty="0">
                <a:solidFill>
                  <a:srgbClr val="006600"/>
                </a:solidFill>
                <a:latin typeface="UTM American Sans"/>
              </a:rPr>
              <a:t> ca </a:t>
            </a:r>
            <a:r>
              <a:rPr lang="en-US" sz="5400" b="0" u="none" dirty="0" err="1">
                <a:solidFill>
                  <a:srgbClr val="006600"/>
                </a:solidFill>
                <a:latin typeface="UTM American Sans"/>
              </a:rPr>
              <a:t>mới</a:t>
            </a:r>
            <a:r>
              <a:rPr lang="en-US" sz="5400" b="0" u="none" dirty="0">
                <a:solidFill>
                  <a:srgbClr val="006600"/>
                </a:solidFill>
                <a:latin typeface="UTM American Sans"/>
              </a:rPr>
              <a:t>, </a:t>
            </a:r>
            <a:r>
              <a:rPr lang="en-US" sz="5400" b="0" u="none" dirty="0" err="1">
                <a:solidFill>
                  <a:srgbClr val="006600"/>
                </a:solidFill>
                <a:latin typeface="UTM American Sans"/>
              </a:rPr>
              <a:t>hỡi</a:t>
            </a:r>
            <a:r>
              <a:rPr lang="en-US" sz="5400" b="0" u="none" dirty="0">
                <a:solidFill>
                  <a:srgbClr val="006600"/>
                </a:solidFill>
                <a:latin typeface="UTM American Sans"/>
              </a:rPr>
              <a:t> </a:t>
            </a:r>
            <a:r>
              <a:rPr lang="en-US" sz="5400" b="0" u="none" dirty="0" err="1">
                <a:solidFill>
                  <a:srgbClr val="006600"/>
                </a:solidFill>
                <a:latin typeface="UTM American Sans"/>
              </a:rPr>
              <a:t>muôn</a:t>
            </a:r>
            <a:r>
              <a:rPr lang="en-US" sz="5400" b="0" u="none" dirty="0">
                <a:solidFill>
                  <a:srgbClr val="006600"/>
                </a:solidFill>
                <a:latin typeface="UTM American Sans"/>
              </a:rPr>
              <a:t> </a:t>
            </a:r>
            <a:r>
              <a:rPr lang="en-US" sz="5400" b="0" u="none" dirty="0" err="1">
                <a:solidFill>
                  <a:srgbClr val="006600"/>
                </a:solidFill>
                <a:latin typeface="UTM American Sans"/>
              </a:rPr>
              <a:t>dân</a:t>
            </a:r>
            <a:r>
              <a:rPr lang="en-US" sz="5400" b="0" u="none" dirty="0">
                <a:solidFill>
                  <a:srgbClr val="006600"/>
                </a:solidFill>
                <a:latin typeface="UTM American Sans"/>
              </a:rPr>
              <a:t> </a:t>
            </a:r>
            <a:r>
              <a:rPr lang="en-US" sz="5400" b="0" u="none" dirty="0" err="1">
                <a:solidFill>
                  <a:srgbClr val="006600"/>
                </a:solidFill>
                <a:latin typeface="UTM American Sans"/>
              </a:rPr>
              <a:t>khắp</a:t>
            </a:r>
            <a:r>
              <a:rPr lang="en-US" sz="5400" b="0" u="none" dirty="0">
                <a:solidFill>
                  <a:srgbClr val="006600"/>
                </a:solidFill>
                <a:latin typeface="UTM American Sans"/>
              </a:rPr>
              <a:t> </a:t>
            </a:r>
            <a:r>
              <a:rPr lang="en-US" sz="5400" b="0" u="none" dirty="0" err="1">
                <a:solidFill>
                  <a:srgbClr val="006600"/>
                </a:solidFill>
                <a:latin typeface="UTM American Sans"/>
              </a:rPr>
              <a:t>nơi</a:t>
            </a:r>
            <a:r>
              <a:rPr lang="en-US" sz="5400" b="0" u="none" dirty="0">
                <a:solidFill>
                  <a:srgbClr val="006600"/>
                </a:solidFill>
                <a:latin typeface="UTM American Sans"/>
              </a:rPr>
              <a:t> </a:t>
            </a:r>
            <a:r>
              <a:rPr lang="en-US" sz="5400" b="0" u="none" dirty="0" err="1">
                <a:solidFill>
                  <a:srgbClr val="006600"/>
                </a:solidFill>
                <a:latin typeface="UTM American Sans"/>
              </a:rPr>
              <a:t>địa</a:t>
            </a:r>
            <a:r>
              <a:rPr lang="en-US" sz="5400" b="0" u="none" dirty="0">
                <a:solidFill>
                  <a:srgbClr val="006600"/>
                </a:solidFill>
                <a:latin typeface="UTM American Sans"/>
              </a:rPr>
              <a:t> </a:t>
            </a:r>
            <a:r>
              <a:rPr lang="en-US" sz="5400" b="0" u="none" dirty="0" err="1">
                <a:solidFill>
                  <a:srgbClr val="006600"/>
                </a:solidFill>
                <a:latin typeface="UTM American Sans"/>
              </a:rPr>
              <a:t>cầu</a:t>
            </a:r>
            <a:r>
              <a:rPr lang="en-US" sz="5400" b="0" u="none" dirty="0">
                <a:solidFill>
                  <a:srgbClr val="006600"/>
                </a:solidFill>
                <a:latin typeface="UTM American Sans"/>
              </a:rPr>
              <a:t>. Ca </a:t>
            </a:r>
            <a:r>
              <a:rPr lang="en-US" sz="5400" b="0" u="none" dirty="0" err="1">
                <a:solidFill>
                  <a:srgbClr val="006600"/>
                </a:solidFill>
                <a:latin typeface="UTM American Sans"/>
              </a:rPr>
              <a:t>tụng</a:t>
            </a:r>
            <a:r>
              <a:rPr lang="en-US" sz="5400" b="0" u="none" dirty="0">
                <a:solidFill>
                  <a:srgbClr val="006600"/>
                </a:solidFill>
                <a:latin typeface="UTM American Sans"/>
              </a:rPr>
              <a:t> </a:t>
            </a:r>
            <a:r>
              <a:rPr lang="en-US" sz="5400" b="0" u="none" dirty="0" err="1">
                <a:solidFill>
                  <a:srgbClr val="006600"/>
                </a:solidFill>
                <a:latin typeface="UTM American Sans"/>
              </a:rPr>
              <a:t>Chúa</a:t>
            </a:r>
            <a:r>
              <a:rPr lang="en-US" sz="5400" b="0" u="none" dirty="0">
                <a:solidFill>
                  <a:srgbClr val="006600"/>
                </a:solidFill>
                <a:latin typeface="UTM American Sans"/>
              </a:rPr>
              <a:t> </a:t>
            </a:r>
            <a:r>
              <a:rPr lang="en-US" sz="5400" b="0" u="none" dirty="0" err="1">
                <a:solidFill>
                  <a:srgbClr val="006600"/>
                </a:solidFill>
                <a:latin typeface="UTM American Sans"/>
              </a:rPr>
              <a:t>vinh</a:t>
            </a:r>
            <a:r>
              <a:rPr lang="en-US" sz="5400" b="0" u="none" dirty="0">
                <a:solidFill>
                  <a:srgbClr val="006600"/>
                </a:solidFill>
                <a:latin typeface="UTM American Sans"/>
              </a:rPr>
              <a:t> </a:t>
            </a:r>
            <a:r>
              <a:rPr lang="en-US" sz="5400" b="0" u="none" dirty="0" err="1">
                <a:solidFill>
                  <a:srgbClr val="006600"/>
                </a:solidFill>
                <a:latin typeface="UTM American Sans"/>
              </a:rPr>
              <a:t>quang</a:t>
            </a:r>
            <a:r>
              <a:rPr lang="en-US" sz="5400" b="0" u="none" dirty="0">
                <a:solidFill>
                  <a:srgbClr val="006600"/>
                </a:solidFill>
                <a:latin typeface="UTM American Sans"/>
              </a:rPr>
              <a:t> </a:t>
            </a:r>
            <a:r>
              <a:rPr lang="en-US" sz="5400" b="0" u="none" dirty="0" err="1">
                <a:solidFill>
                  <a:srgbClr val="006600"/>
                </a:solidFill>
                <a:latin typeface="UTM American Sans"/>
              </a:rPr>
              <a:t>rạng</a:t>
            </a:r>
            <a:r>
              <a:rPr lang="en-US" sz="5400" b="0" u="none" dirty="0">
                <a:solidFill>
                  <a:srgbClr val="006600"/>
                </a:solidFill>
                <a:latin typeface="UTM American Sans"/>
              </a:rPr>
              <a:t> </a:t>
            </a:r>
            <a:r>
              <a:rPr lang="en-US" sz="5400" b="0" u="none" dirty="0" err="1">
                <a:solidFill>
                  <a:srgbClr val="006600"/>
                </a:solidFill>
                <a:latin typeface="UTM American Sans"/>
              </a:rPr>
              <a:t>ngời</a:t>
            </a:r>
            <a:r>
              <a:rPr lang="en-US" sz="5400" b="0" u="none" dirty="0">
                <a:solidFill>
                  <a:srgbClr val="006600"/>
                </a:solidFill>
                <a:latin typeface="UTM American Sans"/>
              </a:rPr>
              <a:t>, </a:t>
            </a:r>
            <a:r>
              <a:rPr lang="en-US" sz="5400" b="0" u="none" dirty="0" err="1">
                <a:solidFill>
                  <a:srgbClr val="006600"/>
                </a:solidFill>
                <a:latin typeface="UTM American Sans"/>
              </a:rPr>
              <a:t>vui</a:t>
            </a:r>
            <a:r>
              <a:rPr lang="en-US" sz="5400" b="0" u="none" dirty="0">
                <a:solidFill>
                  <a:srgbClr val="006600"/>
                </a:solidFill>
                <a:latin typeface="UTM American Sans"/>
              </a:rPr>
              <a:t> </a:t>
            </a:r>
            <a:r>
              <a:rPr lang="en-US" sz="5400" b="0" u="none" dirty="0" err="1">
                <a:solidFill>
                  <a:srgbClr val="006600"/>
                </a:solidFill>
                <a:latin typeface="UTM American Sans"/>
              </a:rPr>
              <a:t>mừng</a:t>
            </a:r>
            <a:r>
              <a:rPr lang="en-US" sz="5400" b="0" u="none" dirty="0">
                <a:solidFill>
                  <a:srgbClr val="006600"/>
                </a:solidFill>
                <a:latin typeface="UTM American Sans"/>
              </a:rPr>
              <a:t> </a:t>
            </a:r>
            <a:r>
              <a:rPr lang="en-US" sz="5400" b="0" u="none" dirty="0" err="1">
                <a:solidFill>
                  <a:srgbClr val="006600"/>
                </a:solidFill>
                <a:latin typeface="UTM American Sans"/>
              </a:rPr>
              <a:t>lên</a:t>
            </a:r>
            <a:r>
              <a:rPr lang="en-US" sz="5400" b="0" u="none" dirty="0">
                <a:solidFill>
                  <a:srgbClr val="006600"/>
                </a:solidFill>
                <a:latin typeface="UTM American Sans"/>
              </a:rPr>
              <a:t> </a:t>
            </a:r>
            <a:r>
              <a:rPr lang="en-US" sz="5400" b="0" u="none" dirty="0" err="1">
                <a:solidFill>
                  <a:srgbClr val="006600"/>
                </a:solidFill>
                <a:latin typeface="UTM American Sans"/>
              </a:rPr>
              <a:t>chúc</a:t>
            </a:r>
            <a:r>
              <a:rPr lang="en-US" sz="5400" b="0" u="none" dirty="0">
                <a:solidFill>
                  <a:srgbClr val="006600"/>
                </a:solidFill>
                <a:latin typeface="UTM American Sans"/>
              </a:rPr>
              <a:t> </a:t>
            </a:r>
            <a:r>
              <a:rPr lang="en-US" sz="5400" b="0" u="none" dirty="0" err="1">
                <a:solidFill>
                  <a:srgbClr val="006600"/>
                </a:solidFill>
                <a:latin typeface="UTM American Sans"/>
              </a:rPr>
              <a:t>tụng</a:t>
            </a:r>
            <a:r>
              <a:rPr lang="en-US" sz="5400" b="0" u="none" dirty="0">
                <a:solidFill>
                  <a:srgbClr val="006600"/>
                </a:solidFill>
                <a:latin typeface="UTM American Sans"/>
              </a:rPr>
              <a:t> </a:t>
            </a:r>
            <a:r>
              <a:rPr lang="en-US" sz="5400" b="0" u="none" dirty="0" err="1">
                <a:solidFill>
                  <a:srgbClr val="006600"/>
                </a:solidFill>
                <a:latin typeface="UTM American Sans"/>
              </a:rPr>
              <a:t>danh</a:t>
            </a:r>
            <a:r>
              <a:rPr lang="en-US" sz="5400" b="0" u="none" dirty="0">
                <a:solidFill>
                  <a:srgbClr val="006600"/>
                </a:solidFill>
                <a:latin typeface="UTM American Sans"/>
              </a:rPr>
              <a:t> </a:t>
            </a:r>
            <a:r>
              <a:rPr lang="en-US" sz="5400" b="0" u="none" dirty="0" err="1">
                <a:solidFill>
                  <a:srgbClr val="006600"/>
                </a:solidFill>
                <a:latin typeface="UTM American Sans"/>
              </a:rPr>
              <a:t>Ngài</a:t>
            </a:r>
            <a:r>
              <a:rPr lang="en-US" sz="5400" b="0" u="none" dirty="0">
                <a:solidFill>
                  <a:srgbClr val="006600"/>
                </a:solidFill>
                <a:latin typeface="UTM American Sans"/>
              </a:rPr>
              <a:t>.</a:t>
            </a:r>
            <a:endParaRPr lang="en-US" sz="6000" b="1" dirty="0">
              <a:solidFill>
                <a:srgbClr val="006600"/>
              </a:solidFill>
            </a:endParaRPr>
          </a:p>
        </p:txBody>
      </p:sp>
    </p:spTree>
    <p:extLst>
      <p:ext uri="{BB962C8B-B14F-4D97-AF65-F5344CB8AC3E}">
        <p14:creationId xmlns:p14="http://schemas.microsoft.com/office/powerpoint/2010/main" val="3826707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err="1">
                <a:solidFill>
                  <a:srgbClr val="C00000"/>
                </a:solidFill>
                <a:latin typeface="UTM American Sans"/>
              </a:rPr>
              <a:t>Đk</a:t>
            </a:r>
            <a:r>
              <a:rPr lang="en-US" sz="6300" b="0" u="none" dirty="0">
                <a:solidFill>
                  <a:srgbClr val="C00000"/>
                </a:solidFill>
                <a:latin typeface="UTM American Sans"/>
              </a:rPr>
              <a:t>:</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a:t>
            </a:r>
            <a:r>
              <a:rPr lang="en-US" sz="6300" b="0" u="none" dirty="0" err="1">
                <a:solidFill>
                  <a:srgbClr val="006600"/>
                </a:solidFill>
                <a:latin typeface="UTM American Sans"/>
              </a:rPr>
              <a:t>tường</a:t>
            </a:r>
            <a:r>
              <a:rPr lang="en-US" sz="6300" b="0" u="none" dirty="0">
                <a:solidFill>
                  <a:srgbClr val="006600"/>
                </a:solidFill>
                <a:latin typeface="UTM American Sans"/>
              </a:rPr>
              <a:t> </a:t>
            </a:r>
            <a:r>
              <a:rPr lang="en-US" sz="6300" b="0" u="none" dirty="0" err="1">
                <a:solidFill>
                  <a:srgbClr val="006600"/>
                </a:solidFill>
                <a:latin typeface="UTM American Sans"/>
              </a:rPr>
              <a:t>thuật</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phép</a:t>
            </a:r>
            <a:r>
              <a:rPr lang="en-US" sz="6300" b="0" u="none" dirty="0">
                <a:solidFill>
                  <a:srgbClr val="006600"/>
                </a:solidFill>
                <a:latin typeface="UTM American Sans"/>
              </a:rPr>
              <a:t> </a:t>
            </a:r>
            <a:r>
              <a:rPr lang="en-US" sz="6300" b="0" u="none" dirty="0" err="1">
                <a:solidFill>
                  <a:srgbClr val="006600"/>
                </a:solidFill>
                <a:latin typeface="UTM American Sans"/>
              </a:rPr>
              <a:t>lạ</a:t>
            </a:r>
            <a:r>
              <a:rPr lang="en-US" sz="6300" b="0" u="none" dirty="0">
                <a:solidFill>
                  <a:srgbClr val="006600"/>
                </a:solidFill>
                <a:latin typeface="UTM American Sans"/>
              </a:rPr>
              <a:t> </a:t>
            </a:r>
            <a:r>
              <a:rPr lang="en-US" sz="6300" b="0" u="none" dirty="0" err="1">
                <a:solidFill>
                  <a:srgbClr val="006600"/>
                </a:solidFill>
                <a:latin typeface="UTM American Sans"/>
              </a:rPr>
              <a:t>của</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loan </a:t>
            </a:r>
            <a:r>
              <a:rPr lang="en-US" sz="6300" b="0" u="none" dirty="0" err="1">
                <a:solidFill>
                  <a:srgbClr val="006600"/>
                </a:solidFill>
                <a:latin typeface="UTM American Sans"/>
              </a:rPr>
              <a:t>truyền</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kỳ</a:t>
            </a:r>
            <a:r>
              <a:rPr lang="en-US" sz="6300" b="0" u="none" dirty="0">
                <a:solidFill>
                  <a:srgbClr val="006600"/>
                </a:solidFill>
                <a:latin typeface="UTM American Sans"/>
              </a:rPr>
              <a:t> </a:t>
            </a:r>
            <a:r>
              <a:rPr lang="en-US" sz="6300" b="0" u="none" dirty="0" err="1">
                <a:solidFill>
                  <a:srgbClr val="006600"/>
                </a:solidFill>
                <a:latin typeface="UTM American Sans"/>
              </a:rPr>
              <a:t>công</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làm</a:t>
            </a:r>
            <a:r>
              <a:rPr lang="en-US" sz="6300" b="0" u="none" dirty="0">
                <a:solidFill>
                  <a:srgbClr val="006600"/>
                </a:solidFill>
                <a:latin typeface="UTM American Sans"/>
              </a:rPr>
              <a:t>.</a:t>
            </a:r>
          </a:p>
        </p:txBody>
      </p:sp>
    </p:spTree>
    <p:extLst>
      <p:ext uri="{BB962C8B-B14F-4D97-AF65-F5344CB8AC3E}">
        <p14:creationId xmlns:p14="http://schemas.microsoft.com/office/powerpoint/2010/main" val="4149802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a:solidFill>
                  <a:srgbClr val="C00000"/>
                </a:solidFill>
                <a:latin typeface="UTM American Sans"/>
              </a:rPr>
              <a:t>Tk2:</a:t>
            </a:r>
            <a:r>
              <a:rPr lang="en-US" sz="4800" b="0" u="none" dirty="0">
                <a:solidFill>
                  <a:srgbClr val="006600"/>
                </a:solidFill>
                <a:latin typeface="UTM American Sans"/>
              </a:rPr>
              <a:t> </a:t>
            </a:r>
            <a:r>
              <a:rPr lang="en-US" sz="4800" b="0" u="none" dirty="0" err="1">
                <a:solidFill>
                  <a:srgbClr val="006600"/>
                </a:solidFill>
                <a:latin typeface="UTM American Sans"/>
              </a:rPr>
              <a:t>Muôn</a:t>
            </a:r>
            <a:r>
              <a:rPr lang="en-US" sz="4800" b="0" u="none" dirty="0">
                <a:solidFill>
                  <a:srgbClr val="006600"/>
                </a:solidFill>
                <a:latin typeface="UTM American Sans"/>
              </a:rPr>
              <a:t> </a:t>
            </a:r>
            <a:r>
              <a:rPr lang="en-US" sz="4800" b="0" u="none" dirty="0" err="1">
                <a:solidFill>
                  <a:srgbClr val="006600"/>
                </a:solidFill>
                <a:latin typeface="UTM American Sans"/>
              </a:rPr>
              <a:t>đời</a:t>
            </a:r>
            <a:r>
              <a:rPr lang="en-US" sz="4800" b="0" u="none" dirty="0">
                <a:solidFill>
                  <a:srgbClr val="006600"/>
                </a:solidFill>
                <a:latin typeface="UTM American Sans"/>
              </a:rPr>
              <a:t> </a:t>
            </a:r>
            <a:r>
              <a:rPr lang="en-US" sz="4800" b="0" u="none" dirty="0" err="1">
                <a:solidFill>
                  <a:srgbClr val="006600"/>
                </a:solidFill>
                <a:latin typeface="UTM American Sans"/>
              </a:rPr>
              <a:t>hãy</a:t>
            </a:r>
            <a:r>
              <a:rPr lang="en-US" sz="4800" b="0" u="none" dirty="0">
                <a:solidFill>
                  <a:srgbClr val="006600"/>
                </a:solidFill>
                <a:latin typeface="UTM American Sans"/>
              </a:rPr>
              <a:t> </a:t>
            </a:r>
            <a:r>
              <a:rPr lang="en-US" sz="4800" b="0" u="none" dirty="0" err="1">
                <a:solidFill>
                  <a:srgbClr val="006600"/>
                </a:solidFill>
                <a:latin typeface="UTM American Sans"/>
              </a:rPr>
              <a:t>tường</a:t>
            </a:r>
            <a:r>
              <a:rPr lang="en-US" sz="4800" b="0" u="none" dirty="0">
                <a:solidFill>
                  <a:srgbClr val="006600"/>
                </a:solidFill>
                <a:latin typeface="UTM American Sans"/>
              </a:rPr>
              <a:t> </a:t>
            </a:r>
            <a:r>
              <a:rPr lang="en-US" sz="4800" b="0" u="none" dirty="0" err="1">
                <a:solidFill>
                  <a:srgbClr val="006600"/>
                </a:solidFill>
                <a:latin typeface="UTM American Sans"/>
              </a:rPr>
              <a:t>thuật</a:t>
            </a:r>
            <a:r>
              <a:rPr lang="en-US" sz="4800" b="0" u="none" dirty="0">
                <a:solidFill>
                  <a:srgbClr val="006600"/>
                </a:solidFill>
                <a:latin typeface="UTM American Sans"/>
              </a:rPr>
              <a:t> </a:t>
            </a:r>
            <a:r>
              <a:rPr lang="en-US" sz="4800" b="0" u="none" dirty="0" err="1">
                <a:solidFill>
                  <a:srgbClr val="006600"/>
                </a:solidFill>
                <a:latin typeface="UTM American Sans"/>
              </a:rPr>
              <a:t>về</a:t>
            </a:r>
            <a:r>
              <a:rPr lang="en-US" sz="4800" b="0" u="none" dirty="0">
                <a:solidFill>
                  <a:srgbClr val="006600"/>
                </a:solidFill>
                <a:latin typeface="UTM American Sans"/>
              </a:rPr>
              <a:t> </a:t>
            </a:r>
            <a:r>
              <a:rPr lang="en-US" sz="4800" b="0" u="none" dirty="0" err="1">
                <a:solidFill>
                  <a:srgbClr val="006600"/>
                </a:solidFill>
                <a:latin typeface="UTM American Sans"/>
              </a:rPr>
              <a:t>Chúa</a:t>
            </a:r>
            <a:r>
              <a:rPr lang="en-US" sz="4800" b="0" u="none" dirty="0">
                <a:solidFill>
                  <a:srgbClr val="006600"/>
                </a:solidFill>
                <a:latin typeface="UTM American Sans"/>
              </a:rPr>
              <a:t>, </a:t>
            </a:r>
            <a:r>
              <a:rPr lang="en-US" sz="4800" b="0" u="none" dirty="0" err="1">
                <a:solidFill>
                  <a:srgbClr val="006600"/>
                </a:solidFill>
                <a:latin typeface="UTM American Sans"/>
              </a:rPr>
              <a:t>Ngài</a:t>
            </a:r>
            <a:r>
              <a:rPr lang="en-US" sz="4800" b="0" u="none" dirty="0">
                <a:solidFill>
                  <a:srgbClr val="006600"/>
                </a:solidFill>
                <a:latin typeface="UTM American Sans"/>
              </a:rPr>
              <a:t> </a:t>
            </a:r>
            <a:r>
              <a:rPr lang="en-US" sz="4800" b="0" u="none" dirty="0" err="1">
                <a:solidFill>
                  <a:srgbClr val="006600"/>
                </a:solidFill>
                <a:latin typeface="UTM American Sans"/>
              </a:rPr>
              <a:t>thương</a:t>
            </a:r>
            <a:r>
              <a:rPr lang="en-US" sz="4800" b="0" u="none" dirty="0">
                <a:solidFill>
                  <a:srgbClr val="006600"/>
                </a:solidFill>
                <a:latin typeface="UTM American Sans"/>
              </a:rPr>
              <a:t> ban </a:t>
            </a:r>
            <a:r>
              <a:rPr lang="en-US" sz="4800" b="0" u="none" dirty="0" err="1">
                <a:solidFill>
                  <a:srgbClr val="006600"/>
                </a:solidFill>
                <a:latin typeface="UTM American Sans"/>
              </a:rPr>
              <a:t>xuống</a:t>
            </a:r>
            <a:r>
              <a:rPr lang="en-US" sz="4800" b="0" u="none" dirty="0">
                <a:solidFill>
                  <a:srgbClr val="006600"/>
                </a:solidFill>
                <a:latin typeface="UTM American Sans"/>
              </a:rPr>
              <a:t> </a:t>
            </a:r>
            <a:r>
              <a:rPr lang="en-US" sz="4800" b="0" u="none" dirty="0" err="1">
                <a:solidFill>
                  <a:srgbClr val="006600"/>
                </a:solidFill>
                <a:latin typeface="UTM American Sans"/>
              </a:rPr>
              <a:t>ơn</a:t>
            </a:r>
            <a:r>
              <a:rPr lang="en-US" sz="4800" b="0" u="none" dirty="0">
                <a:solidFill>
                  <a:srgbClr val="006600"/>
                </a:solidFill>
                <a:latin typeface="UTM American Sans"/>
              </a:rPr>
              <a:t> </a:t>
            </a:r>
            <a:r>
              <a:rPr lang="en-US" sz="4800" b="0" u="none" dirty="0" err="1">
                <a:solidFill>
                  <a:srgbClr val="006600"/>
                </a:solidFill>
                <a:latin typeface="UTM American Sans"/>
              </a:rPr>
              <a:t>cứu</a:t>
            </a:r>
            <a:r>
              <a:rPr lang="en-US" sz="4800" b="0" u="none" dirty="0">
                <a:solidFill>
                  <a:srgbClr val="006600"/>
                </a:solidFill>
                <a:latin typeface="UTM American Sans"/>
              </a:rPr>
              <a:t> </a:t>
            </a:r>
            <a:r>
              <a:rPr lang="en-US" sz="4800" b="0" u="none" dirty="0" err="1">
                <a:solidFill>
                  <a:srgbClr val="006600"/>
                </a:solidFill>
                <a:latin typeface="UTM American Sans"/>
              </a:rPr>
              <a:t>độ</a:t>
            </a:r>
            <a:r>
              <a:rPr lang="en-US" sz="4800" b="0" u="none" dirty="0">
                <a:solidFill>
                  <a:srgbClr val="006600"/>
                </a:solidFill>
                <a:latin typeface="UTM American Sans"/>
              </a:rPr>
              <a:t>. Loan </a:t>
            </a:r>
            <a:r>
              <a:rPr lang="en-US" sz="4800" b="0" u="none" dirty="0" err="1">
                <a:solidFill>
                  <a:srgbClr val="006600"/>
                </a:solidFill>
                <a:latin typeface="UTM American Sans"/>
              </a:rPr>
              <a:t>truyền</a:t>
            </a:r>
            <a:r>
              <a:rPr lang="en-US" sz="4800" b="0" u="none" dirty="0">
                <a:solidFill>
                  <a:srgbClr val="006600"/>
                </a:solidFill>
                <a:latin typeface="UTM American Sans"/>
              </a:rPr>
              <a:t> </a:t>
            </a:r>
            <a:r>
              <a:rPr lang="en-US" sz="4800" b="0" u="none" dirty="0" err="1">
                <a:solidFill>
                  <a:srgbClr val="006600"/>
                </a:solidFill>
                <a:latin typeface="UTM American Sans"/>
              </a:rPr>
              <a:t>Chúa</a:t>
            </a:r>
            <a:r>
              <a:rPr lang="en-US" sz="4800" b="0" u="none" dirty="0">
                <a:solidFill>
                  <a:srgbClr val="006600"/>
                </a:solidFill>
                <a:latin typeface="UTM American Sans"/>
              </a:rPr>
              <a:t> </a:t>
            </a:r>
            <a:r>
              <a:rPr lang="en-US" sz="4800" b="0" u="none" dirty="0" err="1">
                <a:solidFill>
                  <a:srgbClr val="006600"/>
                </a:solidFill>
                <a:latin typeface="UTM American Sans"/>
              </a:rPr>
              <a:t>vinh</a:t>
            </a:r>
            <a:r>
              <a:rPr lang="en-US" sz="4800" b="0" u="none" dirty="0">
                <a:solidFill>
                  <a:srgbClr val="006600"/>
                </a:solidFill>
                <a:latin typeface="UTM American Sans"/>
              </a:rPr>
              <a:t> </a:t>
            </a:r>
            <a:r>
              <a:rPr lang="en-US" sz="4800" b="0" u="none" dirty="0" err="1">
                <a:solidFill>
                  <a:srgbClr val="006600"/>
                </a:solidFill>
                <a:latin typeface="UTM American Sans"/>
              </a:rPr>
              <a:t>quang</a:t>
            </a:r>
            <a:r>
              <a:rPr lang="en-US" sz="4800" b="0" u="none" dirty="0">
                <a:solidFill>
                  <a:srgbClr val="006600"/>
                </a:solidFill>
                <a:latin typeface="UTM American Sans"/>
              </a:rPr>
              <a:t> </a:t>
            </a:r>
            <a:r>
              <a:rPr lang="en-US" sz="4800" b="0" u="none" dirty="0" err="1">
                <a:solidFill>
                  <a:srgbClr val="006600"/>
                </a:solidFill>
                <a:latin typeface="UTM American Sans"/>
              </a:rPr>
              <a:t>rạng</a:t>
            </a:r>
            <a:r>
              <a:rPr lang="en-US" sz="4800" b="0" u="none" dirty="0">
                <a:solidFill>
                  <a:srgbClr val="006600"/>
                </a:solidFill>
                <a:latin typeface="UTM American Sans"/>
              </a:rPr>
              <a:t> </a:t>
            </a:r>
            <a:r>
              <a:rPr lang="en-US" sz="4800" b="0" u="none" dirty="0" err="1">
                <a:solidFill>
                  <a:srgbClr val="006600"/>
                </a:solidFill>
                <a:latin typeface="UTM American Sans"/>
              </a:rPr>
              <a:t>ngời</a:t>
            </a:r>
            <a:r>
              <a:rPr lang="en-US" sz="4800" b="0" u="none" dirty="0">
                <a:solidFill>
                  <a:srgbClr val="006600"/>
                </a:solidFill>
                <a:latin typeface="UTM American Sans"/>
              </a:rPr>
              <a:t>, </a:t>
            </a:r>
            <a:r>
              <a:rPr lang="en-US" sz="4800" b="0" u="none" dirty="0" err="1">
                <a:solidFill>
                  <a:srgbClr val="006600"/>
                </a:solidFill>
                <a:latin typeface="UTM American Sans"/>
              </a:rPr>
              <a:t>bao</a:t>
            </a:r>
            <a:r>
              <a:rPr lang="en-US" sz="4800" b="0" u="none" dirty="0">
                <a:solidFill>
                  <a:srgbClr val="006600"/>
                </a:solidFill>
                <a:latin typeface="UTM American Sans"/>
              </a:rPr>
              <a:t> </a:t>
            </a:r>
            <a:r>
              <a:rPr lang="en-US" sz="4800" b="0" u="none" dirty="0" err="1">
                <a:solidFill>
                  <a:srgbClr val="006600"/>
                </a:solidFill>
                <a:latin typeface="UTM American Sans"/>
              </a:rPr>
              <a:t>kỳ</a:t>
            </a:r>
            <a:r>
              <a:rPr lang="en-US" sz="4800" b="0" u="none" dirty="0">
                <a:solidFill>
                  <a:srgbClr val="006600"/>
                </a:solidFill>
                <a:latin typeface="UTM American Sans"/>
              </a:rPr>
              <a:t> </a:t>
            </a:r>
            <a:r>
              <a:rPr lang="en-US" sz="4800" b="0" u="none" dirty="0" err="1">
                <a:solidFill>
                  <a:srgbClr val="006600"/>
                </a:solidFill>
                <a:latin typeface="UTM American Sans"/>
              </a:rPr>
              <a:t>công</a:t>
            </a:r>
            <a:r>
              <a:rPr lang="en-US" sz="4800" b="0" u="none" dirty="0">
                <a:solidFill>
                  <a:srgbClr val="006600"/>
                </a:solidFill>
                <a:latin typeface="UTM American Sans"/>
              </a:rPr>
              <a:t> </a:t>
            </a:r>
            <a:r>
              <a:rPr lang="en-US" sz="4800" b="0" u="none" dirty="0" err="1">
                <a:solidFill>
                  <a:srgbClr val="006600"/>
                </a:solidFill>
                <a:latin typeface="UTM American Sans"/>
              </a:rPr>
              <a:t>vĩ</a:t>
            </a:r>
            <a:r>
              <a:rPr lang="en-US" sz="4800" b="0" u="none" dirty="0">
                <a:solidFill>
                  <a:srgbClr val="006600"/>
                </a:solidFill>
                <a:latin typeface="UTM American Sans"/>
              </a:rPr>
              <a:t> </a:t>
            </a:r>
            <a:r>
              <a:rPr lang="en-US" sz="4800" b="0" u="none" dirty="0" err="1">
                <a:solidFill>
                  <a:srgbClr val="006600"/>
                </a:solidFill>
                <a:latin typeface="UTM American Sans"/>
              </a:rPr>
              <a:t>nghiệp</a:t>
            </a:r>
            <a:r>
              <a:rPr lang="en-US" sz="4800" b="0" u="none" dirty="0">
                <a:solidFill>
                  <a:srgbClr val="006600"/>
                </a:solidFill>
                <a:latin typeface="UTM American Sans"/>
              </a:rPr>
              <a:t> </a:t>
            </a:r>
            <a:r>
              <a:rPr lang="en-US" sz="4800" b="0" u="none" dirty="0" err="1">
                <a:solidFill>
                  <a:srgbClr val="006600"/>
                </a:solidFill>
                <a:latin typeface="UTM American Sans"/>
              </a:rPr>
              <a:t>tay</a:t>
            </a:r>
            <a:r>
              <a:rPr lang="en-US" sz="4800" b="0" u="none" dirty="0">
                <a:solidFill>
                  <a:srgbClr val="006600"/>
                </a:solidFill>
                <a:latin typeface="UTM American Sans"/>
              </a:rPr>
              <a:t> </a:t>
            </a:r>
            <a:r>
              <a:rPr lang="en-US" sz="4800" b="0" u="none" dirty="0" err="1">
                <a:solidFill>
                  <a:srgbClr val="006600"/>
                </a:solidFill>
                <a:latin typeface="UTM American Sans"/>
              </a:rPr>
              <a:t>Ngài</a:t>
            </a:r>
            <a:r>
              <a:rPr lang="en-US" sz="4800" b="0" u="none" dirty="0">
                <a:solidFill>
                  <a:srgbClr val="006600"/>
                </a:solidFill>
                <a:latin typeface="UTM American Sans"/>
              </a:rPr>
              <a:t>.</a:t>
            </a:r>
            <a:endParaRPr lang="en-US" sz="5400" b="1" dirty="0">
              <a:solidFill>
                <a:srgbClr val="006600"/>
              </a:solidFill>
            </a:endParaRPr>
          </a:p>
        </p:txBody>
      </p:sp>
    </p:spTree>
    <p:extLst>
      <p:ext uri="{BB962C8B-B14F-4D97-AF65-F5344CB8AC3E}">
        <p14:creationId xmlns:p14="http://schemas.microsoft.com/office/powerpoint/2010/main" val="3754563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err="1">
                <a:solidFill>
                  <a:srgbClr val="C00000"/>
                </a:solidFill>
                <a:latin typeface="UTM American Sans"/>
              </a:rPr>
              <a:t>Đk</a:t>
            </a:r>
            <a:r>
              <a:rPr lang="en-US" sz="6300" b="0" u="none" dirty="0">
                <a:solidFill>
                  <a:srgbClr val="C00000"/>
                </a:solidFill>
                <a:latin typeface="UTM American Sans"/>
              </a:rPr>
              <a:t>:</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a:t>
            </a:r>
            <a:r>
              <a:rPr lang="en-US" sz="6300" b="0" u="none" dirty="0" err="1">
                <a:solidFill>
                  <a:srgbClr val="006600"/>
                </a:solidFill>
                <a:latin typeface="UTM American Sans"/>
              </a:rPr>
              <a:t>tường</a:t>
            </a:r>
            <a:r>
              <a:rPr lang="en-US" sz="6300" b="0" u="none" dirty="0">
                <a:solidFill>
                  <a:srgbClr val="006600"/>
                </a:solidFill>
                <a:latin typeface="UTM American Sans"/>
              </a:rPr>
              <a:t> </a:t>
            </a:r>
            <a:r>
              <a:rPr lang="en-US" sz="6300" b="0" u="none" dirty="0" err="1">
                <a:solidFill>
                  <a:srgbClr val="006600"/>
                </a:solidFill>
                <a:latin typeface="UTM American Sans"/>
              </a:rPr>
              <a:t>thuật</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phép</a:t>
            </a:r>
            <a:r>
              <a:rPr lang="en-US" sz="6300" b="0" u="none" dirty="0">
                <a:solidFill>
                  <a:srgbClr val="006600"/>
                </a:solidFill>
                <a:latin typeface="UTM American Sans"/>
              </a:rPr>
              <a:t> </a:t>
            </a:r>
            <a:r>
              <a:rPr lang="en-US" sz="6300" b="0" u="none" dirty="0" err="1">
                <a:solidFill>
                  <a:srgbClr val="006600"/>
                </a:solidFill>
                <a:latin typeface="UTM American Sans"/>
              </a:rPr>
              <a:t>lạ</a:t>
            </a:r>
            <a:r>
              <a:rPr lang="en-US" sz="6300" b="0" u="none" dirty="0">
                <a:solidFill>
                  <a:srgbClr val="006600"/>
                </a:solidFill>
                <a:latin typeface="UTM American Sans"/>
              </a:rPr>
              <a:t> </a:t>
            </a:r>
            <a:r>
              <a:rPr lang="en-US" sz="6300" b="0" u="none" dirty="0" err="1">
                <a:solidFill>
                  <a:srgbClr val="006600"/>
                </a:solidFill>
                <a:latin typeface="UTM American Sans"/>
              </a:rPr>
              <a:t>của</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loan </a:t>
            </a:r>
            <a:r>
              <a:rPr lang="en-US" sz="6300" b="0" u="none" dirty="0" err="1">
                <a:solidFill>
                  <a:srgbClr val="006600"/>
                </a:solidFill>
                <a:latin typeface="UTM American Sans"/>
              </a:rPr>
              <a:t>truyền</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kỳ</a:t>
            </a:r>
            <a:r>
              <a:rPr lang="en-US" sz="6300" b="0" u="none" dirty="0">
                <a:solidFill>
                  <a:srgbClr val="006600"/>
                </a:solidFill>
                <a:latin typeface="UTM American Sans"/>
              </a:rPr>
              <a:t> </a:t>
            </a:r>
            <a:r>
              <a:rPr lang="en-US" sz="6300" b="0" u="none" dirty="0" err="1">
                <a:solidFill>
                  <a:srgbClr val="006600"/>
                </a:solidFill>
                <a:latin typeface="UTM American Sans"/>
              </a:rPr>
              <a:t>công</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làm</a:t>
            </a:r>
            <a:r>
              <a:rPr lang="en-US" sz="6300" b="0" u="none" dirty="0">
                <a:solidFill>
                  <a:srgbClr val="006600"/>
                </a:solidFill>
                <a:latin typeface="UTM American Sans"/>
              </a:rPr>
              <a:t>.</a:t>
            </a:r>
          </a:p>
        </p:txBody>
      </p:sp>
    </p:spTree>
    <p:extLst>
      <p:ext uri="{BB962C8B-B14F-4D97-AF65-F5344CB8AC3E}">
        <p14:creationId xmlns:p14="http://schemas.microsoft.com/office/powerpoint/2010/main" val="4285834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Autofit/>
          </a:bodyPr>
          <a:lstStyle/>
          <a:p>
            <a:pPr algn="just">
              <a:lnSpc>
                <a:spcPct val="105000"/>
              </a:lnSpc>
            </a:pPr>
            <a:r>
              <a:rPr lang="en-US" sz="5400" b="0" u="none" dirty="0">
                <a:solidFill>
                  <a:srgbClr val="C00000"/>
                </a:solidFill>
                <a:latin typeface="UTM American Sans"/>
              </a:rPr>
              <a:t>Tk3:</a:t>
            </a:r>
            <a:r>
              <a:rPr lang="en-US" sz="5400" b="0" u="none" dirty="0">
                <a:solidFill>
                  <a:srgbClr val="006600"/>
                </a:solidFill>
                <a:latin typeface="UTM American Sans"/>
              </a:rPr>
              <a:t> </a:t>
            </a:r>
            <a:r>
              <a:rPr lang="en-US" sz="5400" b="0" u="none" dirty="0" err="1">
                <a:solidFill>
                  <a:srgbClr val="006600"/>
                </a:solidFill>
                <a:latin typeface="UTM American Sans"/>
              </a:rPr>
              <a:t>Dâng</a:t>
            </a:r>
            <a:r>
              <a:rPr lang="en-US" sz="5400" b="0" u="none" dirty="0">
                <a:solidFill>
                  <a:srgbClr val="006600"/>
                </a:solidFill>
                <a:latin typeface="UTM American Sans"/>
              </a:rPr>
              <a:t> </a:t>
            </a:r>
            <a:r>
              <a:rPr lang="en-US" sz="5400" b="0" u="none" dirty="0" err="1">
                <a:solidFill>
                  <a:srgbClr val="006600"/>
                </a:solidFill>
                <a:latin typeface="UTM American Sans"/>
              </a:rPr>
              <a:t>về</a:t>
            </a:r>
            <a:r>
              <a:rPr lang="en-US" sz="5400" b="0" u="none" dirty="0">
                <a:solidFill>
                  <a:srgbClr val="006600"/>
                </a:solidFill>
                <a:latin typeface="UTM American Sans"/>
              </a:rPr>
              <a:t> </a:t>
            </a:r>
            <a:r>
              <a:rPr lang="en-US" sz="5400" b="0" u="none" dirty="0" err="1">
                <a:solidFill>
                  <a:srgbClr val="006600"/>
                </a:solidFill>
                <a:latin typeface="UTM American Sans"/>
              </a:rPr>
              <a:t>Chúa</a:t>
            </a:r>
            <a:r>
              <a:rPr lang="en-US" sz="5400" b="0" u="none" dirty="0">
                <a:solidFill>
                  <a:srgbClr val="006600"/>
                </a:solidFill>
                <a:latin typeface="UTM American Sans"/>
              </a:rPr>
              <a:t> </a:t>
            </a:r>
            <a:r>
              <a:rPr lang="en-US" sz="5400" b="0" u="none" dirty="0" err="1">
                <a:solidFill>
                  <a:srgbClr val="006600"/>
                </a:solidFill>
                <a:latin typeface="UTM American Sans"/>
              </a:rPr>
              <a:t>quyền</a:t>
            </a:r>
            <a:r>
              <a:rPr lang="en-US" sz="5400" b="0" u="none" dirty="0">
                <a:solidFill>
                  <a:srgbClr val="006600"/>
                </a:solidFill>
                <a:latin typeface="UTM American Sans"/>
              </a:rPr>
              <a:t> </a:t>
            </a:r>
            <a:r>
              <a:rPr lang="en-US" sz="5400" b="0" u="none" dirty="0" err="1">
                <a:solidFill>
                  <a:srgbClr val="006600"/>
                </a:solidFill>
                <a:latin typeface="UTM American Sans"/>
              </a:rPr>
              <a:t>lực</a:t>
            </a:r>
            <a:r>
              <a:rPr lang="en-US" sz="5400" b="0" u="none" dirty="0">
                <a:solidFill>
                  <a:srgbClr val="006600"/>
                </a:solidFill>
                <a:latin typeface="UTM American Sans"/>
              </a:rPr>
              <a:t> </a:t>
            </a:r>
            <a:r>
              <a:rPr lang="en-US" sz="5400" b="0" u="none" dirty="0" err="1">
                <a:solidFill>
                  <a:srgbClr val="006600"/>
                </a:solidFill>
                <a:latin typeface="UTM American Sans"/>
              </a:rPr>
              <a:t>vinh</a:t>
            </a:r>
            <a:r>
              <a:rPr lang="en-US" sz="5400" b="0" u="none" dirty="0">
                <a:solidFill>
                  <a:srgbClr val="006600"/>
                </a:solidFill>
                <a:latin typeface="UTM American Sans"/>
              </a:rPr>
              <a:t> </a:t>
            </a:r>
            <a:r>
              <a:rPr lang="en-US" sz="5400" b="0" u="none" dirty="0" err="1">
                <a:solidFill>
                  <a:srgbClr val="006600"/>
                </a:solidFill>
                <a:latin typeface="UTM American Sans"/>
              </a:rPr>
              <a:t>sáng</a:t>
            </a:r>
            <a:r>
              <a:rPr lang="en-US" sz="5400" b="0" u="none" dirty="0">
                <a:solidFill>
                  <a:srgbClr val="006600"/>
                </a:solidFill>
                <a:latin typeface="UTM American Sans"/>
              </a:rPr>
              <a:t>, </a:t>
            </a:r>
            <a:r>
              <a:rPr lang="en-US" sz="5400" b="0" u="none" dirty="0" err="1">
                <a:solidFill>
                  <a:srgbClr val="006600"/>
                </a:solidFill>
                <a:latin typeface="UTM American Sans"/>
              </a:rPr>
              <a:t>lời</a:t>
            </a:r>
            <a:r>
              <a:rPr lang="en-US" sz="5400" b="0" u="none" dirty="0">
                <a:solidFill>
                  <a:srgbClr val="006600"/>
                </a:solidFill>
                <a:latin typeface="UTM American Sans"/>
              </a:rPr>
              <a:t> </a:t>
            </a:r>
            <a:r>
              <a:rPr lang="en-US" sz="5400" b="0" u="none" dirty="0" err="1">
                <a:solidFill>
                  <a:srgbClr val="006600"/>
                </a:solidFill>
                <a:latin typeface="UTM American Sans"/>
              </a:rPr>
              <a:t>tụng</a:t>
            </a:r>
            <a:r>
              <a:rPr lang="en-US" sz="5400" b="0" u="none" dirty="0">
                <a:solidFill>
                  <a:srgbClr val="006600"/>
                </a:solidFill>
                <a:latin typeface="UTM American Sans"/>
              </a:rPr>
              <a:t> ca </a:t>
            </a:r>
            <a:r>
              <a:rPr lang="en-US" sz="5400" b="0" u="none" dirty="0" err="1">
                <a:solidFill>
                  <a:srgbClr val="006600"/>
                </a:solidFill>
                <a:latin typeface="UTM American Sans"/>
              </a:rPr>
              <a:t>Thánh</a:t>
            </a:r>
            <a:r>
              <a:rPr lang="en-US" sz="5400" b="0" u="none" dirty="0">
                <a:solidFill>
                  <a:srgbClr val="006600"/>
                </a:solidFill>
                <a:latin typeface="UTM American Sans"/>
              </a:rPr>
              <a:t> </a:t>
            </a:r>
            <a:r>
              <a:rPr lang="en-US" sz="5400" b="0" u="none" dirty="0" err="1">
                <a:solidFill>
                  <a:srgbClr val="006600"/>
                </a:solidFill>
                <a:latin typeface="UTM American Sans"/>
              </a:rPr>
              <a:t>Danh</a:t>
            </a:r>
            <a:r>
              <a:rPr lang="en-US" sz="5400" b="0" u="none" dirty="0">
                <a:solidFill>
                  <a:srgbClr val="006600"/>
                </a:solidFill>
                <a:latin typeface="UTM American Sans"/>
              </a:rPr>
              <a:t> </a:t>
            </a:r>
            <a:r>
              <a:rPr lang="en-US" sz="5400" b="0" u="none" dirty="0" err="1">
                <a:solidFill>
                  <a:srgbClr val="006600"/>
                </a:solidFill>
                <a:latin typeface="UTM American Sans"/>
              </a:rPr>
              <a:t>rạng</a:t>
            </a:r>
            <a:r>
              <a:rPr lang="en-US" sz="5400" b="0" u="none" dirty="0">
                <a:solidFill>
                  <a:srgbClr val="006600"/>
                </a:solidFill>
                <a:latin typeface="UTM American Sans"/>
              </a:rPr>
              <a:t> </a:t>
            </a:r>
            <a:r>
              <a:rPr lang="en-US" sz="5400" b="0" u="none" dirty="0" err="1">
                <a:solidFill>
                  <a:srgbClr val="006600"/>
                </a:solidFill>
                <a:latin typeface="UTM American Sans"/>
              </a:rPr>
              <a:t>ngời</a:t>
            </a:r>
            <a:r>
              <a:rPr lang="en-US" sz="5400" b="0" u="none" dirty="0">
                <a:solidFill>
                  <a:srgbClr val="006600"/>
                </a:solidFill>
                <a:latin typeface="UTM American Sans"/>
              </a:rPr>
              <a:t>. </a:t>
            </a:r>
            <a:r>
              <a:rPr lang="en-US" sz="5400" b="0" u="none" dirty="0" err="1">
                <a:solidFill>
                  <a:srgbClr val="006600"/>
                </a:solidFill>
                <a:latin typeface="UTM American Sans"/>
              </a:rPr>
              <a:t>Lễ</a:t>
            </a:r>
            <a:r>
              <a:rPr lang="en-US" sz="5400" b="0" u="none" dirty="0">
                <a:solidFill>
                  <a:srgbClr val="006600"/>
                </a:solidFill>
                <a:latin typeface="UTM American Sans"/>
              </a:rPr>
              <a:t> </a:t>
            </a:r>
            <a:r>
              <a:rPr lang="en-US" sz="5400" b="0" u="none" dirty="0" err="1">
                <a:solidFill>
                  <a:srgbClr val="006600"/>
                </a:solidFill>
                <a:latin typeface="UTM American Sans"/>
              </a:rPr>
              <a:t>vật</a:t>
            </a:r>
            <a:r>
              <a:rPr lang="en-US" sz="5400" b="0" u="none" dirty="0">
                <a:solidFill>
                  <a:srgbClr val="006600"/>
                </a:solidFill>
                <a:latin typeface="UTM American Sans"/>
              </a:rPr>
              <a:t> </a:t>
            </a:r>
            <a:r>
              <a:rPr lang="en-US" sz="5400" b="0" u="none" dirty="0" err="1">
                <a:solidFill>
                  <a:srgbClr val="006600"/>
                </a:solidFill>
                <a:latin typeface="UTM American Sans"/>
              </a:rPr>
              <a:t>tiến</a:t>
            </a:r>
            <a:r>
              <a:rPr lang="en-US" sz="5400" b="0" u="none" dirty="0">
                <a:solidFill>
                  <a:srgbClr val="006600"/>
                </a:solidFill>
                <a:latin typeface="UTM American Sans"/>
              </a:rPr>
              <a:t> </a:t>
            </a:r>
            <a:r>
              <a:rPr lang="en-US" sz="5400" b="0" u="none" dirty="0" err="1">
                <a:solidFill>
                  <a:srgbClr val="006600"/>
                </a:solidFill>
                <a:latin typeface="UTM American Sans"/>
              </a:rPr>
              <a:t>dâng</a:t>
            </a:r>
            <a:r>
              <a:rPr lang="en-US" sz="5400" b="0" u="none" dirty="0">
                <a:solidFill>
                  <a:srgbClr val="006600"/>
                </a:solidFill>
                <a:latin typeface="UTM American Sans"/>
              </a:rPr>
              <a:t> Cha </a:t>
            </a:r>
            <a:r>
              <a:rPr lang="en-US" sz="5400" b="0" u="none" dirty="0" err="1">
                <a:solidFill>
                  <a:srgbClr val="006600"/>
                </a:solidFill>
                <a:latin typeface="UTM American Sans"/>
              </a:rPr>
              <a:t>Toàn</a:t>
            </a:r>
            <a:r>
              <a:rPr lang="en-US" sz="5400" b="0" u="none" dirty="0">
                <a:solidFill>
                  <a:srgbClr val="006600"/>
                </a:solidFill>
                <a:latin typeface="UTM American Sans"/>
              </a:rPr>
              <a:t> </a:t>
            </a:r>
            <a:r>
              <a:rPr lang="en-US" sz="5400" b="0" u="none" dirty="0" err="1">
                <a:solidFill>
                  <a:srgbClr val="006600"/>
                </a:solidFill>
                <a:latin typeface="UTM American Sans"/>
              </a:rPr>
              <a:t>Năng</a:t>
            </a:r>
            <a:r>
              <a:rPr lang="en-US" sz="5400" b="0" u="none" dirty="0">
                <a:solidFill>
                  <a:srgbClr val="006600"/>
                </a:solidFill>
                <a:latin typeface="UTM American Sans"/>
              </a:rPr>
              <a:t>, </a:t>
            </a:r>
            <a:r>
              <a:rPr lang="en-US" sz="5400" b="0" u="none" dirty="0" err="1">
                <a:solidFill>
                  <a:srgbClr val="006600"/>
                </a:solidFill>
                <a:latin typeface="UTM American Sans"/>
              </a:rPr>
              <a:t>dâng</a:t>
            </a:r>
            <a:r>
              <a:rPr lang="en-US" sz="5400" b="0" u="none" dirty="0">
                <a:solidFill>
                  <a:srgbClr val="006600"/>
                </a:solidFill>
                <a:latin typeface="UTM American Sans"/>
              </a:rPr>
              <a:t> </a:t>
            </a:r>
            <a:r>
              <a:rPr lang="en-US" sz="5400" b="0" u="none" dirty="0" err="1">
                <a:solidFill>
                  <a:srgbClr val="006600"/>
                </a:solidFill>
                <a:latin typeface="UTM American Sans"/>
              </a:rPr>
              <a:t>về</a:t>
            </a:r>
            <a:r>
              <a:rPr lang="en-US" sz="5400" b="0" u="none" dirty="0">
                <a:solidFill>
                  <a:srgbClr val="006600"/>
                </a:solidFill>
                <a:latin typeface="UTM American Sans"/>
              </a:rPr>
              <a:t> Cha </a:t>
            </a:r>
            <a:r>
              <a:rPr lang="en-US" sz="5400" b="0" u="none" dirty="0" err="1">
                <a:solidFill>
                  <a:srgbClr val="006600"/>
                </a:solidFill>
                <a:latin typeface="UTM American Sans"/>
              </a:rPr>
              <a:t>với</a:t>
            </a:r>
            <a:r>
              <a:rPr lang="en-US" sz="5400" b="0" u="none" dirty="0">
                <a:solidFill>
                  <a:srgbClr val="006600"/>
                </a:solidFill>
                <a:latin typeface="UTM American Sans"/>
              </a:rPr>
              <a:t> </a:t>
            </a:r>
            <a:r>
              <a:rPr lang="en-US" sz="5400" b="0" u="none" dirty="0" err="1">
                <a:solidFill>
                  <a:srgbClr val="006600"/>
                </a:solidFill>
                <a:latin typeface="UTM American Sans"/>
              </a:rPr>
              <a:t>lòng</a:t>
            </a:r>
            <a:r>
              <a:rPr lang="en-US" sz="5400" b="0" u="none" dirty="0">
                <a:solidFill>
                  <a:srgbClr val="006600"/>
                </a:solidFill>
                <a:latin typeface="UTM American Sans"/>
              </a:rPr>
              <a:t> </a:t>
            </a:r>
            <a:r>
              <a:rPr lang="en-US" sz="5400" b="0" u="none" dirty="0" err="1">
                <a:solidFill>
                  <a:srgbClr val="006600"/>
                </a:solidFill>
                <a:latin typeface="UTM American Sans"/>
              </a:rPr>
              <a:t>chân</a:t>
            </a:r>
            <a:r>
              <a:rPr lang="en-US" sz="5400" b="0" u="none" dirty="0">
                <a:solidFill>
                  <a:srgbClr val="006600"/>
                </a:solidFill>
                <a:latin typeface="UTM American Sans"/>
              </a:rPr>
              <a:t> </a:t>
            </a:r>
            <a:r>
              <a:rPr lang="en-US" sz="5400" b="0" u="none" dirty="0" err="1">
                <a:solidFill>
                  <a:srgbClr val="006600"/>
                </a:solidFill>
                <a:latin typeface="UTM American Sans"/>
              </a:rPr>
              <a:t>thành</a:t>
            </a:r>
            <a:r>
              <a:rPr lang="en-US" sz="5400" b="0" u="none" dirty="0">
                <a:solidFill>
                  <a:srgbClr val="006600"/>
                </a:solidFill>
                <a:latin typeface="UTM American Sans"/>
              </a:rPr>
              <a:t>.</a:t>
            </a:r>
            <a:endParaRPr lang="en-US" sz="6000" b="1" dirty="0">
              <a:solidFill>
                <a:srgbClr val="006600"/>
              </a:solidFill>
            </a:endParaRPr>
          </a:p>
        </p:txBody>
      </p:sp>
    </p:spTree>
    <p:extLst>
      <p:ext uri="{BB962C8B-B14F-4D97-AF65-F5344CB8AC3E}">
        <p14:creationId xmlns:p14="http://schemas.microsoft.com/office/powerpoint/2010/main" val="3559176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err="1">
                <a:solidFill>
                  <a:srgbClr val="C00000"/>
                </a:solidFill>
                <a:latin typeface="UTM American Sans"/>
              </a:rPr>
              <a:t>Đk</a:t>
            </a:r>
            <a:r>
              <a:rPr lang="en-US" sz="6300" b="0" u="none" dirty="0">
                <a:solidFill>
                  <a:srgbClr val="C00000"/>
                </a:solidFill>
                <a:latin typeface="UTM American Sans"/>
              </a:rPr>
              <a:t>:</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a:t>
            </a:r>
            <a:r>
              <a:rPr lang="en-US" sz="6300" b="0" u="none" dirty="0" err="1">
                <a:solidFill>
                  <a:srgbClr val="006600"/>
                </a:solidFill>
                <a:latin typeface="UTM American Sans"/>
              </a:rPr>
              <a:t>tường</a:t>
            </a:r>
            <a:r>
              <a:rPr lang="en-US" sz="6300" b="0" u="none" dirty="0">
                <a:solidFill>
                  <a:srgbClr val="006600"/>
                </a:solidFill>
                <a:latin typeface="UTM American Sans"/>
              </a:rPr>
              <a:t> </a:t>
            </a:r>
            <a:r>
              <a:rPr lang="en-US" sz="6300" b="0" u="none" dirty="0" err="1">
                <a:solidFill>
                  <a:srgbClr val="006600"/>
                </a:solidFill>
                <a:latin typeface="UTM American Sans"/>
              </a:rPr>
              <a:t>thuật</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phép</a:t>
            </a:r>
            <a:r>
              <a:rPr lang="en-US" sz="6300" b="0" u="none" dirty="0">
                <a:solidFill>
                  <a:srgbClr val="006600"/>
                </a:solidFill>
                <a:latin typeface="UTM American Sans"/>
              </a:rPr>
              <a:t> </a:t>
            </a:r>
            <a:r>
              <a:rPr lang="en-US" sz="6300" b="0" u="none" dirty="0" err="1">
                <a:solidFill>
                  <a:srgbClr val="006600"/>
                </a:solidFill>
                <a:latin typeface="UTM American Sans"/>
              </a:rPr>
              <a:t>lạ</a:t>
            </a:r>
            <a:r>
              <a:rPr lang="en-US" sz="6300" b="0" u="none" dirty="0">
                <a:solidFill>
                  <a:srgbClr val="006600"/>
                </a:solidFill>
                <a:latin typeface="UTM American Sans"/>
              </a:rPr>
              <a:t> </a:t>
            </a:r>
            <a:r>
              <a:rPr lang="en-US" sz="6300" b="0" u="none" dirty="0" err="1">
                <a:solidFill>
                  <a:srgbClr val="006600"/>
                </a:solidFill>
                <a:latin typeface="UTM American Sans"/>
              </a:rPr>
              <a:t>của</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loan </a:t>
            </a:r>
            <a:r>
              <a:rPr lang="en-US" sz="6300" b="0" u="none" dirty="0" err="1">
                <a:solidFill>
                  <a:srgbClr val="006600"/>
                </a:solidFill>
                <a:latin typeface="UTM American Sans"/>
              </a:rPr>
              <a:t>truyền</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kỳ</a:t>
            </a:r>
            <a:r>
              <a:rPr lang="en-US" sz="6300" b="0" u="none" dirty="0">
                <a:solidFill>
                  <a:srgbClr val="006600"/>
                </a:solidFill>
                <a:latin typeface="UTM American Sans"/>
              </a:rPr>
              <a:t> </a:t>
            </a:r>
            <a:r>
              <a:rPr lang="en-US" sz="6300" b="0" u="none" dirty="0" err="1">
                <a:solidFill>
                  <a:srgbClr val="006600"/>
                </a:solidFill>
                <a:latin typeface="UTM American Sans"/>
              </a:rPr>
              <a:t>công</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làm</a:t>
            </a:r>
            <a:r>
              <a:rPr lang="en-US" sz="6300" b="0" u="none" dirty="0">
                <a:solidFill>
                  <a:srgbClr val="006600"/>
                </a:solidFill>
                <a:latin typeface="UTM American Sans"/>
              </a:rPr>
              <a:t>.</a:t>
            </a:r>
          </a:p>
        </p:txBody>
      </p:sp>
    </p:spTree>
    <p:extLst>
      <p:ext uri="{BB962C8B-B14F-4D97-AF65-F5344CB8AC3E}">
        <p14:creationId xmlns:p14="http://schemas.microsoft.com/office/powerpoint/2010/main" val="3474414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Autofit/>
          </a:bodyPr>
          <a:lstStyle/>
          <a:p>
            <a:pPr algn="just">
              <a:lnSpc>
                <a:spcPct val="105000"/>
              </a:lnSpc>
            </a:pPr>
            <a:r>
              <a:rPr lang="en-US" sz="5400" b="0" u="none" dirty="0">
                <a:solidFill>
                  <a:srgbClr val="C00000"/>
                </a:solidFill>
                <a:latin typeface="UTM American Sans"/>
              </a:rPr>
              <a:t>Tk4:</a:t>
            </a:r>
            <a:r>
              <a:rPr lang="en-US" sz="5400" b="0" u="none" dirty="0">
                <a:solidFill>
                  <a:srgbClr val="006600"/>
                </a:solidFill>
                <a:latin typeface="UTM American Sans"/>
              </a:rPr>
              <a:t> </a:t>
            </a:r>
            <a:r>
              <a:rPr lang="en-US" sz="5400" b="0" u="none" dirty="0" err="1">
                <a:solidFill>
                  <a:srgbClr val="006600"/>
                </a:solidFill>
                <a:latin typeface="UTM American Sans"/>
              </a:rPr>
              <a:t>Ngài</a:t>
            </a:r>
            <a:r>
              <a:rPr lang="en-US" sz="5400" b="0" u="none" dirty="0">
                <a:solidFill>
                  <a:srgbClr val="006600"/>
                </a:solidFill>
                <a:latin typeface="UTM American Sans"/>
              </a:rPr>
              <a:t> </a:t>
            </a:r>
            <a:r>
              <a:rPr lang="en-US" sz="5400" b="0" u="none" dirty="0" err="1">
                <a:solidFill>
                  <a:srgbClr val="006600"/>
                </a:solidFill>
                <a:latin typeface="UTM American Sans"/>
              </a:rPr>
              <a:t>gìn</a:t>
            </a:r>
            <a:r>
              <a:rPr lang="en-US" sz="5400" b="0" u="none" dirty="0">
                <a:solidFill>
                  <a:srgbClr val="006600"/>
                </a:solidFill>
                <a:latin typeface="UTM American Sans"/>
              </a:rPr>
              <a:t> </a:t>
            </a:r>
            <a:r>
              <a:rPr lang="en-US" sz="5400" b="0" u="none" dirty="0" err="1">
                <a:solidFill>
                  <a:srgbClr val="006600"/>
                </a:solidFill>
                <a:latin typeface="UTM American Sans"/>
              </a:rPr>
              <a:t>giữ</a:t>
            </a:r>
            <a:r>
              <a:rPr lang="en-US" sz="5400" b="0" u="none" dirty="0">
                <a:solidFill>
                  <a:srgbClr val="006600"/>
                </a:solidFill>
                <a:latin typeface="UTM American Sans"/>
              </a:rPr>
              <a:t> </a:t>
            </a:r>
            <a:r>
              <a:rPr lang="en-US" sz="5400" b="0" u="none" dirty="0" err="1">
                <a:solidFill>
                  <a:srgbClr val="006600"/>
                </a:solidFill>
                <a:latin typeface="UTM American Sans"/>
              </a:rPr>
              <a:t>địa</a:t>
            </a:r>
            <a:r>
              <a:rPr lang="en-US" sz="5400" b="0" u="none" dirty="0">
                <a:solidFill>
                  <a:srgbClr val="006600"/>
                </a:solidFill>
                <a:latin typeface="UTM American Sans"/>
              </a:rPr>
              <a:t> </a:t>
            </a:r>
            <a:r>
              <a:rPr lang="en-US" sz="5400" b="0" u="none" dirty="0" err="1">
                <a:solidFill>
                  <a:srgbClr val="006600"/>
                </a:solidFill>
                <a:latin typeface="UTM American Sans"/>
              </a:rPr>
              <a:t>cầu</a:t>
            </a:r>
            <a:r>
              <a:rPr lang="en-US" sz="5400" b="0" u="none" dirty="0">
                <a:solidFill>
                  <a:srgbClr val="006600"/>
                </a:solidFill>
                <a:latin typeface="UTM American Sans"/>
              </a:rPr>
              <a:t> </a:t>
            </a:r>
            <a:r>
              <a:rPr lang="en-US" sz="5400" b="0" u="none" dirty="0" err="1">
                <a:solidFill>
                  <a:srgbClr val="006600"/>
                </a:solidFill>
                <a:latin typeface="UTM American Sans"/>
              </a:rPr>
              <a:t>vững</a:t>
            </a:r>
            <a:r>
              <a:rPr lang="en-US" sz="5400" b="0" u="none" dirty="0">
                <a:solidFill>
                  <a:srgbClr val="006600"/>
                </a:solidFill>
                <a:latin typeface="UTM American Sans"/>
              </a:rPr>
              <a:t> </a:t>
            </a:r>
            <a:r>
              <a:rPr lang="en-US" sz="5400" b="0" u="none" dirty="0" err="1">
                <a:solidFill>
                  <a:srgbClr val="006600"/>
                </a:solidFill>
                <a:latin typeface="UTM American Sans"/>
              </a:rPr>
              <a:t>chắc</a:t>
            </a:r>
            <a:r>
              <a:rPr lang="en-US" sz="5400" b="0" u="none" dirty="0">
                <a:solidFill>
                  <a:srgbClr val="006600"/>
                </a:solidFill>
                <a:latin typeface="UTM American Sans"/>
              </a:rPr>
              <a:t> </a:t>
            </a:r>
            <a:r>
              <a:rPr lang="en-US" sz="5400" b="0" u="none" dirty="0" err="1">
                <a:solidFill>
                  <a:srgbClr val="006600"/>
                </a:solidFill>
                <a:latin typeface="UTM American Sans"/>
              </a:rPr>
              <a:t>khỏi</a:t>
            </a:r>
            <a:r>
              <a:rPr lang="en-US" sz="5400" b="0" u="none" dirty="0">
                <a:solidFill>
                  <a:srgbClr val="006600"/>
                </a:solidFill>
                <a:latin typeface="UTM American Sans"/>
              </a:rPr>
              <a:t> lung lay, </a:t>
            </a:r>
            <a:r>
              <a:rPr lang="en-US" sz="5400" b="0" u="none" dirty="0" err="1">
                <a:solidFill>
                  <a:srgbClr val="006600"/>
                </a:solidFill>
                <a:latin typeface="UTM American Sans"/>
              </a:rPr>
              <a:t>tháng</a:t>
            </a:r>
            <a:r>
              <a:rPr lang="en-US" sz="5400" b="0" u="none" dirty="0">
                <a:solidFill>
                  <a:srgbClr val="006600"/>
                </a:solidFill>
                <a:latin typeface="UTM American Sans"/>
              </a:rPr>
              <a:t> </a:t>
            </a:r>
            <a:r>
              <a:rPr lang="en-US" sz="5400" b="0" u="none" dirty="0" err="1">
                <a:solidFill>
                  <a:srgbClr val="006600"/>
                </a:solidFill>
                <a:latin typeface="UTM American Sans"/>
              </a:rPr>
              <a:t>năm</a:t>
            </a:r>
            <a:r>
              <a:rPr lang="en-US" sz="5400" b="0" u="none" dirty="0">
                <a:solidFill>
                  <a:srgbClr val="006600"/>
                </a:solidFill>
                <a:latin typeface="UTM American Sans"/>
              </a:rPr>
              <a:t> </a:t>
            </a:r>
            <a:r>
              <a:rPr lang="en-US" sz="5400" b="0" u="none" dirty="0" err="1">
                <a:solidFill>
                  <a:srgbClr val="006600"/>
                </a:solidFill>
                <a:latin typeface="UTM American Sans"/>
              </a:rPr>
              <a:t>yên</a:t>
            </a:r>
            <a:r>
              <a:rPr lang="en-US" sz="5400" b="0" u="none" dirty="0">
                <a:solidFill>
                  <a:srgbClr val="006600"/>
                </a:solidFill>
                <a:latin typeface="UTM American Sans"/>
              </a:rPr>
              <a:t> </a:t>
            </a:r>
            <a:r>
              <a:rPr lang="en-US" sz="5400" b="0" u="none" dirty="0" err="1">
                <a:solidFill>
                  <a:srgbClr val="006600"/>
                </a:solidFill>
                <a:latin typeface="UTM American Sans"/>
              </a:rPr>
              <a:t>bình</a:t>
            </a:r>
            <a:r>
              <a:rPr lang="en-US" sz="5400" b="0" u="none" dirty="0">
                <a:solidFill>
                  <a:srgbClr val="006600"/>
                </a:solidFill>
                <a:latin typeface="UTM American Sans"/>
              </a:rPr>
              <a:t>. </a:t>
            </a:r>
            <a:r>
              <a:rPr lang="en-US" sz="5400" b="0" u="none" dirty="0" err="1">
                <a:solidFill>
                  <a:srgbClr val="006600"/>
                </a:solidFill>
                <a:latin typeface="UTM American Sans"/>
              </a:rPr>
              <a:t>Cai</a:t>
            </a:r>
            <a:r>
              <a:rPr lang="en-US" sz="5400" b="0" u="none" dirty="0">
                <a:solidFill>
                  <a:srgbClr val="006600"/>
                </a:solidFill>
                <a:latin typeface="UTM American Sans"/>
              </a:rPr>
              <a:t> </a:t>
            </a:r>
            <a:r>
              <a:rPr lang="en-US" sz="5400" b="0" u="none" dirty="0" err="1">
                <a:solidFill>
                  <a:srgbClr val="006600"/>
                </a:solidFill>
                <a:latin typeface="UTM American Sans"/>
              </a:rPr>
              <a:t>quản</a:t>
            </a:r>
            <a:r>
              <a:rPr lang="en-US" sz="5400" b="0" u="none" dirty="0">
                <a:solidFill>
                  <a:srgbClr val="006600"/>
                </a:solidFill>
                <a:latin typeface="UTM American Sans"/>
              </a:rPr>
              <a:t> </a:t>
            </a:r>
            <a:r>
              <a:rPr lang="en-US" sz="5400" b="0" u="none" dirty="0" err="1">
                <a:solidFill>
                  <a:srgbClr val="006600"/>
                </a:solidFill>
                <a:latin typeface="UTM American Sans"/>
              </a:rPr>
              <a:t>hết</a:t>
            </a:r>
            <a:r>
              <a:rPr lang="en-US" sz="5400" b="0" u="none" dirty="0">
                <a:solidFill>
                  <a:srgbClr val="006600"/>
                </a:solidFill>
                <a:latin typeface="UTM American Sans"/>
              </a:rPr>
              <a:t> </a:t>
            </a:r>
            <a:r>
              <a:rPr lang="en-US" sz="5400" b="0" u="none" dirty="0" err="1">
                <a:solidFill>
                  <a:srgbClr val="006600"/>
                </a:solidFill>
                <a:latin typeface="UTM American Sans"/>
              </a:rPr>
              <a:t>chư</a:t>
            </a:r>
            <a:r>
              <a:rPr lang="en-US" sz="5400" b="0" u="none" dirty="0">
                <a:solidFill>
                  <a:srgbClr val="006600"/>
                </a:solidFill>
                <a:latin typeface="UTM American Sans"/>
              </a:rPr>
              <a:t> </a:t>
            </a:r>
            <a:r>
              <a:rPr lang="en-US" sz="5400" b="0" u="none" dirty="0" err="1">
                <a:solidFill>
                  <a:srgbClr val="006600"/>
                </a:solidFill>
                <a:latin typeface="UTM American Sans"/>
              </a:rPr>
              <a:t>dân</a:t>
            </a:r>
            <a:r>
              <a:rPr lang="en-US" sz="5400" b="0" u="none" dirty="0">
                <a:solidFill>
                  <a:srgbClr val="006600"/>
                </a:solidFill>
                <a:latin typeface="UTM American Sans"/>
              </a:rPr>
              <a:t> </a:t>
            </a:r>
            <a:r>
              <a:rPr lang="en-US" sz="5400" b="0" u="none" dirty="0" err="1">
                <a:solidFill>
                  <a:srgbClr val="006600"/>
                </a:solidFill>
                <a:latin typeface="UTM American Sans"/>
              </a:rPr>
              <a:t>địa</a:t>
            </a:r>
            <a:r>
              <a:rPr lang="en-US" sz="5400" b="0" u="none" dirty="0">
                <a:solidFill>
                  <a:srgbClr val="006600"/>
                </a:solidFill>
                <a:latin typeface="UTM American Sans"/>
              </a:rPr>
              <a:t> </a:t>
            </a:r>
            <a:r>
              <a:rPr lang="en-US" sz="5400" b="0" u="none" dirty="0" err="1">
                <a:solidFill>
                  <a:srgbClr val="006600"/>
                </a:solidFill>
                <a:latin typeface="UTM American Sans"/>
              </a:rPr>
              <a:t>cầu</a:t>
            </a:r>
            <a:r>
              <a:rPr lang="en-US" sz="5400" b="0" u="none" dirty="0">
                <a:solidFill>
                  <a:srgbClr val="006600"/>
                </a:solidFill>
                <a:latin typeface="UTM American Sans"/>
              </a:rPr>
              <a:t> </a:t>
            </a:r>
            <a:r>
              <a:rPr lang="en-US" sz="5400" b="0" u="none" dirty="0" err="1">
                <a:solidFill>
                  <a:srgbClr val="006600"/>
                </a:solidFill>
                <a:latin typeface="UTM American Sans"/>
              </a:rPr>
              <a:t>theo</a:t>
            </a:r>
            <a:r>
              <a:rPr lang="en-US" sz="5400" b="0" u="none" dirty="0">
                <a:solidFill>
                  <a:srgbClr val="006600"/>
                </a:solidFill>
                <a:latin typeface="UTM American Sans"/>
              </a:rPr>
              <a:t> </a:t>
            </a:r>
            <a:r>
              <a:rPr lang="en-US" sz="5400" b="0" u="none" dirty="0" err="1">
                <a:solidFill>
                  <a:srgbClr val="006600"/>
                </a:solidFill>
                <a:latin typeface="UTM American Sans"/>
              </a:rPr>
              <a:t>đường</a:t>
            </a:r>
            <a:r>
              <a:rPr lang="en-US" sz="5400" b="0" u="none" dirty="0">
                <a:solidFill>
                  <a:srgbClr val="006600"/>
                </a:solidFill>
                <a:latin typeface="UTM American Sans"/>
              </a:rPr>
              <a:t> </a:t>
            </a:r>
            <a:r>
              <a:rPr lang="en-US" sz="5400" b="0" u="none" dirty="0" err="1">
                <a:solidFill>
                  <a:srgbClr val="006600"/>
                </a:solidFill>
                <a:latin typeface="UTM American Sans"/>
              </a:rPr>
              <a:t>lối</a:t>
            </a:r>
            <a:r>
              <a:rPr lang="en-US" sz="5400" b="0" u="none" dirty="0">
                <a:solidFill>
                  <a:srgbClr val="006600"/>
                </a:solidFill>
                <a:latin typeface="UTM American Sans"/>
              </a:rPr>
              <a:t> </a:t>
            </a:r>
            <a:r>
              <a:rPr lang="en-US" sz="5400" b="0" u="none" dirty="0" err="1">
                <a:solidFill>
                  <a:srgbClr val="006600"/>
                </a:solidFill>
                <a:latin typeface="UTM American Sans"/>
              </a:rPr>
              <a:t>chính</a:t>
            </a:r>
            <a:r>
              <a:rPr lang="en-US" sz="5400" b="0" u="none" dirty="0">
                <a:solidFill>
                  <a:srgbClr val="006600"/>
                </a:solidFill>
                <a:latin typeface="UTM American Sans"/>
              </a:rPr>
              <a:t> </a:t>
            </a:r>
            <a:r>
              <a:rPr lang="en-US" sz="5400" b="0" u="none" dirty="0" err="1">
                <a:solidFill>
                  <a:srgbClr val="006600"/>
                </a:solidFill>
                <a:latin typeface="UTM American Sans"/>
              </a:rPr>
              <a:t>trực</a:t>
            </a:r>
            <a:r>
              <a:rPr lang="en-US" sz="5400" b="0" u="none" dirty="0">
                <a:solidFill>
                  <a:srgbClr val="006600"/>
                </a:solidFill>
                <a:latin typeface="UTM American Sans"/>
              </a:rPr>
              <a:t>, </a:t>
            </a:r>
            <a:r>
              <a:rPr lang="en-US" sz="5400" b="0" u="none" dirty="0" err="1">
                <a:solidFill>
                  <a:srgbClr val="006600"/>
                </a:solidFill>
                <a:latin typeface="UTM American Sans"/>
              </a:rPr>
              <a:t>công</a:t>
            </a:r>
            <a:r>
              <a:rPr lang="en-US" sz="5400" b="0" u="none" dirty="0">
                <a:solidFill>
                  <a:srgbClr val="006600"/>
                </a:solidFill>
                <a:latin typeface="UTM American Sans"/>
              </a:rPr>
              <a:t> </a:t>
            </a:r>
            <a:r>
              <a:rPr lang="en-US" sz="5400" b="0" u="none" dirty="0" err="1">
                <a:solidFill>
                  <a:srgbClr val="006600"/>
                </a:solidFill>
                <a:latin typeface="UTM American Sans"/>
              </a:rPr>
              <a:t>bình</a:t>
            </a:r>
            <a:r>
              <a:rPr lang="en-US" sz="5400" b="0" u="none" dirty="0">
                <a:solidFill>
                  <a:srgbClr val="006600"/>
                </a:solidFill>
                <a:latin typeface="UTM American Sans"/>
              </a:rPr>
              <a:t>.</a:t>
            </a:r>
          </a:p>
        </p:txBody>
      </p:sp>
    </p:spTree>
    <p:extLst>
      <p:ext uri="{BB962C8B-B14F-4D97-AF65-F5344CB8AC3E}">
        <p14:creationId xmlns:p14="http://schemas.microsoft.com/office/powerpoint/2010/main" val="4218870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err="1">
                <a:solidFill>
                  <a:srgbClr val="C00000"/>
                </a:solidFill>
                <a:latin typeface="UTM American Sans"/>
              </a:rPr>
              <a:t>Đk</a:t>
            </a:r>
            <a:r>
              <a:rPr lang="en-US" sz="6300" b="0" u="none" dirty="0">
                <a:solidFill>
                  <a:srgbClr val="C00000"/>
                </a:solidFill>
                <a:latin typeface="UTM American Sans"/>
              </a:rPr>
              <a:t>:</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a:t>
            </a:r>
            <a:r>
              <a:rPr lang="en-US" sz="6300" b="0" u="none" dirty="0" err="1">
                <a:solidFill>
                  <a:srgbClr val="006600"/>
                </a:solidFill>
                <a:latin typeface="UTM American Sans"/>
              </a:rPr>
              <a:t>tường</a:t>
            </a:r>
            <a:r>
              <a:rPr lang="en-US" sz="6300" b="0" u="none" dirty="0">
                <a:solidFill>
                  <a:srgbClr val="006600"/>
                </a:solidFill>
                <a:latin typeface="UTM American Sans"/>
              </a:rPr>
              <a:t> </a:t>
            </a:r>
            <a:r>
              <a:rPr lang="en-US" sz="6300" b="0" u="none" dirty="0" err="1">
                <a:solidFill>
                  <a:srgbClr val="006600"/>
                </a:solidFill>
                <a:latin typeface="UTM American Sans"/>
              </a:rPr>
              <a:t>thuật</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phép</a:t>
            </a:r>
            <a:r>
              <a:rPr lang="en-US" sz="6300" b="0" u="none" dirty="0">
                <a:solidFill>
                  <a:srgbClr val="006600"/>
                </a:solidFill>
                <a:latin typeface="UTM American Sans"/>
              </a:rPr>
              <a:t> </a:t>
            </a:r>
            <a:r>
              <a:rPr lang="en-US" sz="6300" b="0" u="none" dirty="0" err="1">
                <a:solidFill>
                  <a:srgbClr val="006600"/>
                </a:solidFill>
                <a:latin typeface="UTM American Sans"/>
              </a:rPr>
              <a:t>lạ</a:t>
            </a:r>
            <a:r>
              <a:rPr lang="en-US" sz="6300" b="0" u="none" dirty="0">
                <a:solidFill>
                  <a:srgbClr val="006600"/>
                </a:solidFill>
                <a:latin typeface="UTM American Sans"/>
              </a:rPr>
              <a:t> </a:t>
            </a:r>
            <a:r>
              <a:rPr lang="en-US" sz="6300" b="0" u="none" dirty="0" err="1">
                <a:solidFill>
                  <a:srgbClr val="006600"/>
                </a:solidFill>
                <a:latin typeface="UTM American Sans"/>
              </a:rPr>
              <a:t>của</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Hãy</a:t>
            </a:r>
            <a:r>
              <a:rPr lang="en-US" sz="6300" b="0" u="none" dirty="0">
                <a:solidFill>
                  <a:srgbClr val="006600"/>
                </a:solidFill>
                <a:latin typeface="UTM American Sans"/>
              </a:rPr>
              <a:t> loan </a:t>
            </a:r>
            <a:r>
              <a:rPr lang="en-US" sz="6300" b="0" u="none" dirty="0" err="1">
                <a:solidFill>
                  <a:srgbClr val="006600"/>
                </a:solidFill>
                <a:latin typeface="UTM American Sans"/>
              </a:rPr>
              <a:t>truyền</a:t>
            </a:r>
            <a:r>
              <a:rPr lang="en-US" sz="6300" b="0" u="none" dirty="0">
                <a:solidFill>
                  <a:srgbClr val="006600"/>
                </a:solidFill>
                <a:latin typeface="UTM American Sans"/>
              </a:rPr>
              <a:t>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kỳ</a:t>
            </a:r>
            <a:r>
              <a:rPr lang="en-US" sz="6300" b="0" u="none" dirty="0">
                <a:solidFill>
                  <a:srgbClr val="006600"/>
                </a:solidFill>
                <a:latin typeface="UTM American Sans"/>
              </a:rPr>
              <a:t> </a:t>
            </a:r>
            <a:r>
              <a:rPr lang="en-US" sz="6300" b="0" u="none" dirty="0" err="1">
                <a:solidFill>
                  <a:srgbClr val="006600"/>
                </a:solidFill>
                <a:latin typeface="UTM American Sans"/>
              </a:rPr>
              <a:t>công</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làm</a:t>
            </a:r>
            <a:r>
              <a:rPr lang="en-US" sz="6300" b="0" u="none" dirty="0">
                <a:solidFill>
                  <a:srgbClr val="006600"/>
                </a:solidFill>
                <a:latin typeface="UTM American Sans"/>
              </a:rPr>
              <a:t>.</a:t>
            </a:r>
          </a:p>
        </p:txBody>
      </p:sp>
    </p:spTree>
    <p:extLst>
      <p:ext uri="{BB962C8B-B14F-4D97-AF65-F5344CB8AC3E}">
        <p14:creationId xmlns:p14="http://schemas.microsoft.com/office/powerpoint/2010/main" val="1420017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592FD3-7E8E-1465-F0EB-8C8C9CFE92D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C910D2D-6AA2-74DD-880C-ED8BCCE356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23823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fontScale="90000"/>
          </a:bodyPr>
          <a:lstStyle/>
          <a:p>
            <a:pPr algn="just">
              <a:lnSpc>
                <a:spcPct val="105000"/>
              </a:lnSpc>
            </a:pPr>
            <a:r>
              <a:rPr lang="en-US" sz="6300" b="0" u="none" dirty="0" err="1">
                <a:solidFill>
                  <a:srgbClr val="006600"/>
                </a:solidFill>
                <a:latin typeface="UTM American Sans"/>
              </a:rPr>
              <a:t>Này</a:t>
            </a:r>
            <a:r>
              <a:rPr lang="en-US" sz="6300" b="0" u="none" dirty="0">
                <a:solidFill>
                  <a:srgbClr val="006600"/>
                </a:solidFill>
                <a:latin typeface="UTM American Sans"/>
              </a:rPr>
              <a:t> </a:t>
            </a:r>
            <a:r>
              <a:rPr lang="en-US" sz="6300" b="0" u="none" dirty="0" err="1">
                <a:solidFill>
                  <a:srgbClr val="006600"/>
                </a:solidFill>
                <a:latin typeface="UTM American Sans"/>
              </a:rPr>
              <a:t>đây</a:t>
            </a:r>
            <a:r>
              <a:rPr lang="en-US" sz="6300" b="0" u="none" dirty="0">
                <a:solidFill>
                  <a:srgbClr val="006600"/>
                </a:solidFill>
                <a:latin typeface="UTM American Sans"/>
              </a:rPr>
              <a:t> </a:t>
            </a:r>
            <a:r>
              <a:rPr lang="en-US" sz="6300" b="0" u="none" dirty="0" err="1">
                <a:solidFill>
                  <a:srgbClr val="006600"/>
                </a:solidFill>
                <a:latin typeface="UTM American Sans"/>
              </a:rPr>
              <a:t>Chúa</a:t>
            </a:r>
            <a:r>
              <a:rPr lang="en-US" sz="6300" b="0" u="none" dirty="0">
                <a:solidFill>
                  <a:srgbClr val="006600"/>
                </a:solidFill>
                <a:latin typeface="UTM American Sans"/>
              </a:rPr>
              <a:t> </a:t>
            </a:r>
            <a:r>
              <a:rPr lang="en-US" sz="6300" b="0" u="none" dirty="0" err="1">
                <a:solidFill>
                  <a:srgbClr val="006600"/>
                </a:solidFill>
                <a:latin typeface="UTM American Sans"/>
              </a:rPr>
              <a:t>phán</a:t>
            </a:r>
            <a:r>
              <a:rPr lang="en-US" sz="6300" b="0" u="none" dirty="0">
                <a:solidFill>
                  <a:srgbClr val="006600"/>
                </a:solidFill>
                <a:latin typeface="UTM American Sans"/>
              </a:rPr>
              <a:t>: </a:t>
            </a:r>
            <a:r>
              <a:rPr lang="en-US" sz="6300" b="0" u="none" dirty="0" err="1">
                <a:solidFill>
                  <a:srgbClr val="006600"/>
                </a:solidFill>
                <a:latin typeface="UTM American Sans"/>
              </a:rPr>
              <a:t>Các</a:t>
            </a:r>
            <a:r>
              <a:rPr lang="en-US" sz="6300" b="0" u="none" dirty="0">
                <a:solidFill>
                  <a:srgbClr val="006600"/>
                </a:solidFill>
                <a:latin typeface="UTM American Sans"/>
              </a:rPr>
              <a:t> con </a:t>
            </a:r>
            <a:r>
              <a:rPr lang="en-US" sz="6300" b="0" u="none" dirty="0" err="1">
                <a:solidFill>
                  <a:srgbClr val="006600"/>
                </a:solidFill>
                <a:latin typeface="UTM American Sans"/>
              </a:rPr>
              <a:t>hãy</a:t>
            </a:r>
            <a:r>
              <a:rPr lang="en-US" sz="6300" b="0" u="none" dirty="0">
                <a:solidFill>
                  <a:srgbClr val="006600"/>
                </a:solidFill>
                <a:latin typeface="UTM American Sans"/>
              </a:rPr>
              <a:t> </a:t>
            </a:r>
            <a:r>
              <a:rPr lang="en-US" sz="6300" b="0" u="none" dirty="0" err="1">
                <a:solidFill>
                  <a:srgbClr val="006600"/>
                </a:solidFill>
                <a:latin typeface="UTM American Sans"/>
              </a:rPr>
              <a:t>đi</a:t>
            </a:r>
            <a:r>
              <a:rPr lang="en-US" sz="6300" b="0" u="none" dirty="0">
                <a:solidFill>
                  <a:srgbClr val="006600"/>
                </a:solidFill>
                <a:latin typeface="UTM American Sans"/>
              </a:rPr>
              <a:t> </a:t>
            </a:r>
            <a:r>
              <a:rPr lang="en-US" sz="6300" b="0" u="none" dirty="0" err="1">
                <a:solidFill>
                  <a:srgbClr val="006600"/>
                </a:solidFill>
                <a:latin typeface="UTM American Sans"/>
              </a:rPr>
              <a:t>giảng</a:t>
            </a:r>
            <a:r>
              <a:rPr lang="en-US" sz="6300" b="0" u="none" dirty="0">
                <a:solidFill>
                  <a:srgbClr val="006600"/>
                </a:solidFill>
                <a:latin typeface="UTM American Sans"/>
              </a:rPr>
              <a:t> </a:t>
            </a:r>
            <a:r>
              <a:rPr lang="en-US" sz="6300" b="0" u="none" dirty="0" err="1">
                <a:solidFill>
                  <a:srgbClr val="006600"/>
                </a:solidFill>
                <a:latin typeface="UTM American Sans"/>
              </a:rPr>
              <a:t>dạy</a:t>
            </a:r>
            <a:r>
              <a:rPr lang="en-US" sz="6300" b="0" u="none" dirty="0">
                <a:solidFill>
                  <a:srgbClr val="006600"/>
                </a:solidFill>
                <a:latin typeface="UTM American Sans"/>
              </a:rPr>
              <a:t> </a:t>
            </a:r>
            <a:r>
              <a:rPr lang="en-US" sz="6300" b="0" u="none" dirty="0" err="1">
                <a:solidFill>
                  <a:srgbClr val="006600"/>
                </a:solidFill>
                <a:latin typeface="UTM American Sans"/>
              </a:rPr>
              <a:t>muôn</a:t>
            </a:r>
            <a:r>
              <a:rPr lang="en-US" sz="6300" b="0" u="none" dirty="0">
                <a:solidFill>
                  <a:srgbClr val="006600"/>
                </a:solidFill>
                <a:latin typeface="UTM American Sans"/>
              </a:rPr>
              <a:t> </a:t>
            </a:r>
            <a:r>
              <a:rPr lang="en-US" sz="6300" b="0" u="none" dirty="0" err="1">
                <a:solidFill>
                  <a:srgbClr val="006600"/>
                </a:solidFill>
                <a:latin typeface="UTM American Sans"/>
              </a:rPr>
              <a:t>dân</a:t>
            </a:r>
            <a:r>
              <a:rPr lang="en-US" sz="6300" b="0" u="none" dirty="0">
                <a:solidFill>
                  <a:srgbClr val="006600"/>
                </a:solidFill>
                <a:latin typeface="UTM American Sans"/>
              </a:rPr>
              <a:t>, </a:t>
            </a:r>
            <a:r>
              <a:rPr lang="en-US" sz="6300" b="0" u="none" dirty="0" err="1">
                <a:solidFill>
                  <a:srgbClr val="006600"/>
                </a:solidFill>
                <a:latin typeface="UTM American Sans"/>
              </a:rPr>
              <a:t>Thầy</a:t>
            </a:r>
            <a:r>
              <a:rPr lang="en-US" sz="6300" b="0" u="none" dirty="0">
                <a:solidFill>
                  <a:srgbClr val="006600"/>
                </a:solidFill>
                <a:latin typeface="UTM American Sans"/>
              </a:rPr>
              <a:t> </a:t>
            </a:r>
            <a:r>
              <a:rPr lang="en-US" sz="6300" b="0" u="none" dirty="0" err="1">
                <a:solidFill>
                  <a:srgbClr val="006600"/>
                </a:solidFill>
                <a:latin typeface="UTM American Sans"/>
              </a:rPr>
              <a:t>sẽ</a:t>
            </a:r>
            <a:r>
              <a:rPr lang="en-US" sz="6300" b="0" u="none" dirty="0">
                <a:solidFill>
                  <a:srgbClr val="006600"/>
                </a:solidFill>
                <a:latin typeface="UTM American Sans"/>
              </a:rPr>
              <a:t> ở </a:t>
            </a:r>
            <a:r>
              <a:rPr lang="en-US" sz="6300" b="0" u="none" dirty="0" err="1">
                <a:solidFill>
                  <a:srgbClr val="006600"/>
                </a:solidFill>
                <a:latin typeface="UTM American Sans"/>
              </a:rPr>
              <a:t>cùng</a:t>
            </a:r>
            <a:r>
              <a:rPr lang="en-US" sz="6300" b="0" u="none" dirty="0">
                <a:solidFill>
                  <a:srgbClr val="006600"/>
                </a:solidFill>
                <a:latin typeface="UTM American Sans"/>
              </a:rPr>
              <a:t> </a:t>
            </a:r>
            <a:r>
              <a:rPr lang="en-US" sz="6300" b="0" u="none" dirty="0" err="1">
                <a:solidFill>
                  <a:srgbClr val="006600"/>
                </a:solidFill>
                <a:latin typeface="UTM American Sans"/>
              </a:rPr>
              <a:t>các</a:t>
            </a:r>
            <a:r>
              <a:rPr lang="en-US" sz="6300" b="0" u="none" dirty="0">
                <a:solidFill>
                  <a:srgbClr val="006600"/>
                </a:solidFill>
                <a:latin typeface="UTM American Sans"/>
              </a:rPr>
              <a:t> con </a:t>
            </a:r>
            <a:r>
              <a:rPr lang="en-US" sz="6300" b="0" u="none" dirty="0" err="1">
                <a:solidFill>
                  <a:srgbClr val="006600"/>
                </a:solidFill>
                <a:latin typeface="UTM American Sans"/>
              </a:rPr>
              <a:t>mọi</a:t>
            </a:r>
            <a:r>
              <a:rPr lang="en-US" sz="6300" b="0" u="none" dirty="0">
                <a:solidFill>
                  <a:srgbClr val="006600"/>
                </a:solidFill>
                <a:latin typeface="UTM American Sans"/>
              </a:rPr>
              <a:t> </a:t>
            </a:r>
            <a:r>
              <a:rPr lang="en-US" sz="6300" b="0" u="none" dirty="0" err="1">
                <a:solidFill>
                  <a:srgbClr val="006600"/>
                </a:solidFill>
                <a:latin typeface="UTM American Sans"/>
              </a:rPr>
              <a:t>ngày</a:t>
            </a:r>
            <a:r>
              <a:rPr lang="en-US" sz="6300" b="0" u="none" dirty="0">
                <a:solidFill>
                  <a:srgbClr val="006600"/>
                </a:solidFill>
                <a:latin typeface="UTM American Sans"/>
              </a:rPr>
              <a:t> </a:t>
            </a:r>
            <a:r>
              <a:rPr lang="en-US" sz="6300" b="0" u="none" dirty="0" err="1">
                <a:solidFill>
                  <a:srgbClr val="006600"/>
                </a:solidFill>
                <a:latin typeface="UTM American Sans"/>
              </a:rPr>
              <a:t>cho</a:t>
            </a:r>
            <a:r>
              <a:rPr lang="en-US" sz="6300" b="0" u="none" dirty="0">
                <a:solidFill>
                  <a:srgbClr val="006600"/>
                </a:solidFill>
                <a:latin typeface="UTM American Sans"/>
              </a:rPr>
              <a:t> </a:t>
            </a:r>
            <a:r>
              <a:rPr lang="en-US" sz="6300" b="0" u="none" dirty="0" err="1">
                <a:solidFill>
                  <a:srgbClr val="006600"/>
                </a:solidFill>
                <a:latin typeface="UTM American Sans"/>
              </a:rPr>
              <a:t>đến</a:t>
            </a:r>
            <a:r>
              <a:rPr lang="en-US" sz="6300" b="0" u="none" dirty="0">
                <a:solidFill>
                  <a:srgbClr val="006600"/>
                </a:solidFill>
                <a:latin typeface="UTM American Sans"/>
              </a:rPr>
              <a:t> </a:t>
            </a:r>
            <a:r>
              <a:rPr lang="en-US" sz="6300" b="0" u="none" dirty="0" err="1">
                <a:solidFill>
                  <a:srgbClr val="006600"/>
                </a:solidFill>
                <a:latin typeface="UTM American Sans"/>
              </a:rPr>
              <a:t>tận</a:t>
            </a:r>
            <a:r>
              <a:rPr lang="en-US" sz="6300" b="0" u="none" dirty="0">
                <a:solidFill>
                  <a:srgbClr val="006600"/>
                </a:solidFill>
                <a:latin typeface="UTM American Sans"/>
              </a:rPr>
              <a:t> </a:t>
            </a:r>
            <a:r>
              <a:rPr lang="en-US" sz="6300" b="0" u="none" dirty="0" err="1">
                <a:solidFill>
                  <a:srgbClr val="006600"/>
                </a:solidFill>
                <a:latin typeface="UTM American Sans"/>
              </a:rPr>
              <a:t>thế</a:t>
            </a:r>
            <a:r>
              <a:rPr lang="en-US" sz="6300" b="0" u="none" dirty="0">
                <a:solidFill>
                  <a:srgbClr val="006600"/>
                </a:solidFill>
                <a:latin typeface="UTM American Sans"/>
              </a:rPr>
              <a:t>.</a:t>
            </a:r>
          </a:p>
        </p:txBody>
      </p:sp>
      <p:sp>
        <p:nvSpPr>
          <p:cNvPr id="3" name="TextBox 2"/>
          <p:cNvSpPr txBox="1"/>
          <p:nvPr/>
        </p:nvSpPr>
        <p:spPr>
          <a:xfrm>
            <a:off x="0" y="74142"/>
            <a:ext cx="4781550" cy="861774"/>
          </a:xfrm>
          <a:prstGeom prst="rect">
            <a:avLst/>
          </a:prstGeom>
          <a:noFill/>
        </p:spPr>
        <p:txBody>
          <a:bodyPr wrap="square" rtlCol="0">
            <a:spAutoFit/>
          </a:bodyPr>
          <a:lstStyle/>
          <a:p>
            <a:r>
              <a:rPr lang="en-US" sz="5000" b="0" u="none" dirty="0">
                <a:solidFill>
                  <a:srgbClr val="C00000"/>
                </a:solidFill>
                <a:latin typeface="UTM American Sans"/>
              </a:rPr>
              <a:t>Alleluia - Alleluia:</a:t>
            </a:r>
          </a:p>
        </p:txBody>
      </p:sp>
      <p:sp>
        <p:nvSpPr>
          <p:cNvPr id="4" name="Rectangle 3"/>
          <p:cNvSpPr/>
          <p:nvPr/>
        </p:nvSpPr>
        <p:spPr>
          <a:xfrm>
            <a:off x="6884774" y="4375319"/>
            <a:ext cx="1658146" cy="646330"/>
          </a:xfrm>
          <a:prstGeom prst="rect">
            <a:avLst/>
          </a:prstGeom>
        </p:spPr>
        <p:txBody>
          <a:bodyPr wrap="none">
            <a:spAutoFit/>
          </a:bodyPr>
          <a:lstStyle/>
          <a:p>
            <a:r>
              <a:rPr lang="en-US" sz="5000" b="0" u="none" dirty="0">
                <a:solidFill>
                  <a:srgbClr val="C00000"/>
                </a:solidFill>
                <a:latin typeface="UTM American Sans"/>
              </a:rPr>
              <a:t>Alleluia.</a:t>
            </a:r>
          </a:p>
        </p:txBody>
      </p:sp>
    </p:spTree>
    <p:extLst>
      <p:ext uri="{BB962C8B-B14F-4D97-AF65-F5344CB8AC3E}">
        <p14:creationId xmlns:p14="http://schemas.microsoft.com/office/powerpoint/2010/main" val="1411116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0"/>
            <a:ext cx="7772400" cy="0"/>
          </a:xfrm>
        </p:spPr>
        <p:txBody>
          <a:bodyPr>
            <a:normAutofit fontScale="90000"/>
          </a:bodyPr>
          <a:lstStyle/>
          <a:p>
            <a:endParaRPr lang="en-US" b="0" dirty="0">
              <a:solidFill>
                <a:srgbClr val="006600"/>
              </a:solidFill>
              <a:effectLst/>
            </a:endParaRPr>
          </a:p>
        </p:txBody>
      </p:sp>
      <p:pic>
        <p:nvPicPr>
          <p:cNvPr id="3" name="Picture 2" descr="A person holding a dove on the globe&#10;&#10;Description automatically generated">
            <a:extLst>
              <a:ext uri="{FF2B5EF4-FFF2-40B4-BE49-F238E27FC236}">
                <a16:creationId xmlns:a16="http://schemas.microsoft.com/office/drawing/2014/main" id="{D050663B-3511-4391-B790-90CB8CA56A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10566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a:xfrm>
            <a:off x="685800" y="0"/>
            <a:ext cx="7772400" cy="0"/>
          </a:xfrm>
        </p:spPr>
        <p:txBody>
          <a:bodyPr/>
          <a:lstStyle/>
          <a:p>
            <a:pPr eaLnBrk="1" hangingPunct="1"/>
            <a:br>
              <a:rPr lang="en-US" b="0" dirty="0">
                <a:solidFill>
                  <a:srgbClr val="003399"/>
                </a:solidFill>
                <a:effectLst>
                  <a:outerShdw blurRad="38100" dist="38100" dir="2700000" algn="tl">
                    <a:srgbClr val="000000">
                      <a:alpha val="43137"/>
                    </a:srgbClr>
                  </a:outerShdw>
                </a:effectLst>
                <a:latin typeface="UTM American Sans" pitchFamily="18" charset="0"/>
              </a:rPr>
            </a:br>
            <a:endParaRPr lang="en-US" b="0" dirty="0">
              <a:solidFill>
                <a:srgbClr val="003399"/>
              </a:solidFill>
              <a:effectLst>
                <a:outerShdw blurRad="38100" dist="38100" dir="2700000" algn="tl">
                  <a:srgbClr val="000000">
                    <a:alpha val="43137"/>
                  </a:srgbClr>
                </a:outerShdw>
              </a:effectLst>
              <a:latin typeface="UTM American Sans" pitchFamily="18" charset="0"/>
            </a:endParaRPr>
          </a:p>
        </p:txBody>
      </p:sp>
      <p:sp>
        <p:nvSpPr>
          <p:cNvPr id="78851" name="Rectangle 3"/>
          <p:cNvSpPr>
            <a:spLocks noGrp="1" noChangeArrowheads="1"/>
          </p:cNvSpPr>
          <p:nvPr>
            <p:ph type="subTitle" idx="1"/>
          </p:nvPr>
        </p:nvSpPr>
        <p:spPr>
          <a:xfrm>
            <a:off x="0" y="1581150"/>
            <a:ext cx="9144000" cy="1600200"/>
          </a:xfrm>
        </p:spPr>
        <p:txBody>
          <a:bodyPr/>
          <a:lstStyle/>
          <a:p>
            <a:pPr eaLnBrk="1" hangingPunct="1">
              <a:lnSpc>
                <a:spcPct val="150000"/>
              </a:lnSpc>
            </a:pPr>
            <a:r>
              <a:rPr lang="en-US" sz="10666" b="0" u="none" dirty="0">
                <a:solidFill>
                  <a:srgbClr val="C00000"/>
                </a:solidFill>
                <a:latin typeface="UTM American Sans" pitchFamily="18" charset="0"/>
                <a:cs typeface="Times New Roman" panose="02020603050405020304" pitchFamily="18" charset="0"/>
              </a:rPr>
              <a:t>KINH TIN KÍNH</a:t>
            </a:r>
          </a:p>
        </p:txBody>
      </p:sp>
    </p:spTree>
    <p:extLst>
      <p:ext uri="{BB962C8B-B14F-4D97-AF65-F5344CB8AC3E}">
        <p14:creationId xmlns:p14="http://schemas.microsoft.com/office/powerpoint/2010/main" val="35146560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fontScale="90000"/>
          </a:bodyPr>
          <a:lstStyle/>
          <a:p>
            <a:pPr algn="just">
              <a:lnSpc>
                <a:spcPct val="105000"/>
              </a:lnSpc>
            </a:pPr>
            <a:r>
              <a:rPr lang="vi-VN" sz="6300" b="0" u="none" dirty="0">
                <a:solidFill>
                  <a:srgbClr val="C00000"/>
                </a:solidFill>
                <a:latin typeface="UTM American Sans"/>
                <a:cs typeface="Times New Roman" pitchFamily="18" charset="0"/>
              </a:rPr>
              <a:t>Tôi tin kính một Thiên Chúa là Cha toàn năng, </a:t>
            </a:r>
            <a:r>
              <a:rPr lang="vi-VN" sz="6300" b="0" u="none" dirty="0">
                <a:solidFill>
                  <a:srgbClr val="006600"/>
                </a:solidFill>
                <a:latin typeface="UTM American Sans"/>
                <a:cs typeface="Times New Roman" pitchFamily="18" charset="0"/>
              </a:rPr>
              <a:t>Đấng tạo thành trời đất, muôn vật hữu hình và vô hình. </a:t>
            </a:r>
            <a:endParaRPr lang="en-US" sz="9000" b="0" dirty="0">
              <a:solidFill>
                <a:srgbClr val="006600"/>
              </a:solidFill>
              <a:cs typeface="Times New Roman" pitchFamily="18" charset="0"/>
            </a:endParaRPr>
          </a:p>
        </p:txBody>
      </p:sp>
    </p:spTree>
    <p:extLst>
      <p:ext uri="{BB962C8B-B14F-4D97-AF65-F5344CB8AC3E}">
        <p14:creationId xmlns:p14="http://schemas.microsoft.com/office/powerpoint/2010/main" val="19878224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fontScale="90000"/>
          </a:bodyPr>
          <a:lstStyle/>
          <a:p>
            <a:pPr algn="just">
              <a:lnSpc>
                <a:spcPct val="105000"/>
              </a:lnSpc>
            </a:pPr>
            <a:r>
              <a:rPr lang="en-US" sz="6300" b="0" u="none" dirty="0" err="1">
                <a:solidFill>
                  <a:srgbClr val="006600"/>
                </a:solidFill>
                <a:latin typeface="UTM American Sans"/>
                <a:cs typeface="Times New Roman" pitchFamily="18" charset="0"/>
              </a:rPr>
              <a:t>Tôi</a:t>
            </a:r>
            <a:r>
              <a:rPr lang="en-US" sz="6300" b="0" u="none" dirty="0">
                <a:solidFill>
                  <a:srgbClr val="006600"/>
                </a:solidFill>
                <a:latin typeface="UTM American Sans"/>
                <a:cs typeface="Times New Roman" pitchFamily="18" charset="0"/>
              </a:rPr>
              <a:t> tin </a:t>
            </a:r>
            <a:r>
              <a:rPr lang="en-US" sz="6300" b="0" u="none" dirty="0" err="1">
                <a:solidFill>
                  <a:srgbClr val="006600"/>
                </a:solidFill>
                <a:latin typeface="UTM American Sans"/>
                <a:cs typeface="Times New Roman" pitchFamily="18" charset="0"/>
              </a:rPr>
              <a:t>kính</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một</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Chúa</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Giêsu</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Kitô</a:t>
            </a:r>
            <a:r>
              <a:rPr lang="en-US" sz="6300" b="0" u="none" dirty="0">
                <a:solidFill>
                  <a:srgbClr val="006600"/>
                </a:solidFill>
                <a:latin typeface="UTM American Sans"/>
                <a:cs typeface="Times New Roman" pitchFamily="18" charset="0"/>
              </a:rPr>
              <a:t>, Con </a:t>
            </a:r>
            <a:r>
              <a:rPr lang="en-US" sz="6300" b="0" u="none" dirty="0" err="1">
                <a:solidFill>
                  <a:srgbClr val="006600"/>
                </a:solidFill>
                <a:latin typeface="UTM American Sans"/>
                <a:cs typeface="Times New Roman" pitchFamily="18" charset="0"/>
              </a:rPr>
              <a:t>Một</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Thiên</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Chúa</a:t>
            </a:r>
            <a:r>
              <a:rPr lang="en-US" sz="6300" b="0" u="none" dirty="0">
                <a:solidFill>
                  <a:srgbClr val="006600"/>
                </a:solidFill>
                <a:latin typeface="UTM American Sans"/>
                <a:cs typeface="Times New Roman" pitchFamily="18" charset="0"/>
              </a:rPr>
              <a:t>, s</a:t>
            </a:r>
            <a:r>
              <a:rPr lang="vi-VN" sz="6300" b="0" u="none" dirty="0">
                <a:solidFill>
                  <a:srgbClr val="006600"/>
                </a:solidFill>
                <a:latin typeface="UTM American Sans"/>
                <a:cs typeface="Times New Roman" pitchFamily="18" charset="0"/>
              </a:rPr>
              <a:t>inh bởi Đức Chúa Cha từ trước muôn đời. </a:t>
            </a:r>
            <a:endParaRPr lang="en-US" sz="9200" b="0" dirty="0">
              <a:solidFill>
                <a:srgbClr val="006600"/>
              </a:solidFill>
              <a:cs typeface="Times New Roman" pitchFamily="18" charset="0"/>
            </a:endParaRPr>
          </a:p>
        </p:txBody>
      </p:sp>
    </p:spTree>
    <p:extLst>
      <p:ext uri="{BB962C8B-B14F-4D97-AF65-F5344CB8AC3E}">
        <p14:creationId xmlns:p14="http://schemas.microsoft.com/office/powerpoint/2010/main" val="142873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rgbClr val="006600"/>
                </a:solidFill>
                <a:latin typeface="UTM American Sans"/>
                <a:cs typeface="Times New Roman" pitchFamily="18" charset="0"/>
              </a:rPr>
              <a:t>Người là Thiên Chúa bởi Thiên Chúa, Ánh Sáng bởi Ánh Sáng,</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Thiên</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Chúa</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thật</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bởi</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Thiên</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Chúa</a:t>
            </a:r>
            <a:r>
              <a:rPr lang="en-US" sz="6300" b="0" u="none" dirty="0">
                <a:solidFill>
                  <a:srgbClr val="006600"/>
                </a:solidFill>
                <a:latin typeface="UTM American Sans"/>
                <a:cs typeface="Times New Roman" pitchFamily="18" charset="0"/>
              </a:rPr>
              <a:t> </a:t>
            </a:r>
            <a:r>
              <a:rPr lang="en-US" sz="6300" b="0" u="none" dirty="0" err="1">
                <a:solidFill>
                  <a:srgbClr val="006600"/>
                </a:solidFill>
                <a:latin typeface="UTM American Sans"/>
                <a:cs typeface="Times New Roman" pitchFamily="18" charset="0"/>
              </a:rPr>
              <a:t>thật</a:t>
            </a:r>
            <a:r>
              <a:rPr lang="en-US" sz="6300" b="0" u="none" dirty="0">
                <a:solidFill>
                  <a:srgbClr val="006600"/>
                </a:solidFill>
                <a:latin typeface="UTM American Sans"/>
                <a:cs typeface="Times New Roman" pitchFamily="18" charset="0"/>
              </a:rPr>
              <a:t>,</a:t>
            </a:r>
          </a:p>
        </p:txBody>
      </p:sp>
    </p:spTree>
    <p:extLst>
      <p:ext uri="{BB962C8B-B14F-4D97-AF65-F5344CB8AC3E}">
        <p14:creationId xmlns:p14="http://schemas.microsoft.com/office/powerpoint/2010/main" val="2788918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fontScale="90000"/>
          </a:bodyPr>
          <a:lstStyle/>
          <a:p>
            <a:pPr algn="just">
              <a:lnSpc>
                <a:spcPct val="105000"/>
              </a:lnSpc>
            </a:pPr>
            <a:r>
              <a:rPr lang="vi-VN" sz="6300" b="0" u="none" dirty="0">
                <a:solidFill>
                  <a:srgbClr val="006600"/>
                </a:solidFill>
                <a:latin typeface="UTM American Sans"/>
              </a:rPr>
              <a:t>được sinh ra mà không phải được tạo thành, đồng bản thể với Đức Chúa Cha</a:t>
            </a:r>
            <a:r>
              <a:rPr lang="en-US" sz="6300" b="0" u="none" dirty="0">
                <a:solidFill>
                  <a:srgbClr val="006600"/>
                </a:solidFill>
                <a:latin typeface="UTM American Sans"/>
              </a:rPr>
              <a:t>,</a:t>
            </a:r>
            <a:r>
              <a:rPr lang="vi-VN" sz="6300" b="0" u="none" dirty="0">
                <a:solidFill>
                  <a:srgbClr val="006600"/>
                </a:solidFill>
                <a:latin typeface="UTM American Sans"/>
              </a:rPr>
              <a:t> nhờ Người mà muôn vật được tạo thành. </a:t>
            </a:r>
            <a:endParaRPr lang="en-US" sz="8533" b="0" dirty="0">
              <a:solidFill>
                <a:srgbClr val="006600"/>
              </a:solidFill>
              <a:cs typeface="Times New Roman" pitchFamily="18" charset="0"/>
            </a:endParaRPr>
          </a:p>
        </p:txBody>
      </p:sp>
    </p:spTree>
    <p:extLst>
      <p:ext uri="{BB962C8B-B14F-4D97-AF65-F5344CB8AC3E}">
        <p14:creationId xmlns:p14="http://schemas.microsoft.com/office/powerpoint/2010/main" val="988596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rgbClr val="006600"/>
                </a:solidFill>
                <a:latin typeface="UTM American Sans"/>
              </a:rPr>
              <a:t>Vì loài người chúng ta và để cứu độ chúng ta,</a:t>
            </a:r>
            <a:r>
              <a:rPr lang="en-US" sz="6300" b="0" u="none" dirty="0">
                <a:solidFill>
                  <a:srgbClr val="006600"/>
                </a:solidFill>
                <a:latin typeface="UTM American Sans"/>
              </a:rPr>
              <a:t> </a:t>
            </a:r>
            <a:r>
              <a:rPr lang="vi-VN" sz="6300" b="0" u="none" dirty="0">
                <a:solidFill>
                  <a:srgbClr val="006600"/>
                </a:solidFill>
                <a:latin typeface="UTM American Sans"/>
                <a:cs typeface="Times New Roman" pitchFamily="18" charset="0"/>
              </a:rPr>
              <a:t>Người đã từ trời xuống thế. </a:t>
            </a:r>
            <a:endParaRPr lang="en-US" sz="9733" b="0" dirty="0">
              <a:solidFill>
                <a:srgbClr val="006600"/>
              </a:solidFill>
              <a:cs typeface="Times New Roman" pitchFamily="18" charset="0"/>
            </a:endParaRPr>
          </a:p>
        </p:txBody>
      </p:sp>
    </p:spTree>
    <p:extLst>
      <p:ext uri="{BB962C8B-B14F-4D97-AF65-F5344CB8AC3E}">
        <p14:creationId xmlns:p14="http://schemas.microsoft.com/office/powerpoint/2010/main" val="33532032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rgbClr val="C00000"/>
                </a:solidFill>
                <a:latin typeface="UTM American Sans"/>
                <a:cs typeface="Times New Roman" pitchFamily="18" charset="0"/>
              </a:rPr>
              <a:t>Bởi phép Đức Chúa Thánh Thần, Người đã nhập thể trong lòng Trinh Nữ Maria, và đã làm người.</a:t>
            </a:r>
            <a:endParaRPr lang="en-US" sz="8666" b="0" dirty="0">
              <a:solidFill>
                <a:srgbClr val="C00000"/>
              </a:solidFill>
              <a:cs typeface="Times New Roman" pitchFamily="18" charset="0"/>
            </a:endParaRPr>
          </a:p>
        </p:txBody>
      </p:sp>
    </p:spTree>
    <p:extLst>
      <p:ext uri="{BB962C8B-B14F-4D97-AF65-F5344CB8AC3E}">
        <p14:creationId xmlns:p14="http://schemas.microsoft.com/office/powerpoint/2010/main" val="2725217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61560" y="106560"/>
            <a:ext cx="8998560" cy="4952880"/>
          </a:xfrm>
        </p:spPr>
        <p:txBody>
          <a:bodyPr anchor="ctr">
            <a:noAutofit/>
          </a:bodyPr>
          <a:lstStyle/>
          <a:p>
            <a:pPr algn="just">
              <a:lnSpc>
                <a:spcPct val="105000"/>
              </a:lnSpc>
            </a:pPr>
            <a:r>
              <a:rPr lang="vi-VN" sz="4800" b="0" u="none" dirty="0">
                <a:solidFill>
                  <a:srgbClr val="006600"/>
                </a:solidFill>
                <a:latin typeface="UTM American Sans"/>
                <a:cs typeface="Times New Roman" pitchFamily="18" charset="0"/>
              </a:rPr>
              <a:t>Người chịu đóng đinh vào thập giá vì chúng ta, thời quan Phongxiô Philatô</a:t>
            </a:r>
            <a:r>
              <a:rPr lang="en-US" sz="4800" b="0" u="none" dirty="0">
                <a:solidFill>
                  <a:srgbClr val="006600"/>
                </a:solidFill>
                <a:latin typeface="UTM American Sans"/>
                <a:cs typeface="Times New Roman" pitchFamily="18" charset="0"/>
              </a:rPr>
              <a:t>.</a:t>
            </a:r>
            <a:r>
              <a:rPr lang="vi-VN" sz="4800" b="0" u="none" dirty="0">
                <a:solidFill>
                  <a:srgbClr val="006600"/>
                </a:solidFill>
                <a:latin typeface="UTM American Sans"/>
                <a:cs typeface="Times New Roman" pitchFamily="18" charset="0"/>
              </a:rPr>
              <a:t> Người chịu khổ hình và mai táng, ngày thứ ba Người sống lại như lời Thánh Kinh.</a:t>
            </a:r>
            <a:endParaRPr lang="en-US" sz="5400" b="0" dirty="0">
              <a:solidFill>
                <a:srgbClr val="006600"/>
              </a:solidFill>
              <a:cs typeface="Times New Roman" pitchFamily="18" charset="0"/>
            </a:endParaRPr>
          </a:p>
        </p:txBody>
      </p:sp>
    </p:spTree>
    <p:extLst>
      <p:ext uri="{BB962C8B-B14F-4D97-AF65-F5344CB8AC3E}">
        <p14:creationId xmlns:p14="http://schemas.microsoft.com/office/powerpoint/2010/main" val="111623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vi-VN" sz="4800" b="0" u="none" dirty="0">
                <a:solidFill>
                  <a:srgbClr val="006600"/>
                </a:solidFill>
                <a:latin typeface="UTM American Sans"/>
              </a:rPr>
              <a:t>Người lên trời, ngự bên hữu Đức Chúa Cha, và Người sẽ lại đến trong vinh quang để phán xét kẻ sống và kẻ chết, Nước Người sẽ không bao giờ cùng.</a:t>
            </a:r>
            <a:endParaRPr lang="en-US" sz="5400" b="0" dirty="0">
              <a:solidFill>
                <a:srgbClr val="006600"/>
              </a:solidFill>
              <a:cs typeface="Times New Roman" pitchFamily="18" charset="0"/>
            </a:endParaRPr>
          </a:p>
        </p:txBody>
      </p:sp>
    </p:spTree>
    <p:extLst>
      <p:ext uri="{BB962C8B-B14F-4D97-AF65-F5344CB8AC3E}">
        <p14:creationId xmlns:p14="http://schemas.microsoft.com/office/powerpoint/2010/main" val="40236513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fontScale="90000"/>
          </a:bodyPr>
          <a:lstStyle/>
          <a:p>
            <a:pPr algn="just">
              <a:lnSpc>
                <a:spcPct val="105000"/>
              </a:lnSpc>
            </a:pPr>
            <a:r>
              <a:rPr lang="vi-VN" sz="6300" b="0" u="none" dirty="0">
                <a:solidFill>
                  <a:srgbClr val="006600"/>
                </a:solidFill>
                <a:latin typeface="UTM American Sans"/>
                <a:cs typeface="Times New Roman" pitchFamily="18" charset="0"/>
              </a:rPr>
              <a:t>Tôi tin kính Đức Chúa Thánh Thần là Thiên Chúa và là Đấng ban sự sống, Người bởi Đức Chúa Cha và Đức Chúa Con mà ra,</a:t>
            </a:r>
            <a:endParaRPr lang="en-US" sz="8533" b="0" dirty="0">
              <a:solidFill>
                <a:srgbClr val="006600"/>
              </a:solidFill>
              <a:cs typeface="Times New Roman" pitchFamily="18" charset="0"/>
            </a:endParaRPr>
          </a:p>
        </p:txBody>
      </p:sp>
    </p:spTree>
    <p:extLst>
      <p:ext uri="{BB962C8B-B14F-4D97-AF65-F5344CB8AC3E}">
        <p14:creationId xmlns:p14="http://schemas.microsoft.com/office/powerpoint/2010/main" val="29103400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fontScale="90000"/>
          </a:bodyPr>
          <a:lstStyle/>
          <a:p>
            <a:pPr algn="just">
              <a:lnSpc>
                <a:spcPct val="105000"/>
              </a:lnSpc>
            </a:pPr>
            <a:r>
              <a:rPr lang="vi-VN" sz="6300" b="0" u="none" dirty="0">
                <a:solidFill>
                  <a:srgbClr val="006600"/>
                </a:solidFill>
                <a:latin typeface="UTM American Sans"/>
              </a:rPr>
              <a:t>Người được phụng thờ và tôn vinh cùng với Đức Chúa Cha và Đức Chúa Con</a:t>
            </a:r>
            <a:r>
              <a:rPr lang="en-US" sz="6300" b="0" u="none" dirty="0">
                <a:solidFill>
                  <a:srgbClr val="006600"/>
                </a:solidFill>
                <a:latin typeface="UTM American Sans"/>
              </a:rPr>
              <a:t>.</a:t>
            </a:r>
            <a:r>
              <a:rPr lang="vi-VN" sz="6300" b="0" u="none" dirty="0">
                <a:solidFill>
                  <a:srgbClr val="006600"/>
                </a:solidFill>
                <a:latin typeface="UTM American Sans"/>
              </a:rPr>
              <a:t> Người đã dùng các tiên tri mà phán dạy. </a:t>
            </a:r>
            <a:endParaRPr lang="en-US" sz="8266" b="0" dirty="0">
              <a:solidFill>
                <a:srgbClr val="006600"/>
              </a:solidFill>
              <a:cs typeface="Times New Roman" pitchFamily="18" charset="0"/>
            </a:endParaRPr>
          </a:p>
        </p:txBody>
      </p:sp>
    </p:spTree>
    <p:extLst>
      <p:ext uri="{BB962C8B-B14F-4D97-AF65-F5344CB8AC3E}">
        <p14:creationId xmlns:p14="http://schemas.microsoft.com/office/powerpoint/2010/main" val="7584433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rgbClr val="006600"/>
                </a:solidFill>
                <a:latin typeface="UTM American Sans"/>
              </a:rPr>
              <a:t>Tôi tin Hội Thánh duy nhất thánh thiện công giáo và tông truyền.</a:t>
            </a:r>
            <a:endParaRPr lang="en-US" sz="10000" b="0" dirty="0">
              <a:solidFill>
                <a:srgbClr val="006600"/>
              </a:solidFill>
              <a:cs typeface="Times New Roman" pitchFamily="18" charset="0"/>
            </a:endParaRPr>
          </a:p>
        </p:txBody>
      </p:sp>
    </p:spTree>
    <p:extLst>
      <p:ext uri="{BB962C8B-B14F-4D97-AF65-F5344CB8AC3E}">
        <p14:creationId xmlns:p14="http://schemas.microsoft.com/office/powerpoint/2010/main" val="2257608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rgbClr val="006600"/>
                </a:solidFill>
                <a:latin typeface="UTM American Sans"/>
                <a:cs typeface="Times New Roman" pitchFamily="18" charset="0"/>
              </a:rPr>
              <a:t>Tôi tuyên xưng có một Phép Rửa để tha tội. Tôi trông đợi kẻ chết sống lại và sự</a:t>
            </a:r>
            <a:r>
              <a:rPr lang="en-US" sz="6300" b="0" u="none" dirty="0">
                <a:solidFill>
                  <a:srgbClr val="006600"/>
                </a:solidFill>
                <a:latin typeface="UTM American Sans"/>
                <a:cs typeface="Times New Roman" pitchFamily="18" charset="0"/>
              </a:rPr>
              <a:t> </a:t>
            </a:r>
            <a:r>
              <a:rPr lang="vi-VN" sz="6300" b="0" u="none" dirty="0">
                <a:solidFill>
                  <a:srgbClr val="006600"/>
                </a:solidFill>
                <a:latin typeface="UTM American Sans"/>
                <a:cs typeface="Times New Roman" pitchFamily="18" charset="0"/>
              </a:rPr>
              <a:t>sống đời sau. </a:t>
            </a:r>
            <a:r>
              <a:rPr lang="vi-VN" sz="6300" b="0" u="none" dirty="0">
                <a:solidFill>
                  <a:srgbClr val="C00000"/>
                </a:solidFill>
                <a:latin typeface="UTM American Sans"/>
                <a:cs typeface="Times New Roman" pitchFamily="18" charset="0"/>
              </a:rPr>
              <a:t>Amen.</a:t>
            </a:r>
            <a:endParaRPr lang="en-US" sz="8666" b="0" dirty="0">
              <a:solidFill>
                <a:srgbClr val="C00000"/>
              </a:solidFill>
              <a:cs typeface="Times New Roman" pitchFamily="18" charset="0"/>
            </a:endParaRPr>
          </a:p>
        </p:txBody>
      </p:sp>
    </p:spTree>
    <p:extLst>
      <p:ext uri="{BB962C8B-B14F-4D97-AF65-F5344CB8AC3E}">
        <p14:creationId xmlns:p14="http://schemas.microsoft.com/office/powerpoint/2010/main" val="5133401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9600" b="0" u="sng" dirty="0">
                <a:solidFill>
                  <a:srgbClr val="003399"/>
                </a:solidFill>
                <a:cs typeface="Times New Roman" panose="02020603050405020304" pitchFamily="18" charset="0"/>
              </a:rPr>
            </a:br>
            <a:endParaRPr lang="en-US" sz="8800" b="0" dirty="0">
              <a:solidFill>
                <a:srgbClr val="003399"/>
              </a:solidFill>
              <a:cs typeface="Times New Roman" pitchFamily="18" charset="0"/>
            </a:endParaRPr>
          </a:p>
        </p:txBody>
      </p:sp>
      <p:sp>
        <p:nvSpPr>
          <p:cNvPr id="4" name="TextBox 3"/>
          <p:cNvSpPr txBox="1"/>
          <p:nvPr/>
        </p:nvSpPr>
        <p:spPr>
          <a:xfrm>
            <a:off x="5029200" y="155515"/>
            <a:ext cx="3733800" cy="561741"/>
          </a:xfrm>
          <a:prstGeom prst="rect">
            <a:avLst/>
          </a:prstGeom>
          <a:noFill/>
        </p:spPr>
        <p:txBody>
          <a:bodyPr wrap="square" rtlCol="0">
            <a:spAutoFit/>
          </a:bodyPr>
          <a:lstStyle/>
          <a:p>
            <a:pPr>
              <a:defRPr/>
            </a:pPr>
            <a:r>
              <a:rPr lang="en-US" sz="4267" b="0" u="none">
                <a:solidFill>
                  <a:prstClr val="white"/>
                </a:solidFill>
                <a:latin typeface="UTM American San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151469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0" y="539750"/>
            <a:ext cx="9143999" cy="4324350"/>
          </a:xfrm>
        </p:spPr>
        <p:txBody>
          <a:bodyPr anchor="ctr" anchorCtr="0">
            <a:noAutofit/>
          </a:bodyPr>
          <a:lstStyle/>
          <a:p>
            <a:pPr eaLnBrk="1" hangingPunct="1"/>
            <a:r>
              <a:rPr lang="en-US" sz="6000" b="0" u="none" dirty="0">
                <a:solidFill>
                  <a:srgbClr val="C00000"/>
                </a:solidFill>
                <a:latin typeface="UTM American Sans"/>
                <a:ea typeface="SimHei" pitchFamily="49" charset="-122"/>
                <a:cs typeface="Times New Roman" pitchFamily="18" charset="0"/>
              </a:rPr>
              <a:t>Ca </a:t>
            </a:r>
            <a:r>
              <a:rPr lang="en-US" sz="6000" b="0" u="none" dirty="0" err="1">
                <a:solidFill>
                  <a:srgbClr val="C00000"/>
                </a:solidFill>
                <a:latin typeface="UTM American Sans"/>
                <a:ea typeface="SimHei" pitchFamily="49" charset="-122"/>
                <a:cs typeface="Times New Roman" pitchFamily="18" charset="0"/>
              </a:rPr>
              <a:t>dâng</a:t>
            </a:r>
            <a:r>
              <a:rPr lang="en-US" sz="6000" b="0" u="none" dirty="0">
                <a:solidFill>
                  <a:srgbClr val="C00000"/>
                </a:solidFill>
                <a:latin typeface="UTM American Sans"/>
                <a:ea typeface="SimHei" pitchFamily="49" charset="-122"/>
                <a:cs typeface="Times New Roman" pitchFamily="18" charset="0"/>
              </a:rPr>
              <a:t> </a:t>
            </a:r>
            <a:r>
              <a:rPr lang="en-US" sz="6000" b="0" u="none" dirty="0" err="1">
                <a:solidFill>
                  <a:srgbClr val="C00000"/>
                </a:solidFill>
                <a:latin typeface="UTM American Sans"/>
                <a:ea typeface="SimHei" pitchFamily="49" charset="-122"/>
                <a:cs typeface="Times New Roman" pitchFamily="18" charset="0"/>
              </a:rPr>
              <a:t>lễ</a:t>
            </a:r>
            <a:endParaRPr lang="en-US" sz="6000" b="0" dirty="0">
              <a:solidFill>
                <a:srgbClr val="C00000"/>
              </a:solidFill>
              <a:latin typeface="+mj-lt"/>
              <a:ea typeface="SimHei" pitchFamily="49" charset="-122"/>
              <a:cs typeface="Times New Roman" pitchFamily="18" charset="0"/>
            </a:endParaRPr>
          </a:p>
          <a:p>
            <a:pPr eaLnBrk="1" hangingPunct="1"/>
            <a:r>
              <a:rPr lang="en-US" sz="6600" b="0" u="none" dirty="0">
                <a:solidFill>
                  <a:srgbClr val="C00000"/>
                </a:solidFill>
                <a:latin typeface="UTM American Sans"/>
                <a:ea typeface="SimHei" pitchFamily="49" charset="-122"/>
                <a:cs typeface="Times New Roman" pitchFamily="18" charset="0"/>
              </a:rPr>
              <a:t>KHÚC TÌNH HIẾN DÂNG</a:t>
            </a:r>
            <a:endParaRPr lang="en-US" sz="6600" b="0" dirty="0">
              <a:solidFill>
                <a:srgbClr val="C00000"/>
              </a:solidFill>
              <a:latin typeface="+mj-lt"/>
              <a:ea typeface="SimHei" pitchFamily="49" charset="-122"/>
              <a:cs typeface="Times New Roman" pitchFamily="18" charset="0"/>
            </a:endParaRPr>
          </a:p>
          <a:p>
            <a:pPr eaLnBrk="1" hangingPunct="1"/>
            <a:r>
              <a:rPr lang="en-US" sz="4800" b="0" i="1" u="none" dirty="0" err="1">
                <a:solidFill>
                  <a:srgbClr val="006600"/>
                </a:solidFill>
                <a:latin typeface="UTM American Sans"/>
                <a:ea typeface="SimHei" pitchFamily="49" charset="-122"/>
                <a:cs typeface="Times New Roman" pitchFamily="18" charset="0"/>
              </a:rPr>
              <a:t>Phùng</a:t>
            </a:r>
            <a:r>
              <a:rPr lang="en-US" sz="4800" b="0" i="1" u="none" dirty="0">
                <a:solidFill>
                  <a:srgbClr val="006600"/>
                </a:solidFill>
                <a:latin typeface="UTM American Sans"/>
                <a:ea typeface="SimHei" pitchFamily="49" charset="-122"/>
                <a:cs typeface="Times New Roman" pitchFamily="18" charset="0"/>
              </a:rPr>
              <a:t> Minh </a:t>
            </a:r>
            <a:r>
              <a:rPr lang="en-US" sz="4800" b="0" i="1" u="none" dirty="0" err="1">
                <a:solidFill>
                  <a:srgbClr val="006600"/>
                </a:solidFill>
                <a:latin typeface="UTM American Sans"/>
                <a:ea typeface="SimHei" pitchFamily="49" charset="-122"/>
                <a:cs typeface="Times New Roman" pitchFamily="18" charset="0"/>
              </a:rPr>
              <a:t>Mẫn</a:t>
            </a:r>
            <a:endParaRPr lang="en-US" sz="4800" b="0" i="1" dirty="0">
              <a:solidFill>
                <a:srgbClr val="006600"/>
              </a:solidFill>
              <a:latin typeface="+mj-lt"/>
              <a:ea typeface="SimHei" pitchFamily="49" charset="-122"/>
              <a:cs typeface="Times New Roman" pitchFamily="18" charset="0"/>
            </a:endParaRPr>
          </a:p>
        </p:txBody>
      </p:sp>
    </p:spTree>
    <p:extLst>
      <p:ext uri="{BB962C8B-B14F-4D97-AF65-F5344CB8AC3E}">
        <p14:creationId xmlns:p14="http://schemas.microsoft.com/office/powerpoint/2010/main" val="2927875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rmAutofit/>
          </a:bodyPr>
          <a:lstStyle/>
          <a:p>
            <a:pPr algn="just" fontAlgn="base">
              <a:lnSpc>
                <a:spcPct val="105000"/>
              </a:lnSpc>
            </a:pPr>
            <a:r>
              <a:rPr lang="en-US" sz="6300" b="0" u="none" dirty="0">
                <a:solidFill>
                  <a:srgbClr val="C00000"/>
                </a:solidFill>
                <a:latin typeface="UTM American Sans"/>
              </a:rPr>
              <a:t>Tk1:</a:t>
            </a:r>
            <a:r>
              <a:rPr lang="en-US" sz="6300" b="0" u="none" dirty="0">
                <a:solidFill>
                  <a:srgbClr val="000066"/>
                </a:solidFill>
                <a:latin typeface="UTM American Sans"/>
              </a:rPr>
              <a:t> </a:t>
            </a:r>
            <a:r>
              <a:rPr lang="vi-VN" sz="6300" b="0" u="none" dirty="0">
                <a:solidFill>
                  <a:srgbClr val="006600"/>
                </a:solidFill>
                <a:latin typeface="UTM American Sans"/>
              </a:rPr>
              <a:t>Kính tiến lên Cha bánh và rượu thơm hương, đượm màu giọt mưa, giọt nắng, giọt sương</a:t>
            </a:r>
            <a:r>
              <a:rPr lang="en-US" sz="6300" b="0" u="none" dirty="0">
                <a:solidFill>
                  <a:srgbClr val="006600"/>
                </a:solidFill>
                <a:latin typeface="UTM American Sans"/>
              </a:rPr>
              <a:t>…</a:t>
            </a:r>
            <a:endParaRPr lang="vi-VN" sz="8266" b="0" dirty="0">
              <a:solidFill>
                <a:srgbClr val="006600"/>
              </a:solidFill>
            </a:endParaRPr>
          </a:p>
        </p:txBody>
      </p:sp>
    </p:spTree>
    <p:extLst>
      <p:ext uri="{BB962C8B-B14F-4D97-AF65-F5344CB8AC3E}">
        <p14:creationId xmlns:p14="http://schemas.microsoft.com/office/powerpoint/2010/main" val="38043998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rmAutofit/>
          </a:bodyPr>
          <a:lstStyle/>
          <a:p>
            <a:pPr algn="just" fontAlgn="base">
              <a:lnSpc>
                <a:spcPct val="105000"/>
              </a:lnSpc>
            </a:pPr>
            <a:r>
              <a:rPr lang="en-US" sz="6300" b="0" u="none" dirty="0">
                <a:solidFill>
                  <a:srgbClr val="006600"/>
                </a:solidFill>
                <a:latin typeface="UTM American Sans"/>
              </a:rPr>
              <a:t>… </a:t>
            </a:r>
            <a:r>
              <a:rPr lang="vi-VN" sz="6300" b="0" u="none" dirty="0">
                <a:solidFill>
                  <a:srgbClr val="006600"/>
                </a:solidFill>
                <a:latin typeface="UTM American Sans"/>
              </a:rPr>
              <a:t>Kính tiến dâng Cha lễ vật yêu thương chân thàn</a:t>
            </a:r>
            <a:r>
              <a:rPr lang="en-US" sz="6300" b="0" u="none" dirty="0">
                <a:solidFill>
                  <a:srgbClr val="006600"/>
                </a:solidFill>
                <a:latin typeface="UTM American Sans"/>
              </a:rPr>
              <a:t>h c</a:t>
            </a:r>
            <a:r>
              <a:rPr lang="vi-VN" sz="6300" b="0" u="none" dirty="0">
                <a:solidFill>
                  <a:srgbClr val="006600"/>
                </a:solidFill>
                <a:latin typeface="UTM American Sans"/>
              </a:rPr>
              <a:t>ùng một lòng sốt mến với tâm tình tri ân.</a:t>
            </a:r>
          </a:p>
        </p:txBody>
      </p:sp>
    </p:spTree>
    <p:extLst>
      <p:ext uri="{BB962C8B-B14F-4D97-AF65-F5344CB8AC3E}">
        <p14:creationId xmlns:p14="http://schemas.microsoft.com/office/powerpoint/2010/main" val="28431748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rmAutofit/>
          </a:bodyPr>
          <a:lstStyle/>
          <a:p>
            <a:pPr algn="just" fontAlgn="base">
              <a:lnSpc>
                <a:spcPct val="105000"/>
              </a:lnSpc>
            </a:pPr>
            <a:r>
              <a:rPr lang="vi-VN" sz="6300" b="0" u="none" dirty="0">
                <a:solidFill>
                  <a:srgbClr val="C00000"/>
                </a:solidFill>
                <a:latin typeface="UTM American Sans"/>
              </a:rPr>
              <a:t>Đ</a:t>
            </a:r>
            <a:r>
              <a:rPr lang="en-US" sz="6300" b="0" u="none" dirty="0">
                <a:solidFill>
                  <a:srgbClr val="C00000"/>
                </a:solidFill>
                <a:latin typeface="UTM American Sans"/>
              </a:rPr>
              <a:t>k</a:t>
            </a:r>
            <a:r>
              <a:rPr lang="vi-VN" sz="6300" b="0" u="none" dirty="0">
                <a:solidFill>
                  <a:srgbClr val="C00000"/>
                </a:solidFill>
                <a:latin typeface="UTM American Sans"/>
              </a:rPr>
              <a:t>:</a:t>
            </a:r>
            <a:r>
              <a:rPr lang="vi-VN" sz="6300" b="0" u="none" dirty="0">
                <a:solidFill>
                  <a:srgbClr val="000066"/>
                </a:solidFill>
                <a:latin typeface="UTM American Sans"/>
              </a:rPr>
              <a:t> </a:t>
            </a:r>
            <a:r>
              <a:rPr lang="vi-VN" sz="6300" b="0" u="none" dirty="0">
                <a:solidFill>
                  <a:srgbClr val="006600"/>
                </a:solidFill>
                <a:latin typeface="UTM American Sans"/>
              </a:rPr>
              <a:t>Ôi bao la, ôi dạt dào. Ôi thâm sâu, ôi nhiệm mầu. Một tình yêu lớn lao có ai suy cùng hiểu thấu</a:t>
            </a:r>
            <a:r>
              <a:rPr lang="en-US" sz="6300" b="0" u="none" dirty="0">
                <a:solidFill>
                  <a:srgbClr val="006600"/>
                </a:solidFill>
                <a:latin typeface="UTM American Sans"/>
              </a:rPr>
              <a:t>…</a:t>
            </a:r>
          </a:p>
        </p:txBody>
      </p:sp>
    </p:spTree>
    <p:extLst>
      <p:ext uri="{BB962C8B-B14F-4D97-AF65-F5344CB8AC3E}">
        <p14:creationId xmlns:p14="http://schemas.microsoft.com/office/powerpoint/2010/main" val="27859269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Autofit/>
          </a:bodyPr>
          <a:lstStyle/>
          <a:p>
            <a:pPr algn="just" fontAlgn="base">
              <a:lnSpc>
                <a:spcPct val="105000"/>
              </a:lnSpc>
            </a:pPr>
            <a:r>
              <a:rPr lang="en-US" sz="6000" b="0" u="none" dirty="0">
                <a:solidFill>
                  <a:srgbClr val="006600"/>
                </a:solidFill>
                <a:latin typeface="UTM American Sans"/>
              </a:rPr>
              <a:t>…</a:t>
            </a:r>
            <a:r>
              <a:rPr lang="vi-VN" sz="6000" b="0" u="none" dirty="0">
                <a:solidFill>
                  <a:srgbClr val="006600"/>
                </a:solidFill>
                <a:latin typeface="UTM American Sans"/>
              </a:rPr>
              <a:t> Cho tim con rung niềm cảm mến, cho con say tâm tình dâng hiến, nguyện trở nên khúc ca tán dương danh Cha muôn đời.</a:t>
            </a:r>
            <a:endParaRPr lang="en-US" sz="8000" b="0" dirty="0">
              <a:solidFill>
                <a:srgbClr val="006600"/>
              </a:solidFill>
            </a:endParaRPr>
          </a:p>
        </p:txBody>
      </p:sp>
    </p:spTree>
    <p:extLst>
      <p:ext uri="{BB962C8B-B14F-4D97-AF65-F5344CB8AC3E}">
        <p14:creationId xmlns:p14="http://schemas.microsoft.com/office/powerpoint/2010/main" val="23510461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rmAutofit/>
          </a:bodyPr>
          <a:lstStyle/>
          <a:p>
            <a:pPr algn="just" fontAlgn="base">
              <a:lnSpc>
                <a:spcPct val="105000"/>
              </a:lnSpc>
            </a:pPr>
            <a:r>
              <a:rPr lang="en-US" sz="6300" b="0" u="none" dirty="0">
                <a:solidFill>
                  <a:srgbClr val="C00000"/>
                </a:solidFill>
                <a:latin typeface="UTM American Sans"/>
              </a:rPr>
              <a:t>Tk2:</a:t>
            </a:r>
            <a:r>
              <a:rPr lang="en-US" sz="6300" b="0" u="none" dirty="0">
                <a:solidFill>
                  <a:srgbClr val="000066"/>
                </a:solidFill>
                <a:latin typeface="UTM American Sans"/>
              </a:rPr>
              <a:t> </a:t>
            </a:r>
            <a:r>
              <a:rPr lang="en-US" sz="6300" b="0" u="none" dirty="0" err="1">
                <a:solidFill>
                  <a:srgbClr val="006600"/>
                </a:solidFill>
                <a:latin typeface="UTM American Sans"/>
              </a:rPr>
              <a:t>Biết</a:t>
            </a:r>
            <a:r>
              <a:rPr lang="en-US" sz="6300" b="0" u="none" dirty="0">
                <a:solidFill>
                  <a:srgbClr val="006600"/>
                </a:solidFill>
                <a:latin typeface="UTM American Sans"/>
              </a:rPr>
              <a:t> </a:t>
            </a:r>
            <a:r>
              <a:rPr lang="en-US" sz="6300" b="0" u="none" dirty="0" err="1">
                <a:solidFill>
                  <a:srgbClr val="006600"/>
                </a:solidFill>
                <a:latin typeface="UTM American Sans"/>
              </a:rPr>
              <a:t>lấy</a:t>
            </a:r>
            <a:r>
              <a:rPr lang="en-US" sz="6300" b="0" u="none" dirty="0">
                <a:solidFill>
                  <a:srgbClr val="006600"/>
                </a:solidFill>
                <a:latin typeface="UTM American Sans"/>
              </a:rPr>
              <a:t> chi </a:t>
            </a:r>
            <a:r>
              <a:rPr lang="en-US" sz="6300" b="0" u="none" dirty="0" err="1">
                <a:solidFill>
                  <a:srgbClr val="006600"/>
                </a:solidFill>
                <a:latin typeface="UTM American Sans"/>
              </a:rPr>
              <a:t>dâng</a:t>
            </a:r>
            <a:r>
              <a:rPr lang="en-US" sz="6300" b="0" u="none" dirty="0">
                <a:solidFill>
                  <a:srgbClr val="006600"/>
                </a:solidFill>
                <a:latin typeface="UTM American Sans"/>
              </a:rPr>
              <a:t>, </a:t>
            </a:r>
            <a:r>
              <a:rPr lang="en-US" sz="6300" b="0" u="none" dirty="0" err="1">
                <a:solidFill>
                  <a:srgbClr val="006600"/>
                </a:solidFill>
                <a:latin typeface="UTM American Sans"/>
              </a:rPr>
              <a:t>lấy</a:t>
            </a:r>
            <a:r>
              <a:rPr lang="en-US" sz="6300" b="0" u="none" dirty="0">
                <a:solidFill>
                  <a:srgbClr val="006600"/>
                </a:solidFill>
                <a:latin typeface="UTM American Sans"/>
              </a:rPr>
              <a:t> chi </a:t>
            </a:r>
            <a:r>
              <a:rPr lang="en-US" sz="6300" b="0" u="none" dirty="0" err="1">
                <a:solidFill>
                  <a:srgbClr val="006600"/>
                </a:solidFill>
                <a:latin typeface="UTM American Sans"/>
              </a:rPr>
              <a:t>đền</a:t>
            </a:r>
            <a:r>
              <a:rPr lang="en-US" sz="6300" b="0" u="none" dirty="0">
                <a:solidFill>
                  <a:srgbClr val="006600"/>
                </a:solidFill>
                <a:latin typeface="UTM American Sans"/>
              </a:rPr>
              <a:t> </a:t>
            </a:r>
            <a:r>
              <a:rPr lang="en-US" sz="6300" b="0" u="none" dirty="0" err="1">
                <a:solidFill>
                  <a:srgbClr val="006600"/>
                </a:solidFill>
                <a:latin typeface="UTM American Sans"/>
              </a:rPr>
              <a:t>cho</a:t>
            </a:r>
            <a:r>
              <a:rPr lang="en-US" sz="6300" b="0" u="none" dirty="0">
                <a:solidFill>
                  <a:srgbClr val="006600"/>
                </a:solidFill>
                <a:latin typeface="UTM American Sans"/>
              </a:rPr>
              <a:t> </a:t>
            </a:r>
            <a:r>
              <a:rPr lang="en-US" sz="6300" b="0" u="none" dirty="0" err="1">
                <a:solidFill>
                  <a:srgbClr val="006600"/>
                </a:solidFill>
                <a:latin typeface="UTM American Sans"/>
              </a:rPr>
              <a:t>cân</a:t>
            </a:r>
            <a:r>
              <a:rPr lang="en-US" sz="6300" b="0" u="none" dirty="0">
                <a:solidFill>
                  <a:srgbClr val="006600"/>
                </a:solidFill>
                <a:latin typeface="UTM American Sans"/>
              </a:rPr>
              <a:t>, </a:t>
            </a:r>
            <a:r>
              <a:rPr lang="en-US" sz="6300" b="0" u="none" dirty="0" err="1">
                <a:solidFill>
                  <a:srgbClr val="006600"/>
                </a:solidFill>
                <a:latin typeface="UTM American Sans"/>
              </a:rPr>
              <a:t>vì</a:t>
            </a:r>
            <a:r>
              <a:rPr lang="en-US" sz="6300" b="0" u="none" dirty="0">
                <a:solidFill>
                  <a:srgbClr val="006600"/>
                </a:solidFill>
                <a:latin typeface="UTM American Sans"/>
              </a:rPr>
              <a:t> </a:t>
            </a:r>
            <a:r>
              <a:rPr lang="en-US" sz="6300" b="0" u="none" dirty="0" err="1">
                <a:solidFill>
                  <a:srgbClr val="006600"/>
                </a:solidFill>
                <a:latin typeface="UTM American Sans"/>
              </a:rPr>
              <a:t>ngàn</a:t>
            </a:r>
            <a:r>
              <a:rPr lang="en-US" sz="6300" b="0" u="none" dirty="0">
                <a:solidFill>
                  <a:srgbClr val="006600"/>
                </a:solidFill>
                <a:latin typeface="UTM American Sans"/>
              </a:rPr>
              <a:t> </a:t>
            </a:r>
            <a:r>
              <a:rPr lang="en-US" sz="6300" b="0" u="none" dirty="0" err="1">
                <a:solidFill>
                  <a:srgbClr val="006600"/>
                </a:solidFill>
                <a:latin typeface="UTM American Sans"/>
              </a:rPr>
              <a:t>hồng</a:t>
            </a:r>
            <a:r>
              <a:rPr lang="en-US" sz="6300" b="0" u="none" dirty="0">
                <a:solidFill>
                  <a:srgbClr val="006600"/>
                </a:solidFill>
                <a:latin typeface="UTM American Sans"/>
              </a:rPr>
              <a:t> </a:t>
            </a:r>
            <a:r>
              <a:rPr lang="en-US" sz="6300" b="0" u="none" dirty="0" err="1">
                <a:solidFill>
                  <a:srgbClr val="006600"/>
                </a:solidFill>
                <a:latin typeface="UTM American Sans"/>
              </a:rPr>
              <a:t>ân</a:t>
            </a:r>
            <a:r>
              <a:rPr lang="en-US" sz="6300" b="0" u="none" dirty="0">
                <a:solidFill>
                  <a:srgbClr val="006600"/>
                </a:solidFill>
                <a:latin typeface="UTM American Sans"/>
              </a:rPr>
              <a:t> Cha </a:t>
            </a:r>
            <a:r>
              <a:rPr lang="en-US" sz="6300" b="0" u="none" dirty="0" err="1">
                <a:solidFill>
                  <a:srgbClr val="006600"/>
                </a:solidFill>
                <a:latin typeface="UTM American Sans"/>
              </a:rPr>
              <a:t>đã</a:t>
            </a:r>
            <a:r>
              <a:rPr lang="en-US" sz="6300" b="0" u="none" dirty="0">
                <a:solidFill>
                  <a:srgbClr val="006600"/>
                </a:solidFill>
                <a:latin typeface="UTM American Sans"/>
              </a:rPr>
              <a:t> </a:t>
            </a:r>
            <a:r>
              <a:rPr lang="en-US" sz="6300" b="0" u="none" dirty="0" err="1">
                <a:solidFill>
                  <a:srgbClr val="006600"/>
                </a:solidFill>
                <a:latin typeface="UTM American Sans"/>
              </a:rPr>
              <a:t>tặng</a:t>
            </a:r>
            <a:r>
              <a:rPr lang="en-US" sz="6300" b="0" u="none" dirty="0">
                <a:solidFill>
                  <a:srgbClr val="006600"/>
                </a:solidFill>
                <a:latin typeface="UTM American Sans"/>
              </a:rPr>
              <a:t> ban…</a:t>
            </a:r>
            <a:endParaRPr lang="vi-VN" sz="8266" b="0" dirty="0">
              <a:solidFill>
                <a:srgbClr val="006600"/>
              </a:solidFill>
            </a:endParaRPr>
          </a:p>
        </p:txBody>
      </p:sp>
    </p:spTree>
    <p:extLst>
      <p:ext uri="{BB962C8B-B14F-4D97-AF65-F5344CB8AC3E}">
        <p14:creationId xmlns:p14="http://schemas.microsoft.com/office/powerpoint/2010/main" val="39520853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rmAutofit/>
          </a:bodyPr>
          <a:lstStyle/>
          <a:p>
            <a:pPr algn="just" fontAlgn="base">
              <a:lnSpc>
                <a:spcPct val="105000"/>
              </a:lnSpc>
            </a:pPr>
            <a:r>
              <a:rPr lang="en-US" sz="6300" b="0" u="none" dirty="0">
                <a:solidFill>
                  <a:srgbClr val="006600"/>
                </a:solidFill>
                <a:latin typeface="UTM American Sans"/>
              </a:rPr>
              <a:t>…</a:t>
            </a:r>
            <a:r>
              <a:rPr lang="en-US" sz="6300" b="0" u="none" dirty="0" err="1">
                <a:solidFill>
                  <a:srgbClr val="006600"/>
                </a:solidFill>
                <a:latin typeface="UTM American Sans"/>
              </a:rPr>
              <a:t>Biết</a:t>
            </a:r>
            <a:r>
              <a:rPr lang="en-US" sz="6300" b="0" u="none" dirty="0">
                <a:solidFill>
                  <a:srgbClr val="006600"/>
                </a:solidFill>
                <a:latin typeface="UTM American Sans"/>
              </a:rPr>
              <a:t> </a:t>
            </a:r>
            <a:r>
              <a:rPr lang="en-US" sz="6300" b="0" u="none" dirty="0" err="1">
                <a:solidFill>
                  <a:srgbClr val="006600"/>
                </a:solidFill>
                <a:latin typeface="UTM American Sans"/>
              </a:rPr>
              <a:t>lấy</a:t>
            </a:r>
            <a:r>
              <a:rPr lang="en-US" sz="6300" b="0" u="none" dirty="0">
                <a:solidFill>
                  <a:srgbClr val="006600"/>
                </a:solidFill>
                <a:latin typeface="UTM American Sans"/>
              </a:rPr>
              <a:t> chi </a:t>
            </a:r>
            <a:r>
              <a:rPr lang="en-US" sz="6300" b="0" u="none" dirty="0" err="1">
                <a:solidFill>
                  <a:srgbClr val="006600"/>
                </a:solidFill>
                <a:latin typeface="UTM American Sans"/>
              </a:rPr>
              <a:t>dâng</a:t>
            </a:r>
            <a:r>
              <a:rPr lang="en-US" sz="6300" b="0" u="none" dirty="0">
                <a:solidFill>
                  <a:srgbClr val="006600"/>
                </a:solidFill>
                <a:latin typeface="UTM American Sans"/>
              </a:rPr>
              <a:t> </a:t>
            </a:r>
            <a:r>
              <a:rPr lang="en-US" sz="6300" b="0" u="none" dirty="0" err="1">
                <a:solidFill>
                  <a:srgbClr val="006600"/>
                </a:solidFill>
                <a:latin typeface="UTM American Sans"/>
              </a:rPr>
              <a:t>khi</a:t>
            </a:r>
            <a:r>
              <a:rPr lang="en-US" sz="6300" b="0" u="none" dirty="0">
                <a:solidFill>
                  <a:srgbClr val="006600"/>
                </a:solidFill>
                <a:latin typeface="UTM American Sans"/>
              </a:rPr>
              <a:t> </a:t>
            </a:r>
            <a:r>
              <a:rPr lang="en-US" sz="6300" b="0" u="none" dirty="0" err="1">
                <a:solidFill>
                  <a:srgbClr val="006600"/>
                </a:solidFill>
                <a:latin typeface="UTM American Sans"/>
              </a:rPr>
              <a:t>đời</a:t>
            </a:r>
            <a:r>
              <a:rPr lang="en-US" sz="6300" b="0" u="none" dirty="0">
                <a:solidFill>
                  <a:srgbClr val="006600"/>
                </a:solidFill>
                <a:latin typeface="UTM American Sans"/>
              </a:rPr>
              <a:t> con </a:t>
            </a:r>
            <a:r>
              <a:rPr lang="en-US" sz="6300" b="0" u="none" dirty="0" err="1">
                <a:solidFill>
                  <a:srgbClr val="006600"/>
                </a:solidFill>
                <a:latin typeface="UTM American Sans"/>
              </a:rPr>
              <a:t>bao</a:t>
            </a:r>
            <a:r>
              <a:rPr lang="en-US" sz="6300" b="0" u="none" dirty="0">
                <a:solidFill>
                  <a:srgbClr val="006600"/>
                </a:solidFill>
                <a:latin typeface="UTM American Sans"/>
              </a:rPr>
              <a:t> </a:t>
            </a:r>
            <a:r>
              <a:rPr lang="en-US" sz="6300" b="0" u="none" dirty="0" err="1">
                <a:solidFill>
                  <a:srgbClr val="006600"/>
                </a:solidFill>
                <a:latin typeface="UTM American Sans"/>
              </a:rPr>
              <a:t>lỗi</a:t>
            </a:r>
            <a:r>
              <a:rPr lang="en-US" sz="6300" b="0" u="none" dirty="0">
                <a:solidFill>
                  <a:srgbClr val="006600"/>
                </a:solidFill>
                <a:latin typeface="UTM American Sans"/>
              </a:rPr>
              <a:t> </a:t>
            </a:r>
            <a:r>
              <a:rPr lang="en-US" sz="6300" b="0" u="none" dirty="0" err="1">
                <a:solidFill>
                  <a:srgbClr val="006600"/>
                </a:solidFill>
                <a:latin typeface="UTM American Sans"/>
              </a:rPr>
              <a:t>lầm</a:t>
            </a:r>
            <a:r>
              <a:rPr lang="en-US" sz="6300" b="0" u="none" dirty="0">
                <a:solidFill>
                  <a:srgbClr val="006600"/>
                </a:solidFill>
                <a:latin typeface="UTM American Sans"/>
              </a:rPr>
              <a:t>, </a:t>
            </a:r>
            <a:r>
              <a:rPr lang="en-US" sz="6300" b="0" u="none" dirty="0" err="1">
                <a:solidFill>
                  <a:srgbClr val="006600"/>
                </a:solidFill>
                <a:latin typeface="UTM American Sans"/>
              </a:rPr>
              <a:t>chẳng</a:t>
            </a:r>
            <a:r>
              <a:rPr lang="en-US" sz="6300" b="0" u="none" dirty="0">
                <a:solidFill>
                  <a:srgbClr val="006600"/>
                </a:solidFill>
                <a:latin typeface="UTM American Sans"/>
              </a:rPr>
              <a:t> </a:t>
            </a:r>
            <a:r>
              <a:rPr lang="en-US" sz="6300" b="0" u="none" dirty="0" err="1">
                <a:solidFill>
                  <a:srgbClr val="006600"/>
                </a:solidFill>
                <a:latin typeface="UTM American Sans"/>
              </a:rPr>
              <a:t>thể</a:t>
            </a:r>
            <a:r>
              <a:rPr lang="en-US" sz="6300" b="0" u="none" dirty="0">
                <a:solidFill>
                  <a:srgbClr val="006600"/>
                </a:solidFill>
                <a:latin typeface="UTM American Sans"/>
              </a:rPr>
              <a:t> </a:t>
            </a:r>
            <a:r>
              <a:rPr lang="en-US" sz="6300" b="0" u="none" dirty="0" err="1">
                <a:solidFill>
                  <a:srgbClr val="006600"/>
                </a:solidFill>
                <a:latin typeface="UTM American Sans"/>
              </a:rPr>
              <a:t>nào</a:t>
            </a:r>
            <a:r>
              <a:rPr lang="en-US" sz="6300" b="0" u="none" dirty="0">
                <a:solidFill>
                  <a:srgbClr val="006600"/>
                </a:solidFill>
                <a:latin typeface="UTM American Sans"/>
              </a:rPr>
              <a:t> </a:t>
            </a:r>
            <a:r>
              <a:rPr lang="en-US" sz="6300" b="0" u="none" dirty="0" err="1">
                <a:solidFill>
                  <a:srgbClr val="006600"/>
                </a:solidFill>
                <a:latin typeface="UTM American Sans"/>
              </a:rPr>
              <a:t>xứng</a:t>
            </a:r>
            <a:r>
              <a:rPr lang="en-US" sz="6300" b="0" u="none" dirty="0">
                <a:solidFill>
                  <a:srgbClr val="006600"/>
                </a:solidFill>
                <a:latin typeface="UTM American Sans"/>
              </a:rPr>
              <a:t> </a:t>
            </a:r>
            <a:r>
              <a:rPr lang="en-US" sz="6300" b="0" u="none" dirty="0" err="1">
                <a:solidFill>
                  <a:srgbClr val="006600"/>
                </a:solidFill>
                <a:latin typeface="UTM American Sans"/>
              </a:rPr>
              <a:t>đáng</a:t>
            </a:r>
            <a:r>
              <a:rPr lang="en-US" sz="6300" b="0" u="none" dirty="0">
                <a:solidFill>
                  <a:srgbClr val="006600"/>
                </a:solidFill>
                <a:latin typeface="UTM American Sans"/>
              </a:rPr>
              <a:t> </a:t>
            </a:r>
            <a:r>
              <a:rPr lang="en-US" sz="6300" b="0" u="none" dirty="0" err="1">
                <a:solidFill>
                  <a:srgbClr val="006600"/>
                </a:solidFill>
                <a:latin typeface="UTM American Sans"/>
              </a:rPr>
              <a:t>với</a:t>
            </a:r>
            <a:r>
              <a:rPr lang="en-US" sz="6300" b="0" u="none" dirty="0">
                <a:solidFill>
                  <a:srgbClr val="006600"/>
                </a:solidFill>
                <a:latin typeface="UTM American Sans"/>
              </a:rPr>
              <a:t> </a:t>
            </a:r>
            <a:r>
              <a:rPr lang="en-US" sz="6300" b="0" u="none" dirty="0" err="1">
                <a:solidFill>
                  <a:srgbClr val="006600"/>
                </a:solidFill>
                <a:latin typeface="UTM American Sans"/>
              </a:rPr>
              <a:t>Vua</a:t>
            </a:r>
            <a:r>
              <a:rPr lang="en-US" sz="6300" b="0" u="none" dirty="0">
                <a:solidFill>
                  <a:srgbClr val="006600"/>
                </a:solidFill>
                <a:latin typeface="UTM American Sans"/>
              </a:rPr>
              <a:t> </a:t>
            </a:r>
            <a:r>
              <a:rPr lang="en-US" sz="6300" b="0" u="none" dirty="0" err="1">
                <a:solidFill>
                  <a:srgbClr val="006600"/>
                </a:solidFill>
                <a:latin typeface="UTM American Sans"/>
              </a:rPr>
              <a:t>Trời</a:t>
            </a:r>
            <a:r>
              <a:rPr lang="en-US" sz="6300" b="0" u="none" dirty="0">
                <a:solidFill>
                  <a:srgbClr val="006600"/>
                </a:solidFill>
                <a:latin typeface="UTM American Sans"/>
              </a:rPr>
              <a:t> </a:t>
            </a:r>
            <a:r>
              <a:rPr lang="en-US" sz="6300" b="0" u="none" dirty="0" err="1">
                <a:solidFill>
                  <a:srgbClr val="006600"/>
                </a:solidFill>
                <a:latin typeface="UTM American Sans"/>
              </a:rPr>
              <a:t>khoan</a:t>
            </a:r>
            <a:r>
              <a:rPr lang="en-US" sz="6300" b="0" u="none" dirty="0">
                <a:solidFill>
                  <a:srgbClr val="006600"/>
                </a:solidFill>
                <a:latin typeface="UTM American Sans"/>
              </a:rPr>
              <a:t> </a:t>
            </a:r>
            <a:r>
              <a:rPr lang="en-US" sz="6300" b="0" u="none" dirty="0" err="1">
                <a:solidFill>
                  <a:srgbClr val="006600"/>
                </a:solidFill>
                <a:latin typeface="UTM American Sans"/>
              </a:rPr>
              <a:t>nhân</a:t>
            </a:r>
            <a:r>
              <a:rPr lang="en-US" sz="6300" b="0" u="none" dirty="0">
                <a:solidFill>
                  <a:srgbClr val="006600"/>
                </a:solidFill>
                <a:latin typeface="UTM American Sans"/>
              </a:rPr>
              <a:t>.</a:t>
            </a:r>
            <a:endParaRPr lang="vi-VN" sz="8266" b="0" dirty="0">
              <a:solidFill>
                <a:srgbClr val="006600"/>
              </a:solidFill>
            </a:endParaRPr>
          </a:p>
        </p:txBody>
      </p:sp>
    </p:spTree>
    <p:extLst>
      <p:ext uri="{BB962C8B-B14F-4D97-AF65-F5344CB8AC3E}">
        <p14:creationId xmlns:p14="http://schemas.microsoft.com/office/powerpoint/2010/main" val="21304421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rmAutofit/>
          </a:bodyPr>
          <a:lstStyle/>
          <a:p>
            <a:pPr algn="just" fontAlgn="base">
              <a:lnSpc>
                <a:spcPct val="105000"/>
              </a:lnSpc>
            </a:pPr>
            <a:r>
              <a:rPr lang="vi-VN" sz="6300" b="0" u="none" dirty="0">
                <a:solidFill>
                  <a:srgbClr val="C00000"/>
                </a:solidFill>
                <a:latin typeface="UTM American Sans"/>
              </a:rPr>
              <a:t>Đ</a:t>
            </a:r>
            <a:r>
              <a:rPr lang="en-US" sz="6300" b="0" u="none" dirty="0">
                <a:solidFill>
                  <a:srgbClr val="C00000"/>
                </a:solidFill>
                <a:latin typeface="UTM American Sans"/>
              </a:rPr>
              <a:t>k</a:t>
            </a:r>
            <a:r>
              <a:rPr lang="vi-VN" sz="6300" b="0" u="none" dirty="0">
                <a:solidFill>
                  <a:srgbClr val="C00000"/>
                </a:solidFill>
                <a:latin typeface="UTM American Sans"/>
              </a:rPr>
              <a:t>:</a:t>
            </a:r>
            <a:r>
              <a:rPr lang="vi-VN" sz="6300" b="0" u="none" dirty="0">
                <a:solidFill>
                  <a:srgbClr val="000066"/>
                </a:solidFill>
                <a:latin typeface="UTM American Sans"/>
              </a:rPr>
              <a:t> </a:t>
            </a:r>
            <a:r>
              <a:rPr lang="vi-VN" sz="6300" b="0" u="none" dirty="0">
                <a:solidFill>
                  <a:srgbClr val="006600"/>
                </a:solidFill>
                <a:latin typeface="UTM American Sans"/>
              </a:rPr>
              <a:t>Ôi bao la, ôi dạt dào. Ôi thâm sâu, ôi nhiệm mầu. Một tình yêu lớn lao có ai suy cùng hiểu thấu</a:t>
            </a:r>
            <a:r>
              <a:rPr lang="en-US" sz="6300" b="0" u="none" dirty="0">
                <a:solidFill>
                  <a:srgbClr val="006600"/>
                </a:solidFill>
                <a:latin typeface="UTM American Sans"/>
              </a:rPr>
              <a:t>…</a:t>
            </a:r>
          </a:p>
        </p:txBody>
      </p:sp>
    </p:spTree>
    <p:extLst>
      <p:ext uri="{BB962C8B-B14F-4D97-AF65-F5344CB8AC3E}">
        <p14:creationId xmlns:p14="http://schemas.microsoft.com/office/powerpoint/2010/main" val="556629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Autofit/>
          </a:bodyPr>
          <a:lstStyle/>
          <a:p>
            <a:pPr algn="just" fontAlgn="base">
              <a:lnSpc>
                <a:spcPct val="105000"/>
              </a:lnSpc>
            </a:pPr>
            <a:r>
              <a:rPr lang="en-US" sz="6000" b="0" u="none" dirty="0">
                <a:solidFill>
                  <a:srgbClr val="006600"/>
                </a:solidFill>
                <a:latin typeface="UTM American Sans"/>
              </a:rPr>
              <a:t>…</a:t>
            </a:r>
            <a:r>
              <a:rPr lang="vi-VN" sz="6000" b="0" u="none" dirty="0">
                <a:solidFill>
                  <a:srgbClr val="006600"/>
                </a:solidFill>
                <a:latin typeface="UTM American Sans"/>
              </a:rPr>
              <a:t> Cho tim con rung niềm cảm mến, cho con say tâm tình dâng hiến, nguyện trở nên khúc ca tán dương danh Cha muôn đời.</a:t>
            </a:r>
            <a:endParaRPr lang="en-US" sz="8000" b="0" dirty="0">
              <a:solidFill>
                <a:srgbClr val="006600"/>
              </a:solidFill>
            </a:endParaRPr>
          </a:p>
        </p:txBody>
      </p:sp>
    </p:spTree>
    <p:extLst>
      <p:ext uri="{BB962C8B-B14F-4D97-AF65-F5344CB8AC3E}">
        <p14:creationId xmlns:p14="http://schemas.microsoft.com/office/powerpoint/2010/main" val="30947442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rmAutofit/>
          </a:bodyPr>
          <a:lstStyle/>
          <a:p>
            <a:pPr algn="just" fontAlgn="base">
              <a:lnSpc>
                <a:spcPct val="105000"/>
              </a:lnSpc>
            </a:pPr>
            <a:r>
              <a:rPr lang="en-US" sz="6300" b="0" u="none" dirty="0">
                <a:solidFill>
                  <a:srgbClr val="C00000"/>
                </a:solidFill>
                <a:latin typeface="UTM American Sans"/>
              </a:rPr>
              <a:t>Tk3:</a:t>
            </a:r>
            <a:r>
              <a:rPr lang="en-US" sz="6300" b="0" u="none" dirty="0">
                <a:solidFill>
                  <a:srgbClr val="000066"/>
                </a:solidFill>
                <a:latin typeface="UTM American Sans"/>
              </a:rPr>
              <a:t> </a:t>
            </a:r>
            <a:r>
              <a:rPr lang="en-US" sz="6300" b="0" u="none" dirty="0" err="1">
                <a:solidFill>
                  <a:srgbClr val="006600"/>
                </a:solidFill>
                <a:latin typeface="UTM American Sans"/>
              </a:rPr>
              <a:t>Thánh</a:t>
            </a:r>
            <a:r>
              <a:rPr lang="en-US" sz="6300" b="0" u="none" dirty="0">
                <a:solidFill>
                  <a:srgbClr val="006600"/>
                </a:solidFill>
                <a:latin typeface="UTM American Sans"/>
              </a:rPr>
              <a:t> ý Cha ban </a:t>
            </a:r>
            <a:r>
              <a:rPr lang="en-US" sz="6300" b="0" u="none" dirty="0" err="1">
                <a:solidFill>
                  <a:srgbClr val="006600"/>
                </a:solidFill>
                <a:latin typeface="UTM American Sans"/>
              </a:rPr>
              <a:t>lúc</a:t>
            </a:r>
            <a:r>
              <a:rPr lang="en-US" sz="6300" b="0" u="none" dirty="0">
                <a:solidFill>
                  <a:srgbClr val="006600"/>
                </a:solidFill>
                <a:latin typeface="UTM American Sans"/>
              </a:rPr>
              <a:t> con </a:t>
            </a:r>
            <a:r>
              <a:rPr lang="en-US" sz="6300" b="0" u="none" dirty="0" err="1">
                <a:solidFill>
                  <a:srgbClr val="006600"/>
                </a:solidFill>
                <a:latin typeface="UTM American Sans"/>
              </a:rPr>
              <a:t>vừa</a:t>
            </a:r>
            <a:r>
              <a:rPr lang="en-US" sz="6300" b="0" u="none" dirty="0">
                <a:solidFill>
                  <a:srgbClr val="006600"/>
                </a:solidFill>
                <a:latin typeface="UTM American Sans"/>
              </a:rPr>
              <a:t> </a:t>
            </a:r>
            <a:r>
              <a:rPr lang="en-US" sz="6300" b="0" u="none" dirty="0" err="1">
                <a:solidFill>
                  <a:srgbClr val="006600"/>
                </a:solidFill>
                <a:latin typeface="UTM American Sans"/>
              </a:rPr>
              <a:t>phôi</a:t>
            </a:r>
            <a:r>
              <a:rPr lang="en-US" sz="6300" b="0" u="none" dirty="0">
                <a:solidFill>
                  <a:srgbClr val="006600"/>
                </a:solidFill>
                <a:latin typeface="UTM American Sans"/>
              </a:rPr>
              <a:t> </a:t>
            </a:r>
            <a:r>
              <a:rPr lang="en-US" sz="6300" b="0" u="none" dirty="0" err="1">
                <a:solidFill>
                  <a:srgbClr val="006600"/>
                </a:solidFill>
                <a:latin typeface="UTM American Sans"/>
              </a:rPr>
              <a:t>thai</a:t>
            </a:r>
            <a:r>
              <a:rPr lang="en-US" sz="6300" b="0" u="none" dirty="0">
                <a:solidFill>
                  <a:srgbClr val="006600"/>
                </a:solidFill>
                <a:latin typeface="UTM American Sans"/>
              </a:rPr>
              <a:t>, </a:t>
            </a:r>
            <a:r>
              <a:rPr lang="en-US" sz="6300" b="0" u="none" dirty="0" err="1">
                <a:solidFill>
                  <a:srgbClr val="006600"/>
                </a:solidFill>
                <a:latin typeface="UTM American Sans"/>
              </a:rPr>
              <a:t>làm</a:t>
            </a:r>
            <a:r>
              <a:rPr lang="en-US" sz="6300" b="0" u="none" dirty="0">
                <a:solidFill>
                  <a:srgbClr val="006600"/>
                </a:solidFill>
                <a:latin typeface="UTM American Sans"/>
              </a:rPr>
              <a:t> </a:t>
            </a:r>
            <a:r>
              <a:rPr lang="en-US" sz="6300" b="0" u="none" dirty="0" err="1">
                <a:solidFill>
                  <a:srgbClr val="006600"/>
                </a:solidFill>
                <a:latin typeface="UTM American Sans"/>
              </a:rPr>
              <a:t>ngọn</a:t>
            </a:r>
            <a:r>
              <a:rPr lang="en-US" sz="6300" b="0" u="none" dirty="0">
                <a:solidFill>
                  <a:srgbClr val="006600"/>
                </a:solidFill>
                <a:latin typeface="UTM American Sans"/>
              </a:rPr>
              <a:t> </a:t>
            </a:r>
            <a:r>
              <a:rPr lang="en-US" sz="6300" b="0" u="none" dirty="0" err="1">
                <a:solidFill>
                  <a:srgbClr val="006600"/>
                </a:solidFill>
                <a:latin typeface="UTM American Sans"/>
              </a:rPr>
              <a:t>đuốc</a:t>
            </a:r>
            <a:r>
              <a:rPr lang="en-US" sz="6300" b="0" u="none" dirty="0">
                <a:solidFill>
                  <a:srgbClr val="006600"/>
                </a:solidFill>
                <a:latin typeface="UTM American Sans"/>
              </a:rPr>
              <a:t> </a:t>
            </a:r>
            <a:r>
              <a:rPr lang="en-US" sz="6300" b="0" u="none" dirty="0" err="1">
                <a:solidFill>
                  <a:srgbClr val="006600"/>
                </a:solidFill>
                <a:latin typeface="UTM American Sans"/>
              </a:rPr>
              <a:t>sáng</a:t>
            </a:r>
            <a:r>
              <a:rPr lang="en-US" sz="6300" b="0" u="none" dirty="0">
                <a:solidFill>
                  <a:srgbClr val="006600"/>
                </a:solidFill>
                <a:latin typeface="UTM American Sans"/>
              </a:rPr>
              <a:t> </a:t>
            </a:r>
            <a:r>
              <a:rPr lang="en-US" sz="6300" b="0" u="none" dirty="0" err="1">
                <a:solidFill>
                  <a:srgbClr val="006600"/>
                </a:solidFill>
                <a:latin typeface="UTM American Sans"/>
              </a:rPr>
              <a:t>soi</a:t>
            </a:r>
            <a:r>
              <a:rPr lang="en-US" sz="6300" b="0" u="none" dirty="0">
                <a:solidFill>
                  <a:srgbClr val="006600"/>
                </a:solidFill>
                <a:latin typeface="UTM American Sans"/>
              </a:rPr>
              <a:t> </a:t>
            </a:r>
            <a:r>
              <a:rPr lang="en-US" sz="6300" b="0" u="none" dirty="0" err="1">
                <a:solidFill>
                  <a:srgbClr val="006600"/>
                </a:solidFill>
                <a:latin typeface="UTM American Sans"/>
              </a:rPr>
              <a:t>lối</a:t>
            </a:r>
            <a:r>
              <a:rPr lang="en-US" sz="6300" b="0" u="none" dirty="0">
                <a:solidFill>
                  <a:srgbClr val="006600"/>
                </a:solidFill>
                <a:latin typeface="UTM American Sans"/>
              </a:rPr>
              <a:t>  </a:t>
            </a:r>
            <a:r>
              <a:rPr lang="en-US" sz="6300" b="0" u="none" dirty="0" err="1">
                <a:solidFill>
                  <a:srgbClr val="006600"/>
                </a:solidFill>
                <a:latin typeface="UTM American Sans"/>
              </a:rPr>
              <a:t>trần</a:t>
            </a:r>
            <a:r>
              <a:rPr lang="en-US" sz="6300" b="0" u="none" dirty="0">
                <a:solidFill>
                  <a:srgbClr val="006600"/>
                </a:solidFill>
                <a:latin typeface="UTM American Sans"/>
              </a:rPr>
              <a:t> </a:t>
            </a:r>
            <a:r>
              <a:rPr lang="en-US" sz="6300" b="0" u="none" dirty="0" err="1">
                <a:solidFill>
                  <a:srgbClr val="006600"/>
                </a:solidFill>
                <a:latin typeface="UTM American Sans"/>
              </a:rPr>
              <a:t>ai</a:t>
            </a:r>
            <a:r>
              <a:rPr lang="en-US" sz="6300" b="0" u="none" dirty="0">
                <a:solidFill>
                  <a:srgbClr val="006600"/>
                </a:solidFill>
                <a:latin typeface="UTM American Sans"/>
              </a:rPr>
              <a:t>…</a:t>
            </a:r>
            <a:endParaRPr lang="vi-VN" sz="8266" b="0" dirty="0">
              <a:solidFill>
                <a:srgbClr val="006600"/>
              </a:solidFill>
            </a:endParaRPr>
          </a:p>
        </p:txBody>
      </p:sp>
    </p:spTree>
    <p:extLst>
      <p:ext uri="{BB962C8B-B14F-4D97-AF65-F5344CB8AC3E}">
        <p14:creationId xmlns:p14="http://schemas.microsoft.com/office/powerpoint/2010/main" val="11703359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rmAutofit/>
          </a:bodyPr>
          <a:lstStyle/>
          <a:p>
            <a:pPr algn="just" fontAlgn="base">
              <a:lnSpc>
                <a:spcPct val="105000"/>
              </a:lnSpc>
            </a:pPr>
            <a:r>
              <a:rPr lang="en-US" sz="6300" b="0" u="none" dirty="0">
                <a:solidFill>
                  <a:srgbClr val="006600"/>
                </a:solidFill>
                <a:latin typeface="UTM American Sans"/>
              </a:rPr>
              <a:t>… </a:t>
            </a:r>
            <a:r>
              <a:rPr lang="en-US" sz="6300" b="0" u="none" dirty="0" err="1">
                <a:solidFill>
                  <a:srgbClr val="006600"/>
                </a:solidFill>
                <a:latin typeface="UTM American Sans"/>
              </a:rPr>
              <a:t>Thánh</a:t>
            </a:r>
            <a:r>
              <a:rPr lang="en-US" sz="6300" b="0" u="none" dirty="0">
                <a:solidFill>
                  <a:srgbClr val="006600"/>
                </a:solidFill>
                <a:latin typeface="UTM American Sans"/>
              </a:rPr>
              <a:t> ý Cha ban, con </a:t>
            </a:r>
            <a:r>
              <a:rPr lang="en-US" sz="6300" b="0" u="none" dirty="0" err="1">
                <a:solidFill>
                  <a:srgbClr val="006600"/>
                </a:solidFill>
                <a:latin typeface="UTM American Sans"/>
              </a:rPr>
              <a:t>nguyện</a:t>
            </a:r>
            <a:r>
              <a:rPr lang="en-US" sz="6300" b="0" u="none" dirty="0">
                <a:solidFill>
                  <a:srgbClr val="006600"/>
                </a:solidFill>
                <a:latin typeface="UTM American Sans"/>
              </a:rPr>
              <a:t> </a:t>
            </a:r>
            <a:r>
              <a:rPr lang="en-US" sz="6300" b="0" u="none" dirty="0" err="1">
                <a:solidFill>
                  <a:srgbClr val="006600"/>
                </a:solidFill>
                <a:latin typeface="UTM American Sans"/>
              </a:rPr>
              <a:t>xin</a:t>
            </a:r>
            <a:r>
              <a:rPr lang="en-US" sz="6300" b="0" u="none" dirty="0">
                <a:solidFill>
                  <a:srgbClr val="006600"/>
                </a:solidFill>
                <a:latin typeface="UTM American Sans"/>
              </a:rPr>
              <a:t> </a:t>
            </a:r>
            <a:r>
              <a:rPr lang="en-US" sz="6300" b="0" u="none" dirty="0" err="1">
                <a:solidFill>
                  <a:srgbClr val="006600"/>
                </a:solidFill>
                <a:latin typeface="UTM American Sans"/>
              </a:rPr>
              <a:t>luôn</a:t>
            </a:r>
            <a:r>
              <a:rPr lang="en-US" sz="6300" b="0" u="none" dirty="0">
                <a:solidFill>
                  <a:srgbClr val="006600"/>
                </a:solidFill>
                <a:latin typeface="UTM American Sans"/>
              </a:rPr>
              <a:t> </a:t>
            </a:r>
            <a:r>
              <a:rPr lang="en-US" sz="6300" b="0" u="none" dirty="0" err="1">
                <a:solidFill>
                  <a:srgbClr val="006600"/>
                </a:solidFill>
                <a:latin typeface="UTM American Sans"/>
              </a:rPr>
              <a:t>thi</a:t>
            </a:r>
            <a:r>
              <a:rPr lang="en-US" sz="6300" b="0" u="none" dirty="0">
                <a:solidFill>
                  <a:srgbClr val="006600"/>
                </a:solidFill>
                <a:latin typeface="UTM American Sans"/>
              </a:rPr>
              <a:t> </a:t>
            </a:r>
            <a:r>
              <a:rPr lang="en-US" sz="6300" b="0" u="none" dirty="0" err="1">
                <a:solidFill>
                  <a:srgbClr val="006600"/>
                </a:solidFill>
                <a:latin typeface="UTM American Sans"/>
              </a:rPr>
              <a:t>hành</a:t>
            </a:r>
            <a:r>
              <a:rPr lang="en-US" sz="6300" b="0" u="none" dirty="0">
                <a:solidFill>
                  <a:srgbClr val="006600"/>
                </a:solidFill>
                <a:latin typeface="UTM American Sans"/>
              </a:rPr>
              <a:t> </a:t>
            </a:r>
            <a:r>
              <a:rPr lang="en-US" sz="6300" b="0" u="none" dirty="0" err="1">
                <a:solidFill>
                  <a:srgbClr val="006600"/>
                </a:solidFill>
                <a:latin typeface="UTM American Sans"/>
              </a:rPr>
              <a:t>để</a:t>
            </a:r>
            <a:r>
              <a:rPr lang="en-US" sz="6300" b="0" u="none" dirty="0">
                <a:solidFill>
                  <a:srgbClr val="006600"/>
                </a:solidFill>
                <a:latin typeface="UTM American Sans"/>
              </a:rPr>
              <a:t> </a:t>
            </a:r>
            <a:r>
              <a:rPr lang="en-US" sz="6300" b="0" u="none" dirty="0" err="1">
                <a:solidFill>
                  <a:srgbClr val="006600"/>
                </a:solidFill>
                <a:latin typeface="UTM American Sans"/>
              </a:rPr>
              <a:t>trở</a:t>
            </a:r>
            <a:r>
              <a:rPr lang="en-US" sz="6300" b="0" u="none" dirty="0">
                <a:solidFill>
                  <a:srgbClr val="006600"/>
                </a:solidFill>
                <a:latin typeface="UTM American Sans"/>
              </a:rPr>
              <a:t> </a:t>
            </a:r>
            <a:r>
              <a:rPr lang="en-US" sz="6300" b="0" u="none" dirty="0" err="1">
                <a:solidFill>
                  <a:srgbClr val="006600"/>
                </a:solidFill>
                <a:latin typeface="UTM American Sans"/>
              </a:rPr>
              <a:t>thành</a:t>
            </a:r>
            <a:r>
              <a:rPr lang="en-US" sz="6300" b="0" u="none" dirty="0">
                <a:solidFill>
                  <a:srgbClr val="006600"/>
                </a:solidFill>
                <a:latin typeface="UTM American Sans"/>
              </a:rPr>
              <a:t> </a:t>
            </a:r>
            <a:r>
              <a:rPr lang="en-US" sz="6300" b="0" u="none" dirty="0" err="1">
                <a:solidFill>
                  <a:srgbClr val="006600"/>
                </a:solidFill>
                <a:latin typeface="UTM American Sans"/>
              </a:rPr>
              <a:t>hy</a:t>
            </a:r>
            <a:r>
              <a:rPr lang="en-US" sz="6300" b="0" u="none" dirty="0">
                <a:solidFill>
                  <a:srgbClr val="006600"/>
                </a:solidFill>
                <a:latin typeface="UTM American Sans"/>
              </a:rPr>
              <a:t> </a:t>
            </a:r>
            <a:r>
              <a:rPr lang="en-US" sz="6300" b="0" u="none" dirty="0" err="1">
                <a:solidFill>
                  <a:srgbClr val="006600"/>
                </a:solidFill>
                <a:latin typeface="UTM American Sans"/>
              </a:rPr>
              <a:t>lễ</a:t>
            </a:r>
            <a:r>
              <a:rPr lang="en-US" sz="6300" b="0" u="none" dirty="0">
                <a:solidFill>
                  <a:srgbClr val="006600"/>
                </a:solidFill>
                <a:latin typeface="UTM American Sans"/>
              </a:rPr>
              <a:t> </a:t>
            </a:r>
            <a:r>
              <a:rPr lang="en-US" sz="6300" b="0" u="none" dirty="0" err="1">
                <a:solidFill>
                  <a:srgbClr val="006600"/>
                </a:solidFill>
                <a:latin typeface="UTM American Sans"/>
              </a:rPr>
              <a:t>dâng</a:t>
            </a:r>
            <a:r>
              <a:rPr lang="en-US" sz="6300" b="0" u="none" dirty="0">
                <a:solidFill>
                  <a:srgbClr val="006600"/>
                </a:solidFill>
                <a:latin typeface="UTM American Sans"/>
              </a:rPr>
              <a:t> </a:t>
            </a:r>
            <a:r>
              <a:rPr lang="en-US" sz="6300" b="0" u="none" dirty="0" err="1">
                <a:solidFill>
                  <a:srgbClr val="006600"/>
                </a:solidFill>
                <a:latin typeface="UTM American Sans"/>
              </a:rPr>
              <a:t>lên</a:t>
            </a:r>
            <a:r>
              <a:rPr lang="en-US" sz="6300" b="0" u="none" dirty="0">
                <a:solidFill>
                  <a:srgbClr val="006600"/>
                </a:solidFill>
                <a:latin typeface="UTM American Sans"/>
              </a:rPr>
              <a:t> </a:t>
            </a:r>
            <a:r>
              <a:rPr lang="en-US" sz="6300" b="0" u="none" dirty="0" err="1">
                <a:solidFill>
                  <a:srgbClr val="006600"/>
                </a:solidFill>
                <a:latin typeface="UTM American Sans"/>
              </a:rPr>
              <a:t>tòa</a:t>
            </a:r>
            <a:r>
              <a:rPr lang="en-US" sz="6300" b="0" u="none" dirty="0">
                <a:solidFill>
                  <a:srgbClr val="006600"/>
                </a:solidFill>
                <a:latin typeface="UTM American Sans"/>
              </a:rPr>
              <a:t> </a:t>
            </a:r>
            <a:r>
              <a:rPr lang="en-US" sz="6300" b="0" u="none" dirty="0" err="1">
                <a:solidFill>
                  <a:srgbClr val="006600"/>
                </a:solidFill>
                <a:latin typeface="UTM American Sans"/>
              </a:rPr>
              <a:t>cao</a:t>
            </a:r>
            <a:r>
              <a:rPr lang="en-US" sz="6300" b="0" u="none" dirty="0">
                <a:solidFill>
                  <a:srgbClr val="006600"/>
                </a:solidFill>
                <a:latin typeface="UTM American Sans"/>
              </a:rPr>
              <a:t> sang.</a:t>
            </a:r>
            <a:endParaRPr lang="vi-VN" sz="8266" b="0" dirty="0">
              <a:solidFill>
                <a:srgbClr val="006600"/>
              </a:solidFill>
            </a:endParaRPr>
          </a:p>
        </p:txBody>
      </p:sp>
    </p:spTree>
    <p:extLst>
      <p:ext uri="{BB962C8B-B14F-4D97-AF65-F5344CB8AC3E}">
        <p14:creationId xmlns:p14="http://schemas.microsoft.com/office/powerpoint/2010/main" val="7905931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rmAutofit/>
          </a:bodyPr>
          <a:lstStyle/>
          <a:p>
            <a:pPr algn="just" fontAlgn="base">
              <a:lnSpc>
                <a:spcPct val="105000"/>
              </a:lnSpc>
            </a:pPr>
            <a:r>
              <a:rPr lang="vi-VN" sz="6300" b="0" u="none" dirty="0">
                <a:solidFill>
                  <a:srgbClr val="C00000"/>
                </a:solidFill>
                <a:latin typeface="UTM American Sans"/>
              </a:rPr>
              <a:t>Đ</a:t>
            </a:r>
            <a:r>
              <a:rPr lang="en-US" sz="6300" b="0" u="none" dirty="0">
                <a:solidFill>
                  <a:srgbClr val="C00000"/>
                </a:solidFill>
                <a:latin typeface="UTM American Sans"/>
              </a:rPr>
              <a:t>k</a:t>
            </a:r>
            <a:r>
              <a:rPr lang="vi-VN" sz="6300" b="0" u="none" dirty="0">
                <a:solidFill>
                  <a:srgbClr val="C00000"/>
                </a:solidFill>
                <a:latin typeface="UTM American Sans"/>
              </a:rPr>
              <a:t>:</a:t>
            </a:r>
            <a:r>
              <a:rPr lang="vi-VN" sz="6300" b="0" u="none" dirty="0">
                <a:solidFill>
                  <a:srgbClr val="000066"/>
                </a:solidFill>
                <a:latin typeface="UTM American Sans"/>
              </a:rPr>
              <a:t> </a:t>
            </a:r>
            <a:r>
              <a:rPr lang="vi-VN" sz="6300" b="0" u="none" dirty="0">
                <a:solidFill>
                  <a:srgbClr val="006600"/>
                </a:solidFill>
                <a:latin typeface="UTM American Sans"/>
              </a:rPr>
              <a:t>Ôi bao la, ôi dạt dào. Ôi thâm sâu, ôi nhiệm mầu. Một tình yêu lớn lao có ai suy cùng hiểu thấu</a:t>
            </a:r>
            <a:r>
              <a:rPr lang="en-US" sz="6300" b="0" u="none" dirty="0">
                <a:solidFill>
                  <a:srgbClr val="006600"/>
                </a:solidFill>
                <a:latin typeface="UTM American Sans"/>
              </a:rPr>
              <a:t>…</a:t>
            </a:r>
          </a:p>
        </p:txBody>
      </p:sp>
    </p:spTree>
    <p:extLst>
      <p:ext uri="{BB962C8B-B14F-4D97-AF65-F5344CB8AC3E}">
        <p14:creationId xmlns:p14="http://schemas.microsoft.com/office/powerpoint/2010/main" val="15827772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61560" y="106560"/>
            <a:ext cx="8998560" cy="4952880"/>
          </a:xfrm>
        </p:spPr>
        <p:txBody>
          <a:bodyPr anchor="ctr">
            <a:noAutofit/>
          </a:bodyPr>
          <a:lstStyle/>
          <a:p>
            <a:pPr algn="just" fontAlgn="base">
              <a:lnSpc>
                <a:spcPct val="105000"/>
              </a:lnSpc>
            </a:pPr>
            <a:r>
              <a:rPr lang="en-US" sz="6000" b="0" u="none" dirty="0">
                <a:solidFill>
                  <a:srgbClr val="006600"/>
                </a:solidFill>
                <a:latin typeface="UTM American Sans"/>
              </a:rPr>
              <a:t>…</a:t>
            </a:r>
            <a:r>
              <a:rPr lang="vi-VN" sz="6000" b="0" u="none" dirty="0">
                <a:solidFill>
                  <a:srgbClr val="006600"/>
                </a:solidFill>
                <a:latin typeface="UTM American Sans"/>
              </a:rPr>
              <a:t> Cho tim con rung niềm cảm mến, cho con say tâm tình dâng hiến, nguyện trở nên khúc ca tán dương danh Cha muôn đời.</a:t>
            </a:r>
            <a:endParaRPr lang="en-US" sz="8000" b="0" dirty="0">
              <a:solidFill>
                <a:srgbClr val="006600"/>
              </a:solidFill>
            </a:endParaRPr>
          </a:p>
        </p:txBody>
      </p:sp>
    </p:spTree>
    <p:extLst>
      <p:ext uri="{BB962C8B-B14F-4D97-AF65-F5344CB8AC3E}">
        <p14:creationId xmlns:p14="http://schemas.microsoft.com/office/powerpoint/2010/main" val="19548378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86294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0" y="819150"/>
            <a:ext cx="9143999" cy="3264119"/>
          </a:xfrm>
        </p:spPr>
        <p:txBody>
          <a:bodyPr>
            <a:noAutofit/>
          </a:bodyPr>
          <a:lstStyle/>
          <a:p>
            <a:pPr eaLnBrk="1" hangingPunct="1"/>
            <a:r>
              <a:rPr lang="en-US" sz="6000" b="0" u="none" dirty="0">
                <a:solidFill>
                  <a:srgbClr val="C00000"/>
                </a:solidFill>
                <a:latin typeface="UTM American Sans"/>
                <a:ea typeface="SimHei" pitchFamily="49" charset="-122"/>
                <a:cs typeface="Times New Roman" pitchFamily="18" charset="0"/>
              </a:rPr>
              <a:t>Ca </a:t>
            </a:r>
            <a:r>
              <a:rPr lang="en-US" sz="6000" b="0" u="none" dirty="0" err="1">
                <a:solidFill>
                  <a:srgbClr val="C00000"/>
                </a:solidFill>
                <a:latin typeface="UTM American Sans"/>
                <a:ea typeface="SimHei" pitchFamily="49" charset="-122"/>
                <a:cs typeface="Times New Roman" pitchFamily="18" charset="0"/>
              </a:rPr>
              <a:t>nguyện</a:t>
            </a:r>
            <a:r>
              <a:rPr lang="en-US" sz="6000" b="0" u="none" dirty="0">
                <a:solidFill>
                  <a:srgbClr val="C00000"/>
                </a:solidFill>
                <a:latin typeface="UTM American Sans"/>
                <a:ea typeface="SimHei" pitchFamily="49" charset="-122"/>
                <a:cs typeface="Times New Roman" pitchFamily="18" charset="0"/>
              </a:rPr>
              <a:t> </a:t>
            </a:r>
            <a:r>
              <a:rPr lang="en-US" sz="6000" b="0" u="none" dirty="0" err="1">
                <a:solidFill>
                  <a:srgbClr val="C00000"/>
                </a:solidFill>
                <a:latin typeface="UTM American Sans"/>
                <a:ea typeface="SimHei" pitchFamily="49" charset="-122"/>
                <a:cs typeface="Times New Roman" pitchFamily="18" charset="0"/>
              </a:rPr>
              <a:t>hiệp</a:t>
            </a:r>
            <a:r>
              <a:rPr lang="en-US" sz="6000" b="0" u="none" dirty="0">
                <a:solidFill>
                  <a:srgbClr val="C00000"/>
                </a:solidFill>
                <a:latin typeface="UTM American Sans"/>
                <a:ea typeface="SimHei" pitchFamily="49" charset="-122"/>
                <a:cs typeface="Times New Roman" pitchFamily="18" charset="0"/>
              </a:rPr>
              <a:t> </a:t>
            </a:r>
            <a:r>
              <a:rPr lang="en-US" sz="6000" b="0" u="none" dirty="0" err="1">
                <a:solidFill>
                  <a:srgbClr val="C00000"/>
                </a:solidFill>
                <a:latin typeface="UTM American Sans"/>
                <a:ea typeface="SimHei" pitchFamily="49" charset="-122"/>
                <a:cs typeface="Times New Roman" pitchFamily="18" charset="0"/>
              </a:rPr>
              <a:t>lễ</a:t>
            </a:r>
            <a:endParaRPr lang="en-US" sz="6000" b="0" dirty="0">
              <a:solidFill>
                <a:srgbClr val="C00000"/>
              </a:solidFill>
              <a:latin typeface="+mj-lt"/>
              <a:ea typeface="SimHei" pitchFamily="49" charset="-122"/>
              <a:cs typeface="Times New Roman" pitchFamily="18" charset="0"/>
            </a:endParaRPr>
          </a:p>
          <a:p>
            <a:pPr eaLnBrk="1" hangingPunct="1"/>
            <a:r>
              <a:rPr lang="en-US" sz="8000" b="0" u="none" dirty="0">
                <a:solidFill>
                  <a:srgbClr val="C00000"/>
                </a:solidFill>
                <a:latin typeface="UTM American Sans"/>
                <a:ea typeface="SimHei" pitchFamily="49" charset="-122"/>
                <a:cs typeface="Times New Roman" pitchFamily="18" charset="0"/>
              </a:rPr>
              <a:t>VÀO ĐỜI</a:t>
            </a:r>
            <a:endParaRPr lang="en-US" sz="8000" b="0" dirty="0">
              <a:solidFill>
                <a:srgbClr val="C00000"/>
              </a:solidFill>
              <a:latin typeface="+mj-lt"/>
              <a:ea typeface="SimHei" pitchFamily="49" charset="-122"/>
              <a:cs typeface="Times New Roman" pitchFamily="18" charset="0"/>
            </a:endParaRPr>
          </a:p>
          <a:p>
            <a:pPr eaLnBrk="1" hangingPunct="1"/>
            <a:r>
              <a:rPr lang="en-US" sz="5000" b="0" i="1" u="none" dirty="0" err="1">
                <a:solidFill>
                  <a:srgbClr val="006600"/>
                </a:solidFill>
                <a:latin typeface="UTM American Sans"/>
                <a:ea typeface="SimHei" pitchFamily="49" charset="-122"/>
                <a:cs typeface="Times New Roman" pitchFamily="18" charset="0"/>
              </a:rPr>
              <a:t>Thành</a:t>
            </a:r>
            <a:r>
              <a:rPr lang="en-US" sz="5000" b="0" i="1" u="none" dirty="0">
                <a:solidFill>
                  <a:srgbClr val="006600"/>
                </a:solidFill>
                <a:latin typeface="UTM American Sans"/>
                <a:ea typeface="SimHei" pitchFamily="49" charset="-122"/>
                <a:cs typeface="Times New Roman" pitchFamily="18" charset="0"/>
              </a:rPr>
              <a:t> </a:t>
            </a:r>
            <a:r>
              <a:rPr lang="en-US" sz="5000" b="0" i="1" u="none" dirty="0" err="1">
                <a:solidFill>
                  <a:srgbClr val="006600"/>
                </a:solidFill>
                <a:latin typeface="UTM American Sans"/>
                <a:ea typeface="SimHei" pitchFamily="49" charset="-122"/>
                <a:cs typeface="Times New Roman" pitchFamily="18" charset="0"/>
              </a:rPr>
              <a:t>Tâm</a:t>
            </a:r>
            <a:r>
              <a:rPr lang="en-US" sz="5000" b="0" i="1" u="none" dirty="0">
                <a:solidFill>
                  <a:srgbClr val="006600"/>
                </a:solidFill>
                <a:latin typeface="UTM American Sans"/>
                <a:ea typeface="SimHei" pitchFamily="49" charset="-122"/>
                <a:cs typeface="Times New Roman" pitchFamily="18" charset="0"/>
              </a:rPr>
              <a:t> – </a:t>
            </a:r>
            <a:r>
              <a:rPr lang="en-US" sz="5000" b="0" i="1" u="none" dirty="0" err="1">
                <a:solidFill>
                  <a:srgbClr val="006600"/>
                </a:solidFill>
                <a:latin typeface="UTM American Sans"/>
                <a:ea typeface="SimHei" pitchFamily="49" charset="-122"/>
                <a:cs typeface="Times New Roman" pitchFamily="18" charset="0"/>
              </a:rPr>
              <a:t>Trần</a:t>
            </a:r>
            <a:r>
              <a:rPr lang="en-US" sz="5000" b="0" i="1" u="none" dirty="0">
                <a:solidFill>
                  <a:srgbClr val="006600"/>
                </a:solidFill>
                <a:latin typeface="UTM American Sans"/>
                <a:ea typeface="SimHei" pitchFamily="49" charset="-122"/>
                <a:cs typeface="Times New Roman" pitchFamily="18" charset="0"/>
              </a:rPr>
              <a:t> </a:t>
            </a:r>
            <a:r>
              <a:rPr lang="en-US" sz="5000" b="0" i="1" u="none" dirty="0" err="1">
                <a:solidFill>
                  <a:srgbClr val="006600"/>
                </a:solidFill>
                <a:latin typeface="UTM American Sans"/>
                <a:ea typeface="SimHei" pitchFamily="49" charset="-122"/>
                <a:cs typeface="Times New Roman" pitchFamily="18" charset="0"/>
              </a:rPr>
              <a:t>Sỹ</a:t>
            </a:r>
            <a:r>
              <a:rPr lang="en-US" sz="5000" b="0" i="1" u="none" dirty="0">
                <a:solidFill>
                  <a:srgbClr val="006600"/>
                </a:solidFill>
                <a:latin typeface="UTM American Sans"/>
                <a:ea typeface="SimHei" pitchFamily="49" charset="-122"/>
                <a:cs typeface="Times New Roman" pitchFamily="18" charset="0"/>
              </a:rPr>
              <a:t> </a:t>
            </a:r>
            <a:r>
              <a:rPr lang="en-US" sz="5000" b="0" i="1" u="none" dirty="0" err="1">
                <a:solidFill>
                  <a:srgbClr val="006600"/>
                </a:solidFill>
                <a:latin typeface="UTM American Sans"/>
                <a:ea typeface="SimHei" pitchFamily="49" charset="-122"/>
                <a:cs typeface="Times New Roman" pitchFamily="18" charset="0"/>
              </a:rPr>
              <a:t>Tín</a:t>
            </a:r>
            <a:endParaRPr lang="en-US" sz="5000" b="0" i="1" dirty="0">
              <a:solidFill>
                <a:srgbClr val="006600"/>
              </a:solidFill>
              <a:latin typeface="+mj-lt"/>
              <a:ea typeface="SimHei" pitchFamily="49" charset="-122"/>
              <a:cs typeface="Times New Roman" pitchFamily="18" charset="0"/>
            </a:endParaRPr>
          </a:p>
        </p:txBody>
      </p:sp>
    </p:spTree>
    <p:extLst>
      <p:ext uri="{BB962C8B-B14F-4D97-AF65-F5344CB8AC3E}">
        <p14:creationId xmlns:p14="http://schemas.microsoft.com/office/powerpoint/2010/main" val="30705400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err="1">
                <a:solidFill>
                  <a:srgbClr val="C00000"/>
                </a:solidFill>
                <a:latin typeface="UTM American Sans"/>
              </a:rPr>
              <a:t>Đk</a:t>
            </a:r>
            <a:r>
              <a:rPr lang="en-US" sz="4800" b="0" u="none" dirty="0">
                <a:solidFill>
                  <a:srgbClr val="C00000"/>
                </a:solidFill>
                <a:latin typeface="UTM American Sans"/>
              </a:rPr>
              <a:t>:</a:t>
            </a:r>
            <a:r>
              <a:rPr lang="en-US" sz="4800" b="0" u="none" dirty="0">
                <a:solidFill>
                  <a:srgbClr val="006600"/>
                </a:solidFill>
                <a:latin typeface="UTM American Sans"/>
              </a:rPr>
              <a:t> </a:t>
            </a:r>
            <a:r>
              <a:rPr lang="vi-VN" sz="4800" b="0" u="none" dirty="0">
                <a:solidFill>
                  <a:srgbClr val="006600"/>
                </a:solidFill>
                <a:latin typeface="UTM American Sans"/>
              </a:rPr>
              <a:t>Ngày ấy Chúa cất tiếng gọi khắp nơi, ngày ấy Chúa dẫn lối đi vào đời. Ngài muốn hết thế giới được đón nghe, loan tin vui cùng nắm tay chung xây trời đất mới</a:t>
            </a:r>
            <a:r>
              <a:rPr lang="en-US" sz="4800" b="0" u="none" dirty="0">
                <a:solidFill>
                  <a:srgbClr val="006600"/>
                </a:solidFill>
                <a:latin typeface="UTM American Sans"/>
              </a:rPr>
              <a:t>…</a:t>
            </a:r>
            <a:endParaRPr lang="en-US" sz="5400" b="1" dirty="0">
              <a:solidFill>
                <a:srgbClr val="006600"/>
              </a:solidFill>
              <a:latin typeface="+mj-lt"/>
            </a:endParaRPr>
          </a:p>
        </p:txBody>
      </p:sp>
    </p:spTree>
    <p:extLst>
      <p:ext uri="{BB962C8B-B14F-4D97-AF65-F5344CB8AC3E}">
        <p14:creationId xmlns:p14="http://schemas.microsoft.com/office/powerpoint/2010/main" val="9402368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a:solidFill>
                  <a:srgbClr val="006600"/>
                </a:solidFill>
                <a:latin typeface="UTM American Sans"/>
              </a:rPr>
              <a:t>…</a:t>
            </a:r>
            <a:r>
              <a:rPr lang="vi-VN" sz="4800" b="0" u="none" dirty="0">
                <a:solidFill>
                  <a:srgbClr val="006600"/>
                </a:solidFill>
                <a:latin typeface="UTM American Sans"/>
              </a:rPr>
              <a:t> Ngày ấy Chúa cất tiếng gọi khắp nơi, ngày ấy đến với Chúa đi vào đời, cùng bước dưới ánh sáng thành muối men cho muôn dân thành chứng nhân reo vang mùa hồng ân</a:t>
            </a:r>
            <a:r>
              <a:rPr lang="en-US" sz="4800" b="0" u="none" dirty="0">
                <a:solidFill>
                  <a:srgbClr val="006600"/>
                </a:solidFill>
                <a:latin typeface="UTM American Sans"/>
              </a:rPr>
              <a:t>.</a:t>
            </a:r>
            <a:endParaRPr lang="en-US" sz="5400" b="1" dirty="0">
              <a:solidFill>
                <a:srgbClr val="006600"/>
              </a:solidFill>
            </a:endParaRPr>
          </a:p>
        </p:txBody>
      </p:sp>
    </p:spTree>
    <p:extLst>
      <p:ext uri="{BB962C8B-B14F-4D97-AF65-F5344CB8AC3E}">
        <p14:creationId xmlns:p14="http://schemas.microsoft.com/office/powerpoint/2010/main" val="425936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a:solidFill>
                  <a:srgbClr val="C00000"/>
                </a:solidFill>
                <a:latin typeface="UTM American Sans"/>
              </a:rPr>
              <a:t>Tk1:</a:t>
            </a:r>
            <a:r>
              <a:rPr lang="vi-VN" sz="4800" b="0" u="none" dirty="0">
                <a:solidFill>
                  <a:srgbClr val="006600"/>
                </a:solidFill>
                <a:latin typeface="UTM American Sans"/>
              </a:rPr>
              <a:t> Theo ngài về muôn lối đi hoài và đi mãi, rắc gieo tiếng cười thay than van. Vì xưa Ngài đã phán: Hãy loan cho người thế, rằng vui vui mừng lên Ta đã đến</a:t>
            </a:r>
            <a:r>
              <a:rPr lang="en-US" sz="4800" b="0" u="none" dirty="0">
                <a:solidFill>
                  <a:srgbClr val="006600"/>
                </a:solidFill>
                <a:latin typeface="UTM American Sans"/>
              </a:rPr>
              <a:t>.</a:t>
            </a:r>
            <a:endParaRPr lang="en-US" sz="5400" b="1" dirty="0">
              <a:solidFill>
                <a:srgbClr val="006600"/>
              </a:solidFill>
              <a:latin typeface="+mj-lt"/>
            </a:endParaRPr>
          </a:p>
        </p:txBody>
      </p:sp>
    </p:spTree>
    <p:extLst>
      <p:ext uri="{BB962C8B-B14F-4D97-AF65-F5344CB8AC3E}">
        <p14:creationId xmlns:p14="http://schemas.microsoft.com/office/powerpoint/2010/main" val="40352578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err="1">
                <a:solidFill>
                  <a:srgbClr val="C00000"/>
                </a:solidFill>
                <a:latin typeface="UTM American Sans"/>
              </a:rPr>
              <a:t>Đk</a:t>
            </a:r>
            <a:r>
              <a:rPr lang="en-US" sz="4800" b="0" u="none" dirty="0">
                <a:solidFill>
                  <a:srgbClr val="C00000"/>
                </a:solidFill>
                <a:latin typeface="UTM American Sans"/>
              </a:rPr>
              <a:t>:</a:t>
            </a:r>
            <a:r>
              <a:rPr lang="vi-VN" sz="4800" b="0" u="none" dirty="0">
                <a:solidFill>
                  <a:srgbClr val="006600"/>
                </a:solidFill>
                <a:latin typeface="UTM American Sans"/>
              </a:rPr>
              <a:t> Ngày ấy Chúa cất tiếng gọi khắp nơi, ngày ấy đến với Chúa đi vào đời, cùng bước dưới ánh sáng thành muối men cho muôn dân thành chứng nhân reo vang mùa hồng ân</a:t>
            </a:r>
            <a:r>
              <a:rPr lang="en-US" sz="4800" b="0" u="none" dirty="0">
                <a:solidFill>
                  <a:srgbClr val="006600"/>
                </a:solidFill>
                <a:latin typeface="UTM American Sans"/>
              </a:rPr>
              <a:t>.</a:t>
            </a:r>
          </a:p>
        </p:txBody>
      </p:sp>
    </p:spTree>
    <p:extLst>
      <p:ext uri="{BB962C8B-B14F-4D97-AF65-F5344CB8AC3E}">
        <p14:creationId xmlns:p14="http://schemas.microsoft.com/office/powerpoint/2010/main" val="20101847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a:solidFill>
                  <a:srgbClr val="C00000"/>
                </a:solidFill>
                <a:latin typeface="UTM American Sans"/>
              </a:rPr>
              <a:t>Tk2:</a:t>
            </a:r>
            <a:r>
              <a:rPr lang="vi-VN" sz="4800" b="0" u="none" dirty="0">
                <a:solidFill>
                  <a:srgbClr val="006600"/>
                </a:solidFill>
                <a:latin typeface="UTM American Sans"/>
              </a:rPr>
              <a:t> </a:t>
            </a:r>
            <a:r>
              <a:rPr lang="en-US" sz="4800" b="0" u="none" dirty="0">
                <a:solidFill>
                  <a:srgbClr val="006600"/>
                </a:solidFill>
                <a:latin typeface="UTM American Sans"/>
              </a:rPr>
              <a:t>Đ</a:t>
            </a:r>
            <a:r>
              <a:rPr lang="vi-VN" sz="4800" b="0" u="none" dirty="0">
                <a:solidFill>
                  <a:srgbClr val="006600"/>
                </a:solidFill>
                <a:latin typeface="UTM American Sans"/>
              </a:rPr>
              <a:t>i vào mừng đám cưới, đến giường người hấp hối, tới bên, bên người </a:t>
            </a:r>
            <a:r>
              <a:rPr lang="en-US" sz="4800" b="0" u="none" dirty="0">
                <a:solidFill>
                  <a:srgbClr val="006600"/>
                </a:solidFill>
                <a:latin typeface="UTM American Sans"/>
              </a:rPr>
              <a:t>M</a:t>
            </a:r>
            <a:r>
              <a:rPr lang="vi-VN" sz="4800" b="0" u="none" dirty="0">
                <a:solidFill>
                  <a:srgbClr val="006600"/>
                </a:solidFill>
                <a:latin typeface="UTM American Sans"/>
              </a:rPr>
              <a:t>ẹ Na-i</a:t>
            </a:r>
            <a:r>
              <a:rPr lang="en-US" sz="4800" b="0" u="none" dirty="0">
                <a:solidFill>
                  <a:srgbClr val="006600"/>
                </a:solidFill>
                <a:latin typeface="UTM American Sans"/>
              </a:rPr>
              <a:t>m</a:t>
            </a:r>
            <a:r>
              <a:rPr lang="vi-VN" sz="4800" b="0" u="none" dirty="0">
                <a:solidFill>
                  <a:srgbClr val="006600"/>
                </a:solidFill>
                <a:latin typeface="UTM American Sans"/>
              </a:rPr>
              <a:t>. Và đi chiều hoang tím, tìm chiên lạc đêm tối, nằm bên anh tội nhân trên thập </a:t>
            </a:r>
            <a:r>
              <a:rPr lang="en-US" sz="4800" b="0" u="none" dirty="0" err="1">
                <a:solidFill>
                  <a:srgbClr val="006600"/>
                </a:solidFill>
                <a:latin typeface="UTM American Sans"/>
              </a:rPr>
              <a:t>giá</a:t>
            </a:r>
            <a:r>
              <a:rPr lang="en-US" sz="4800" b="0" u="none" dirty="0">
                <a:solidFill>
                  <a:srgbClr val="006600"/>
                </a:solidFill>
                <a:latin typeface="UTM American Sans"/>
              </a:rPr>
              <a:t>.</a:t>
            </a:r>
            <a:endParaRPr lang="en-US" sz="5400" dirty="0">
              <a:solidFill>
                <a:srgbClr val="006600"/>
              </a:solidFill>
              <a:latin typeface="+mj-lt"/>
            </a:endParaRPr>
          </a:p>
        </p:txBody>
      </p:sp>
    </p:spTree>
    <p:extLst>
      <p:ext uri="{BB962C8B-B14F-4D97-AF65-F5344CB8AC3E}">
        <p14:creationId xmlns:p14="http://schemas.microsoft.com/office/powerpoint/2010/main" val="27432294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err="1">
                <a:solidFill>
                  <a:srgbClr val="C00000"/>
                </a:solidFill>
                <a:latin typeface="UTM American Sans"/>
              </a:rPr>
              <a:t>Đk</a:t>
            </a:r>
            <a:r>
              <a:rPr lang="en-US" sz="4800" b="0" u="none" dirty="0">
                <a:solidFill>
                  <a:srgbClr val="C00000"/>
                </a:solidFill>
                <a:latin typeface="UTM American Sans"/>
              </a:rPr>
              <a:t>:</a:t>
            </a:r>
            <a:r>
              <a:rPr lang="vi-VN" sz="4800" b="0" u="none" dirty="0">
                <a:solidFill>
                  <a:srgbClr val="006600"/>
                </a:solidFill>
                <a:latin typeface="UTM American Sans"/>
              </a:rPr>
              <a:t> Ngày ấy Chúa cất tiếng gọi khắp nơi, ngày ấy đến với Chúa đi vào đời, cùng bước dưới ánh sáng thành muối men cho muôn dân thành chứng nhân reo vang mùa hồng ân</a:t>
            </a:r>
            <a:r>
              <a:rPr lang="en-US" sz="4800" b="0" u="none" dirty="0">
                <a:solidFill>
                  <a:srgbClr val="006600"/>
                </a:solidFill>
                <a:latin typeface="UTM American Sans"/>
              </a:rPr>
              <a:t>.</a:t>
            </a:r>
          </a:p>
        </p:txBody>
      </p:sp>
    </p:spTree>
    <p:extLst>
      <p:ext uri="{BB962C8B-B14F-4D97-AF65-F5344CB8AC3E}">
        <p14:creationId xmlns:p14="http://schemas.microsoft.com/office/powerpoint/2010/main" val="37344923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a:solidFill>
                  <a:srgbClr val="C00000"/>
                </a:solidFill>
                <a:latin typeface="UTM American Sans"/>
              </a:rPr>
              <a:t>Tk3:</a:t>
            </a:r>
            <a:r>
              <a:rPr lang="vi-VN" sz="4800" b="0" u="none" dirty="0">
                <a:solidFill>
                  <a:srgbClr val="006600"/>
                </a:solidFill>
                <a:latin typeface="UTM American Sans"/>
              </a:rPr>
              <a:t> </a:t>
            </a:r>
            <a:r>
              <a:rPr lang="en-US" sz="4800" b="0" u="none" dirty="0">
                <a:solidFill>
                  <a:srgbClr val="006600"/>
                </a:solidFill>
                <a:latin typeface="UTM American Sans"/>
              </a:rPr>
              <a:t>Đ</a:t>
            </a:r>
            <a:r>
              <a:rPr lang="vi-VN" sz="4800" b="0" u="none" dirty="0">
                <a:solidFill>
                  <a:srgbClr val="006600"/>
                </a:solidFill>
                <a:latin typeface="UTM American Sans"/>
              </a:rPr>
              <a:t>ến cùng người thu thuế, đến cùng người đánh cá, đón nghe Mai</a:t>
            </a:r>
            <a:r>
              <a:rPr lang="en-US" sz="4800" b="0" u="none" dirty="0">
                <a:solidFill>
                  <a:srgbClr val="006600"/>
                </a:solidFill>
                <a:latin typeface="UTM American Sans"/>
              </a:rPr>
              <a:t>-</a:t>
            </a:r>
            <a:r>
              <a:rPr lang="vi-VN" sz="4800" b="0" u="none" dirty="0">
                <a:solidFill>
                  <a:srgbClr val="006600"/>
                </a:solidFill>
                <a:latin typeface="UTM American Sans"/>
              </a:rPr>
              <a:t>đệ</a:t>
            </a:r>
            <a:r>
              <a:rPr lang="en-US" sz="4800" b="0" u="none" dirty="0">
                <a:solidFill>
                  <a:srgbClr val="006600"/>
                </a:solidFill>
                <a:latin typeface="UTM American Sans"/>
              </a:rPr>
              <a:t>-</a:t>
            </a:r>
            <a:r>
              <a:rPr lang="vi-VN" sz="4800" b="0" u="none" dirty="0">
                <a:solidFill>
                  <a:srgbClr val="006600"/>
                </a:solidFill>
                <a:latin typeface="UTM American Sans"/>
              </a:rPr>
              <a:t>liên kêu ca. Vì xưa Ngài đã phán: Rằng ai nghèo đau yếu, Ngài kêu cho vào ăn trong Tiệc Thánh</a:t>
            </a:r>
            <a:r>
              <a:rPr lang="en-US" sz="4800" b="0" u="none" dirty="0">
                <a:solidFill>
                  <a:srgbClr val="006600"/>
                </a:solidFill>
                <a:latin typeface="UTM American Sans"/>
              </a:rPr>
              <a:t>.</a:t>
            </a:r>
            <a:endParaRPr lang="en-US" sz="5400" b="1" dirty="0">
              <a:solidFill>
                <a:srgbClr val="006600"/>
              </a:solidFill>
              <a:latin typeface="+mj-lt"/>
            </a:endParaRPr>
          </a:p>
        </p:txBody>
      </p:sp>
    </p:spTree>
    <p:extLst>
      <p:ext uri="{BB962C8B-B14F-4D97-AF65-F5344CB8AC3E}">
        <p14:creationId xmlns:p14="http://schemas.microsoft.com/office/powerpoint/2010/main" val="38960083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err="1">
                <a:solidFill>
                  <a:srgbClr val="C00000"/>
                </a:solidFill>
                <a:latin typeface="UTM American Sans"/>
              </a:rPr>
              <a:t>Đk</a:t>
            </a:r>
            <a:r>
              <a:rPr lang="en-US" sz="4800" b="0" u="none" dirty="0">
                <a:solidFill>
                  <a:srgbClr val="C00000"/>
                </a:solidFill>
                <a:latin typeface="UTM American Sans"/>
              </a:rPr>
              <a:t>:</a:t>
            </a:r>
            <a:r>
              <a:rPr lang="vi-VN" sz="4800" b="0" u="none" dirty="0">
                <a:solidFill>
                  <a:srgbClr val="006600"/>
                </a:solidFill>
                <a:latin typeface="UTM American Sans"/>
              </a:rPr>
              <a:t> Ngày ấy Chúa cất tiếng gọi khắp nơi, ngày ấy đến với Chúa đi vào đời, cùng bước dưới ánh sáng thành muối men cho muôn dân thành chứng nhân reo vang mùa hồng ân</a:t>
            </a:r>
            <a:r>
              <a:rPr lang="en-US" sz="4800" b="0" u="none" dirty="0">
                <a:solidFill>
                  <a:srgbClr val="006600"/>
                </a:solidFill>
                <a:latin typeface="UTM American Sans"/>
              </a:rPr>
              <a:t>.</a:t>
            </a:r>
          </a:p>
        </p:txBody>
      </p:sp>
    </p:spTree>
    <p:extLst>
      <p:ext uri="{BB962C8B-B14F-4D97-AF65-F5344CB8AC3E}">
        <p14:creationId xmlns:p14="http://schemas.microsoft.com/office/powerpoint/2010/main" val="26941494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a:solidFill>
                  <a:srgbClr val="C00000"/>
                </a:solidFill>
                <a:latin typeface="UTM American Sans"/>
              </a:rPr>
              <a:t>Tk4:</a:t>
            </a:r>
            <a:r>
              <a:rPr lang="vi-VN" sz="4800" b="0" i="0" u="none" dirty="0">
                <a:solidFill>
                  <a:srgbClr val="006600"/>
                </a:solidFill>
                <a:effectLst/>
                <a:latin typeface="UTM American Sans"/>
              </a:rPr>
              <a:t> Cho dù trời mưa gíó, cho dù trời băng giá cứ đi với Ngài trên đường xa. Vì xưa Ngài đã chết mà nay Ngài vẫn sống, ngày mai trong hiển vinh Ngài lại đến</a:t>
            </a:r>
            <a:r>
              <a:rPr lang="en-US" sz="4800" b="0" i="0" u="none" dirty="0">
                <a:solidFill>
                  <a:srgbClr val="006600"/>
                </a:solidFill>
                <a:effectLst/>
                <a:latin typeface="UTM American Sans"/>
              </a:rPr>
              <a:t>.</a:t>
            </a:r>
            <a:endParaRPr lang="en-US" sz="5400" b="1" dirty="0">
              <a:solidFill>
                <a:srgbClr val="006600"/>
              </a:solidFill>
              <a:latin typeface="+mj-lt"/>
            </a:endParaRPr>
          </a:p>
        </p:txBody>
      </p:sp>
    </p:spTree>
    <p:extLst>
      <p:ext uri="{BB962C8B-B14F-4D97-AF65-F5344CB8AC3E}">
        <p14:creationId xmlns:p14="http://schemas.microsoft.com/office/powerpoint/2010/main" val="23080056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err="1">
                <a:solidFill>
                  <a:srgbClr val="C00000"/>
                </a:solidFill>
                <a:latin typeface="UTM American Sans"/>
              </a:rPr>
              <a:t>Đk</a:t>
            </a:r>
            <a:r>
              <a:rPr lang="en-US" sz="4800" b="0" u="none" dirty="0">
                <a:solidFill>
                  <a:srgbClr val="C00000"/>
                </a:solidFill>
                <a:latin typeface="UTM American Sans"/>
              </a:rPr>
              <a:t>:</a:t>
            </a:r>
            <a:r>
              <a:rPr lang="vi-VN" sz="4800" b="0" u="none" dirty="0">
                <a:solidFill>
                  <a:srgbClr val="006600"/>
                </a:solidFill>
                <a:latin typeface="UTM American Sans"/>
              </a:rPr>
              <a:t> Ngày ấy Chúa cất tiếng gọi khắp nơi, ngày ấy đến với Chúa đi vào đời, cùng bước dưới ánh sáng thành muối men cho muôn dân thành chứng nhân reo vang mùa hồng ân</a:t>
            </a:r>
            <a:r>
              <a:rPr lang="en-US" sz="4800" b="0" u="none" dirty="0">
                <a:solidFill>
                  <a:srgbClr val="006600"/>
                </a:solidFill>
                <a:latin typeface="UTM American Sans"/>
              </a:rPr>
              <a:t>.</a:t>
            </a:r>
          </a:p>
        </p:txBody>
      </p:sp>
    </p:spTree>
    <p:extLst>
      <p:ext uri="{BB962C8B-B14F-4D97-AF65-F5344CB8AC3E}">
        <p14:creationId xmlns:p14="http://schemas.microsoft.com/office/powerpoint/2010/main" val="38736354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standing next to a person with a stick&#10;&#10;Description automatically generated">
            <a:extLst>
              <a:ext uri="{FF2B5EF4-FFF2-40B4-BE49-F238E27FC236}">
                <a16:creationId xmlns:a16="http://schemas.microsoft.com/office/drawing/2014/main" id="{E45A93D6-F7F0-4A86-AC49-F745DA33D2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646691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0" y="819150"/>
            <a:ext cx="9143999" cy="3264119"/>
          </a:xfrm>
        </p:spPr>
        <p:txBody>
          <a:bodyPr>
            <a:noAutofit/>
          </a:bodyPr>
          <a:lstStyle/>
          <a:p>
            <a:pPr eaLnBrk="1" hangingPunct="1"/>
            <a:r>
              <a:rPr lang="en-US" sz="6000" b="0" u="none" dirty="0">
                <a:solidFill>
                  <a:srgbClr val="C00000"/>
                </a:solidFill>
                <a:latin typeface="UTM American Sans"/>
                <a:ea typeface="SimHei" pitchFamily="49" charset="-122"/>
                <a:cs typeface="Times New Roman" pitchFamily="18" charset="0"/>
              </a:rPr>
              <a:t>Ca </a:t>
            </a:r>
            <a:r>
              <a:rPr lang="en-US" sz="6000" b="0" u="none" dirty="0" err="1">
                <a:solidFill>
                  <a:srgbClr val="C00000"/>
                </a:solidFill>
                <a:latin typeface="UTM American Sans"/>
                <a:ea typeface="SimHei" pitchFamily="49" charset="-122"/>
                <a:cs typeface="Times New Roman" pitchFamily="18" charset="0"/>
              </a:rPr>
              <a:t>kết</a:t>
            </a:r>
            <a:r>
              <a:rPr lang="en-US" sz="6000" b="0" u="none" dirty="0">
                <a:solidFill>
                  <a:srgbClr val="C00000"/>
                </a:solidFill>
                <a:latin typeface="UTM American Sans"/>
                <a:ea typeface="SimHei" pitchFamily="49" charset="-122"/>
                <a:cs typeface="Times New Roman" pitchFamily="18" charset="0"/>
              </a:rPr>
              <a:t> </a:t>
            </a:r>
            <a:r>
              <a:rPr lang="en-US" sz="6000" b="0" u="none" dirty="0" err="1">
                <a:solidFill>
                  <a:srgbClr val="C00000"/>
                </a:solidFill>
                <a:latin typeface="UTM American Sans"/>
                <a:ea typeface="SimHei" pitchFamily="49" charset="-122"/>
                <a:cs typeface="Times New Roman" pitchFamily="18" charset="0"/>
              </a:rPr>
              <a:t>lễ</a:t>
            </a:r>
            <a:endParaRPr lang="en-US" sz="6000" b="0" dirty="0">
              <a:solidFill>
                <a:srgbClr val="C00000"/>
              </a:solidFill>
              <a:latin typeface="+mj-lt"/>
              <a:ea typeface="SimHei" pitchFamily="49" charset="-122"/>
              <a:cs typeface="Times New Roman" pitchFamily="18" charset="0"/>
            </a:endParaRPr>
          </a:p>
          <a:p>
            <a:pPr eaLnBrk="1" hangingPunct="1"/>
            <a:r>
              <a:rPr lang="en-US" sz="8000" b="0" u="none" dirty="0">
                <a:solidFill>
                  <a:srgbClr val="C00000"/>
                </a:solidFill>
                <a:latin typeface="UTM American Sans"/>
                <a:ea typeface="SimHei" pitchFamily="49" charset="-122"/>
                <a:cs typeface="Times New Roman" pitchFamily="18" charset="0"/>
              </a:rPr>
              <a:t>ĐƯỢC SAI ĐI</a:t>
            </a:r>
            <a:endParaRPr lang="en-US" sz="8000" b="0" dirty="0">
              <a:solidFill>
                <a:srgbClr val="C00000"/>
              </a:solidFill>
              <a:latin typeface="+mj-lt"/>
              <a:ea typeface="SimHei" pitchFamily="49" charset="-122"/>
              <a:cs typeface="Times New Roman" pitchFamily="18" charset="0"/>
            </a:endParaRPr>
          </a:p>
          <a:p>
            <a:pPr eaLnBrk="1" hangingPunct="1"/>
            <a:r>
              <a:rPr lang="en-US" sz="5000" b="0" i="1" u="none" dirty="0" err="1">
                <a:solidFill>
                  <a:srgbClr val="006600"/>
                </a:solidFill>
                <a:latin typeface="UTM American Sans"/>
                <a:ea typeface="SimHei" pitchFamily="49" charset="-122"/>
                <a:cs typeface="Times New Roman" pitchFamily="18" charset="0"/>
              </a:rPr>
              <a:t>Cung</a:t>
            </a:r>
            <a:r>
              <a:rPr lang="en-US" sz="5000" b="0" i="1" u="none" dirty="0">
                <a:solidFill>
                  <a:srgbClr val="006600"/>
                </a:solidFill>
                <a:latin typeface="UTM American Sans"/>
                <a:ea typeface="SimHei" pitchFamily="49" charset="-122"/>
                <a:cs typeface="Times New Roman" pitchFamily="18" charset="0"/>
              </a:rPr>
              <a:t> </a:t>
            </a:r>
            <a:r>
              <a:rPr lang="en-US" sz="5000" b="0" i="1" u="none" dirty="0" err="1">
                <a:solidFill>
                  <a:srgbClr val="006600"/>
                </a:solidFill>
                <a:latin typeface="UTM American Sans"/>
                <a:ea typeface="SimHei" pitchFamily="49" charset="-122"/>
                <a:cs typeface="Times New Roman" pitchFamily="18" charset="0"/>
              </a:rPr>
              <a:t>Trầm</a:t>
            </a:r>
            <a:endParaRPr lang="en-US" sz="5000" b="0" i="1" dirty="0">
              <a:solidFill>
                <a:srgbClr val="006600"/>
              </a:solidFill>
              <a:latin typeface="+mj-lt"/>
              <a:ea typeface="SimHei" pitchFamily="49" charset="-122"/>
              <a:cs typeface="Times New Roman" pitchFamily="18" charset="0"/>
            </a:endParaRPr>
          </a:p>
        </p:txBody>
      </p:sp>
    </p:spTree>
    <p:extLst>
      <p:ext uri="{BB962C8B-B14F-4D97-AF65-F5344CB8AC3E}">
        <p14:creationId xmlns:p14="http://schemas.microsoft.com/office/powerpoint/2010/main" val="38188946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a:solidFill>
                  <a:srgbClr val="C00000"/>
                </a:solidFill>
                <a:latin typeface="UTM American Sans"/>
              </a:rPr>
              <a:t>Tk1:</a:t>
            </a:r>
            <a:r>
              <a:rPr lang="en-US" sz="4800" b="0" u="none" dirty="0">
                <a:solidFill>
                  <a:srgbClr val="006600"/>
                </a:solidFill>
                <a:latin typeface="UTM American Sans"/>
              </a:rPr>
              <a:t> </a:t>
            </a:r>
            <a:r>
              <a:rPr lang="en-US" sz="4800" b="0" u="none" dirty="0" err="1">
                <a:solidFill>
                  <a:srgbClr val="006600"/>
                </a:solidFill>
                <a:latin typeface="UTM American Sans"/>
              </a:rPr>
              <a:t>Thầy</a:t>
            </a:r>
            <a:r>
              <a:rPr lang="en-US" sz="4800" b="0" u="none" dirty="0">
                <a:solidFill>
                  <a:srgbClr val="006600"/>
                </a:solidFill>
                <a:latin typeface="UTM American Sans"/>
              </a:rPr>
              <a:t> </a:t>
            </a:r>
            <a:r>
              <a:rPr lang="en-US" sz="4800" b="0" u="none" dirty="0" err="1">
                <a:solidFill>
                  <a:srgbClr val="006600"/>
                </a:solidFill>
                <a:latin typeface="UTM American Sans"/>
              </a:rPr>
              <a:t>sai</a:t>
            </a:r>
            <a:r>
              <a:rPr lang="en-US" sz="4800" b="0" u="none" dirty="0">
                <a:solidFill>
                  <a:srgbClr val="006600"/>
                </a:solidFill>
                <a:latin typeface="UTM American Sans"/>
              </a:rPr>
              <a:t> </a:t>
            </a:r>
            <a:r>
              <a:rPr lang="en-US" sz="4800" b="0" u="none" dirty="0" err="1">
                <a:solidFill>
                  <a:srgbClr val="006600"/>
                </a:solidFill>
                <a:latin typeface="UTM American Sans"/>
              </a:rPr>
              <a:t>anh</a:t>
            </a:r>
            <a:r>
              <a:rPr lang="en-US" sz="4800" b="0" u="none" dirty="0">
                <a:solidFill>
                  <a:srgbClr val="006600"/>
                </a:solidFill>
                <a:latin typeface="UTM American Sans"/>
              </a:rPr>
              <a:t> </a:t>
            </a:r>
            <a:r>
              <a:rPr lang="en-US" sz="4800" b="0" u="none" dirty="0" err="1">
                <a:solidFill>
                  <a:srgbClr val="006600"/>
                </a:solidFill>
                <a:latin typeface="UTM American Sans"/>
              </a:rPr>
              <a:t>em</a:t>
            </a:r>
            <a:r>
              <a:rPr lang="en-US" sz="4800" b="0" u="none" dirty="0">
                <a:solidFill>
                  <a:srgbClr val="006600"/>
                </a:solidFill>
                <a:latin typeface="UTM American Sans"/>
              </a:rPr>
              <a:t> </a:t>
            </a:r>
            <a:r>
              <a:rPr lang="en-US" sz="4800" b="0" u="none" dirty="0" err="1">
                <a:solidFill>
                  <a:srgbClr val="006600"/>
                </a:solidFill>
                <a:latin typeface="UTM American Sans"/>
              </a:rPr>
              <a:t>đem</a:t>
            </a:r>
            <a:r>
              <a:rPr lang="en-US" sz="4800" b="0" u="none" dirty="0">
                <a:solidFill>
                  <a:srgbClr val="006600"/>
                </a:solidFill>
                <a:latin typeface="UTM American Sans"/>
              </a:rPr>
              <a:t> </a:t>
            </a:r>
            <a:r>
              <a:rPr lang="en-US" sz="4800" b="0" u="none" dirty="0" err="1">
                <a:solidFill>
                  <a:srgbClr val="006600"/>
                </a:solidFill>
                <a:latin typeface="UTM American Sans"/>
              </a:rPr>
              <a:t>Phúc</a:t>
            </a:r>
            <a:r>
              <a:rPr lang="en-US" sz="4800" b="0" u="none" dirty="0">
                <a:solidFill>
                  <a:srgbClr val="006600"/>
                </a:solidFill>
                <a:latin typeface="UTM American Sans"/>
              </a:rPr>
              <a:t> </a:t>
            </a:r>
            <a:r>
              <a:rPr lang="en-US" sz="4800" b="0" u="none" dirty="0" err="1">
                <a:solidFill>
                  <a:srgbClr val="006600"/>
                </a:solidFill>
                <a:latin typeface="UTM American Sans"/>
              </a:rPr>
              <a:t>Âm</a:t>
            </a:r>
            <a:r>
              <a:rPr lang="en-US" sz="4800" b="0" u="none" dirty="0">
                <a:solidFill>
                  <a:srgbClr val="006600"/>
                </a:solidFill>
                <a:latin typeface="UTM American Sans"/>
              </a:rPr>
              <a:t> </a:t>
            </a:r>
            <a:r>
              <a:rPr lang="en-US" sz="4800" b="0" u="none" dirty="0" err="1">
                <a:solidFill>
                  <a:srgbClr val="006600"/>
                </a:solidFill>
                <a:latin typeface="UTM American Sans"/>
              </a:rPr>
              <a:t>cho</a:t>
            </a:r>
            <a:r>
              <a:rPr lang="en-US" sz="4800" b="0" u="none" dirty="0">
                <a:solidFill>
                  <a:srgbClr val="006600"/>
                </a:solidFill>
                <a:latin typeface="UTM American Sans"/>
              </a:rPr>
              <a:t> </a:t>
            </a:r>
            <a:r>
              <a:rPr lang="en-US" sz="4800" b="0" u="none" dirty="0" err="1">
                <a:solidFill>
                  <a:srgbClr val="006600"/>
                </a:solidFill>
                <a:latin typeface="UTM American Sans"/>
              </a:rPr>
              <a:t>những</a:t>
            </a:r>
            <a:r>
              <a:rPr lang="en-US" sz="4800" b="0" u="none" dirty="0">
                <a:solidFill>
                  <a:srgbClr val="006600"/>
                </a:solidFill>
                <a:latin typeface="UTM American Sans"/>
              </a:rPr>
              <a:t> </a:t>
            </a:r>
            <a:r>
              <a:rPr lang="en-US" sz="4800" b="0" u="none" dirty="0" err="1">
                <a:solidFill>
                  <a:srgbClr val="006600"/>
                </a:solidFill>
                <a:latin typeface="UTM American Sans"/>
              </a:rPr>
              <a:t>ai</a:t>
            </a:r>
            <a:r>
              <a:rPr lang="en-US" sz="4800" b="0" u="none" dirty="0">
                <a:solidFill>
                  <a:srgbClr val="006600"/>
                </a:solidFill>
                <a:latin typeface="UTM American Sans"/>
              </a:rPr>
              <a:t> </a:t>
            </a:r>
            <a:r>
              <a:rPr lang="en-US" sz="4800" b="0" u="none" dirty="0" err="1">
                <a:solidFill>
                  <a:srgbClr val="006600"/>
                </a:solidFill>
                <a:latin typeface="UTM American Sans"/>
              </a:rPr>
              <a:t>mong</a:t>
            </a:r>
            <a:r>
              <a:rPr lang="en-US" sz="4800" b="0" u="none" dirty="0">
                <a:solidFill>
                  <a:srgbClr val="006600"/>
                </a:solidFill>
                <a:latin typeface="UTM American Sans"/>
              </a:rPr>
              <a:t> </a:t>
            </a:r>
            <a:r>
              <a:rPr lang="en-US" sz="4800" b="0" u="none" dirty="0" err="1">
                <a:solidFill>
                  <a:srgbClr val="006600"/>
                </a:solidFill>
                <a:latin typeface="UTM American Sans"/>
              </a:rPr>
              <a:t>kiếm</a:t>
            </a:r>
            <a:r>
              <a:rPr lang="en-US" sz="4800" b="0" u="none" dirty="0">
                <a:solidFill>
                  <a:srgbClr val="006600"/>
                </a:solidFill>
                <a:latin typeface="UTM American Sans"/>
              </a:rPr>
              <a:t> </a:t>
            </a:r>
            <a:r>
              <a:rPr lang="en-US" sz="4800" b="0" u="none" dirty="0" err="1">
                <a:solidFill>
                  <a:srgbClr val="006600"/>
                </a:solidFill>
                <a:latin typeface="UTM American Sans"/>
              </a:rPr>
              <a:t>tìm</a:t>
            </a:r>
            <a:r>
              <a:rPr lang="en-US" sz="4800" b="0" u="none" dirty="0">
                <a:solidFill>
                  <a:srgbClr val="006600"/>
                </a:solidFill>
                <a:latin typeface="UTM American Sans"/>
              </a:rPr>
              <a:t> </a:t>
            </a:r>
            <a:r>
              <a:rPr lang="en-US" sz="4800" b="0" u="none" dirty="0" err="1">
                <a:solidFill>
                  <a:srgbClr val="006600"/>
                </a:solidFill>
                <a:latin typeface="UTM American Sans"/>
              </a:rPr>
              <a:t>nguồn</a:t>
            </a:r>
            <a:r>
              <a:rPr lang="en-US" sz="4800" b="0" u="none" dirty="0">
                <a:solidFill>
                  <a:srgbClr val="006600"/>
                </a:solidFill>
                <a:latin typeface="UTM American Sans"/>
              </a:rPr>
              <a:t> </a:t>
            </a:r>
            <a:r>
              <a:rPr lang="en-US" sz="4800" b="0" u="none" dirty="0" err="1">
                <a:solidFill>
                  <a:srgbClr val="006600"/>
                </a:solidFill>
                <a:latin typeface="UTM American Sans"/>
              </a:rPr>
              <a:t>chân</a:t>
            </a:r>
            <a:r>
              <a:rPr lang="en-US" sz="4800" b="0" u="none" dirty="0">
                <a:solidFill>
                  <a:srgbClr val="006600"/>
                </a:solidFill>
                <a:latin typeface="UTM American Sans"/>
              </a:rPr>
              <a:t> </a:t>
            </a:r>
            <a:r>
              <a:rPr lang="en-US" sz="4800" b="0" u="none" dirty="0" err="1">
                <a:solidFill>
                  <a:srgbClr val="006600"/>
                </a:solidFill>
                <a:latin typeface="UTM American Sans"/>
              </a:rPr>
              <a:t>lý</a:t>
            </a:r>
            <a:r>
              <a:rPr lang="en-US" sz="4800" b="0" u="none" dirty="0">
                <a:solidFill>
                  <a:srgbClr val="006600"/>
                </a:solidFill>
                <a:latin typeface="UTM American Sans"/>
              </a:rPr>
              <a:t>. </a:t>
            </a:r>
            <a:r>
              <a:rPr lang="en-US" sz="4800" b="0" u="none" dirty="0" err="1">
                <a:solidFill>
                  <a:srgbClr val="006600"/>
                </a:solidFill>
                <a:latin typeface="UTM American Sans"/>
              </a:rPr>
              <a:t>Thần</a:t>
            </a:r>
            <a:r>
              <a:rPr lang="en-US" sz="4800" b="0" u="none" dirty="0">
                <a:solidFill>
                  <a:srgbClr val="006600"/>
                </a:solidFill>
                <a:latin typeface="UTM American Sans"/>
              </a:rPr>
              <a:t> </a:t>
            </a:r>
            <a:r>
              <a:rPr lang="en-US" sz="4800" b="0" u="none" dirty="0" err="1">
                <a:solidFill>
                  <a:srgbClr val="006600"/>
                </a:solidFill>
                <a:latin typeface="UTM American Sans"/>
              </a:rPr>
              <a:t>Linh</a:t>
            </a:r>
            <a:r>
              <a:rPr lang="en-US" sz="4800" b="0" u="none" dirty="0">
                <a:solidFill>
                  <a:srgbClr val="006600"/>
                </a:solidFill>
                <a:latin typeface="UTM American Sans"/>
              </a:rPr>
              <a:t> Cha ban </a:t>
            </a:r>
            <a:r>
              <a:rPr lang="en-US" sz="4800" b="0" u="none" dirty="0" err="1">
                <a:solidFill>
                  <a:srgbClr val="006600"/>
                </a:solidFill>
                <a:latin typeface="UTM American Sans"/>
              </a:rPr>
              <a:t>thêm</a:t>
            </a:r>
            <a:r>
              <a:rPr lang="en-US" sz="4800" b="0" u="none" dirty="0">
                <a:solidFill>
                  <a:srgbClr val="006600"/>
                </a:solidFill>
                <a:latin typeface="UTM American Sans"/>
              </a:rPr>
              <a:t> </a:t>
            </a:r>
            <a:r>
              <a:rPr lang="en-US" sz="4800" b="0" u="none" dirty="0" err="1">
                <a:solidFill>
                  <a:srgbClr val="006600"/>
                </a:solidFill>
                <a:latin typeface="UTM American Sans"/>
              </a:rPr>
              <a:t>sức</a:t>
            </a:r>
            <a:r>
              <a:rPr lang="en-US" sz="4800" b="0" u="none" dirty="0">
                <a:solidFill>
                  <a:srgbClr val="006600"/>
                </a:solidFill>
                <a:latin typeface="UTM American Sans"/>
              </a:rPr>
              <a:t> </a:t>
            </a:r>
            <a:r>
              <a:rPr lang="en-US" sz="4800" b="0" u="none" dirty="0" err="1">
                <a:solidFill>
                  <a:srgbClr val="006600"/>
                </a:solidFill>
                <a:latin typeface="UTM American Sans"/>
              </a:rPr>
              <a:t>mạnh</a:t>
            </a:r>
            <a:r>
              <a:rPr lang="en-US" sz="4800" b="0" u="none" dirty="0">
                <a:solidFill>
                  <a:srgbClr val="006600"/>
                </a:solidFill>
                <a:latin typeface="UTM American Sans"/>
              </a:rPr>
              <a:t> </a:t>
            </a:r>
            <a:r>
              <a:rPr lang="en-US" sz="4800" b="0" u="none" dirty="0" err="1">
                <a:solidFill>
                  <a:srgbClr val="006600"/>
                </a:solidFill>
                <a:latin typeface="UTM American Sans"/>
              </a:rPr>
              <a:t>luôn</a:t>
            </a:r>
            <a:r>
              <a:rPr lang="en-US" sz="4800" b="0" u="none" dirty="0">
                <a:solidFill>
                  <a:srgbClr val="006600"/>
                </a:solidFill>
                <a:latin typeface="UTM American Sans"/>
              </a:rPr>
              <a:t> </a:t>
            </a:r>
            <a:r>
              <a:rPr lang="en-US" sz="4800" b="0" u="none" dirty="0" err="1">
                <a:solidFill>
                  <a:srgbClr val="006600"/>
                </a:solidFill>
                <a:latin typeface="UTM American Sans"/>
              </a:rPr>
              <a:t>vững</a:t>
            </a:r>
            <a:r>
              <a:rPr lang="en-US" sz="4800" b="0" u="none" dirty="0">
                <a:solidFill>
                  <a:srgbClr val="006600"/>
                </a:solidFill>
                <a:latin typeface="UTM American Sans"/>
              </a:rPr>
              <a:t> </a:t>
            </a:r>
            <a:r>
              <a:rPr lang="en-US" sz="4800" b="0" u="none" dirty="0" err="1">
                <a:solidFill>
                  <a:srgbClr val="006600"/>
                </a:solidFill>
                <a:latin typeface="UTM American Sans"/>
              </a:rPr>
              <a:t>vàng</a:t>
            </a:r>
            <a:r>
              <a:rPr lang="en-US" sz="4800" b="0" u="none" dirty="0">
                <a:solidFill>
                  <a:srgbClr val="006600"/>
                </a:solidFill>
                <a:latin typeface="UTM American Sans"/>
              </a:rPr>
              <a:t> </a:t>
            </a:r>
            <a:r>
              <a:rPr lang="en-US" sz="4800" b="0" u="none" dirty="0" err="1">
                <a:solidFill>
                  <a:srgbClr val="006600"/>
                </a:solidFill>
                <a:latin typeface="UTM American Sans"/>
              </a:rPr>
              <a:t>dấn</a:t>
            </a:r>
            <a:r>
              <a:rPr lang="en-US" sz="4800" b="0" u="none" dirty="0">
                <a:solidFill>
                  <a:srgbClr val="006600"/>
                </a:solidFill>
                <a:latin typeface="UTM American Sans"/>
              </a:rPr>
              <a:t> </a:t>
            </a:r>
            <a:r>
              <a:rPr lang="en-US" sz="4800" b="0" u="none" dirty="0" err="1">
                <a:solidFill>
                  <a:srgbClr val="006600"/>
                </a:solidFill>
                <a:latin typeface="UTM American Sans"/>
              </a:rPr>
              <a:t>thân</a:t>
            </a:r>
            <a:r>
              <a:rPr lang="en-US" sz="4800" b="0" u="none" dirty="0">
                <a:solidFill>
                  <a:srgbClr val="006600"/>
                </a:solidFill>
                <a:latin typeface="UTM American Sans"/>
              </a:rPr>
              <a:t> </a:t>
            </a:r>
            <a:r>
              <a:rPr lang="en-US" sz="4800" b="0" u="none" dirty="0" err="1">
                <a:solidFill>
                  <a:srgbClr val="006600"/>
                </a:solidFill>
                <a:latin typeface="UTM American Sans"/>
              </a:rPr>
              <a:t>nhịp</a:t>
            </a:r>
            <a:r>
              <a:rPr lang="en-US" sz="4800" b="0" u="none" dirty="0">
                <a:solidFill>
                  <a:srgbClr val="006600"/>
                </a:solidFill>
                <a:latin typeface="UTM American Sans"/>
              </a:rPr>
              <a:t> </a:t>
            </a:r>
            <a:r>
              <a:rPr lang="en-US" sz="4800" b="0" u="none" dirty="0" err="1">
                <a:solidFill>
                  <a:srgbClr val="006600"/>
                </a:solidFill>
                <a:latin typeface="UTM American Sans"/>
              </a:rPr>
              <a:t>bước</a:t>
            </a:r>
            <a:r>
              <a:rPr lang="en-US" sz="4800" b="0" u="none" dirty="0">
                <a:solidFill>
                  <a:srgbClr val="006600"/>
                </a:solidFill>
                <a:latin typeface="UTM American Sans"/>
              </a:rPr>
              <a:t> </a:t>
            </a:r>
            <a:r>
              <a:rPr lang="en-US" sz="4800" b="0" u="none" dirty="0" err="1">
                <a:solidFill>
                  <a:srgbClr val="006600"/>
                </a:solidFill>
                <a:latin typeface="UTM American Sans"/>
              </a:rPr>
              <a:t>Tông</a:t>
            </a:r>
            <a:r>
              <a:rPr lang="en-US" sz="4800" b="0" u="none" dirty="0">
                <a:solidFill>
                  <a:srgbClr val="006600"/>
                </a:solidFill>
                <a:latin typeface="UTM American Sans"/>
              </a:rPr>
              <a:t> </a:t>
            </a:r>
            <a:r>
              <a:rPr lang="en-US" sz="4800" b="0" u="none" dirty="0" err="1">
                <a:solidFill>
                  <a:srgbClr val="006600"/>
                </a:solidFill>
                <a:latin typeface="UTM American Sans"/>
              </a:rPr>
              <a:t>Đồ</a:t>
            </a:r>
            <a:r>
              <a:rPr lang="en-US" sz="4800" b="0" u="none" dirty="0">
                <a:solidFill>
                  <a:srgbClr val="006600"/>
                </a:solidFill>
                <a:latin typeface="UTM American Sans"/>
              </a:rPr>
              <a:t>.</a:t>
            </a:r>
          </a:p>
        </p:txBody>
      </p:sp>
    </p:spTree>
    <p:extLst>
      <p:ext uri="{BB962C8B-B14F-4D97-AF65-F5344CB8AC3E}">
        <p14:creationId xmlns:p14="http://schemas.microsoft.com/office/powerpoint/2010/main" val="19262027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err="1">
                <a:solidFill>
                  <a:srgbClr val="C00000"/>
                </a:solidFill>
                <a:latin typeface="UTM American Sans"/>
              </a:rPr>
              <a:t>Đk</a:t>
            </a:r>
            <a:r>
              <a:rPr lang="en-US" sz="6300" b="0" u="none" dirty="0">
                <a:solidFill>
                  <a:srgbClr val="C00000"/>
                </a:solidFill>
                <a:latin typeface="UTM American Sans"/>
              </a:rPr>
              <a:t>:</a:t>
            </a:r>
            <a:r>
              <a:rPr lang="en-US" sz="6300" b="0" u="none" dirty="0">
                <a:solidFill>
                  <a:srgbClr val="006600"/>
                </a:solidFill>
                <a:latin typeface="UTM American Sans"/>
              </a:rPr>
              <a:t> </a:t>
            </a:r>
            <a:r>
              <a:rPr lang="en-US" sz="6300" b="0" u="none" dirty="0" err="1">
                <a:solidFill>
                  <a:srgbClr val="006600"/>
                </a:solidFill>
                <a:latin typeface="UTM American Sans"/>
              </a:rPr>
              <a:t>Cùng</a:t>
            </a:r>
            <a:r>
              <a:rPr lang="en-US" sz="6300" b="0" u="none" dirty="0">
                <a:solidFill>
                  <a:srgbClr val="006600"/>
                </a:solidFill>
                <a:latin typeface="UTM American Sans"/>
              </a:rPr>
              <a:t> </a:t>
            </a:r>
            <a:r>
              <a:rPr lang="en-US" sz="6300" b="0" u="none" dirty="0" err="1">
                <a:solidFill>
                  <a:srgbClr val="006600"/>
                </a:solidFill>
                <a:latin typeface="UTM American Sans"/>
              </a:rPr>
              <a:t>vui</a:t>
            </a:r>
            <a:r>
              <a:rPr lang="en-US" sz="6300" b="0" u="none" dirty="0">
                <a:solidFill>
                  <a:srgbClr val="006600"/>
                </a:solidFill>
                <a:latin typeface="UTM American Sans"/>
              </a:rPr>
              <a:t> </a:t>
            </a:r>
            <a:r>
              <a:rPr lang="en-US" sz="6300" b="0" u="none" dirty="0" err="1">
                <a:solidFill>
                  <a:srgbClr val="006600"/>
                </a:solidFill>
                <a:latin typeface="UTM American Sans"/>
              </a:rPr>
              <a:t>bước</a:t>
            </a:r>
            <a:r>
              <a:rPr lang="en-US" sz="6300" b="0" u="none" dirty="0">
                <a:solidFill>
                  <a:srgbClr val="006600"/>
                </a:solidFill>
                <a:latin typeface="UTM American Sans"/>
              </a:rPr>
              <a:t> </a:t>
            </a:r>
            <a:r>
              <a:rPr lang="en-US" sz="6300" b="0" u="none" dirty="0" err="1">
                <a:solidFill>
                  <a:srgbClr val="006600"/>
                </a:solidFill>
                <a:latin typeface="UTM American Sans"/>
              </a:rPr>
              <a:t>đi</a:t>
            </a:r>
            <a:r>
              <a:rPr lang="en-US" sz="6300" b="0" u="none" dirty="0">
                <a:solidFill>
                  <a:srgbClr val="006600"/>
                </a:solidFill>
                <a:latin typeface="UTM American Sans"/>
              </a:rPr>
              <a:t> </a:t>
            </a:r>
            <a:r>
              <a:rPr lang="en-US" sz="6300" b="0" u="none" dirty="0" err="1">
                <a:solidFill>
                  <a:srgbClr val="006600"/>
                </a:solidFill>
                <a:latin typeface="UTM American Sans"/>
              </a:rPr>
              <a:t>về</a:t>
            </a:r>
            <a:r>
              <a:rPr lang="en-US" sz="6300" b="0" u="none" dirty="0">
                <a:solidFill>
                  <a:srgbClr val="006600"/>
                </a:solidFill>
                <a:latin typeface="UTM American Sans"/>
              </a:rPr>
              <a:t> </a:t>
            </a:r>
            <a:r>
              <a:rPr lang="en-US" sz="6300" b="0" u="none" dirty="0" err="1">
                <a:solidFill>
                  <a:srgbClr val="006600"/>
                </a:solidFill>
                <a:latin typeface="UTM American Sans"/>
              </a:rPr>
              <a:t>muôn</a:t>
            </a:r>
            <a:r>
              <a:rPr lang="en-US" sz="6300" b="0" u="none" dirty="0">
                <a:solidFill>
                  <a:srgbClr val="006600"/>
                </a:solidFill>
                <a:latin typeface="UTM American Sans"/>
              </a:rPr>
              <a:t> </a:t>
            </a:r>
            <a:r>
              <a:rPr lang="en-US" sz="6300" b="0" u="none" dirty="0" err="1">
                <a:solidFill>
                  <a:srgbClr val="006600"/>
                </a:solidFill>
                <a:latin typeface="UTM American Sans"/>
              </a:rPr>
              <a:t>lối</a:t>
            </a:r>
            <a:r>
              <a:rPr lang="en-US" sz="6300" b="0" u="none" dirty="0">
                <a:solidFill>
                  <a:srgbClr val="006600"/>
                </a:solidFill>
                <a:latin typeface="UTM American Sans"/>
              </a:rPr>
              <a:t>, </a:t>
            </a:r>
            <a:r>
              <a:rPr lang="en-US" sz="6300" b="0" u="none" dirty="0" err="1">
                <a:solidFill>
                  <a:srgbClr val="006600"/>
                </a:solidFill>
                <a:latin typeface="UTM American Sans"/>
              </a:rPr>
              <a:t>làm</a:t>
            </a:r>
            <a:r>
              <a:rPr lang="en-US" sz="6300" b="0" u="none" dirty="0">
                <a:solidFill>
                  <a:srgbClr val="006600"/>
                </a:solidFill>
                <a:latin typeface="UTM American Sans"/>
              </a:rPr>
              <a:t> men </a:t>
            </a:r>
            <a:r>
              <a:rPr lang="en-US" sz="6300" b="0" u="none" dirty="0" err="1">
                <a:solidFill>
                  <a:srgbClr val="006600"/>
                </a:solidFill>
                <a:latin typeface="UTM American Sans"/>
              </a:rPr>
              <a:t>muối</a:t>
            </a:r>
            <a:r>
              <a:rPr lang="en-US" sz="6300" b="0" u="none" dirty="0">
                <a:solidFill>
                  <a:srgbClr val="006600"/>
                </a:solidFill>
                <a:latin typeface="UTM American Sans"/>
              </a:rPr>
              <a:t> </a:t>
            </a:r>
            <a:r>
              <a:rPr lang="en-US" sz="6300" b="0" u="none" dirty="0" err="1">
                <a:solidFill>
                  <a:srgbClr val="006600"/>
                </a:solidFill>
                <a:latin typeface="UTM American Sans"/>
              </a:rPr>
              <a:t>giữa</a:t>
            </a:r>
            <a:r>
              <a:rPr lang="en-US" sz="6300" b="0" u="none" dirty="0">
                <a:solidFill>
                  <a:srgbClr val="006600"/>
                </a:solidFill>
                <a:latin typeface="UTM American Sans"/>
              </a:rPr>
              <a:t> </a:t>
            </a:r>
            <a:r>
              <a:rPr lang="en-US" sz="6300" b="0" u="none" dirty="0" err="1">
                <a:solidFill>
                  <a:srgbClr val="006600"/>
                </a:solidFill>
                <a:latin typeface="UTM American Sans"/>
              </a:rPr>
              <a:t>lòng</a:t>
            </a:r>
            <a:r>
              <a:rPr lang="en-US" sz="6300" b="0" u="none" dirty="0">
                <a:solidFill>
                  <a:srgbClr val="006600"/>
                </a:solidFill>
                <a:latin typeface="UTM American Sans"/>
              </a:rPr>
              <a:t> </a:t>
            </a:r>
            <a:r>
              <a:rPr lang="en-US" sz="6300" b="0" u="none" dirty="0" err="1">
                <a:solidFill>
                  <a:srgbClr val="006600"/>
                </a:solidFill>
                <a:latin typeface="UTM American Sans"/>
              </a:rPr>
              <a:t>trần</a:t>
            </a:r>
            <a:r>
              <a:rPr lang="en-US" sz="6300" b="0" u="none" dirty="0">
                <a:solidFill>
                  <a:srgbClr val="006600"/>
                </a:solidFill>
                <a:latin typeface="UTM American Sans"/>
              </a:rPr>
              <a:t> </a:t>
            </a:r>
            <a:r>
              <a:rPr lang="en-US" sz="6300" b="0" u="none" dirty="0" err="1">
                <a:solidFill>
                  <a:srgbClr val="006600"/>
                </a:solidFill>
                <a:latin typeface="UTM American Sans"/>
              </a:rPr>
              <a:t>gian</a:t>
            </a:r>
            <a:r>
              <a:rPr lang="en-US" sz="6300" b="0" u="none" dirty="0">
                <a:solidFill>
                  <a:srgbClr val="006600"/>
                </a:solidFill>
                <a:latin typeface="UTM American Sans"/>
              </a:rPr>
              <a:t>.</a:t>
            </a:r>
          </a:p>
        </p:txBody>
      </p:sp>
    </p:spTree>
    <p:extLst>
      <p:ext uri="{BB962C8B-B14F-4D97-AF65-F5344CB8AC3E}">
        <p14:creationId xmlns:p14="http://schemas.microsoft.com/office/powerpoint/2010/main" val="20465140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Autofit/>
          </a:bodyPr>
          <a:lstStyle/>
          <a:p>
            <a:pPr algn="just">
              <a:lnSpc>
                <a:spcPct val="105000"/>
              </a:lnSpc>
            </a:pPr>
            <a:r>
              <a:rPr lang="en-US" sz="4800" b="0" u="none" dirty="0">
                <a:solidFill>
                  <a:srgbClr val="C00000"/>
                </a:solidFill>
                <a:latin typeface="UTM American Sans"/>
              </a:rPr>
              <a:t>Tk2:</a:t>
            </a:r>
            <a:r>
              <a:rPr lang="en-US" sz="4800" b="0" u="none" dirty="0">
                <a:solidFill>
                  <a:srgbClr val="006600"/>
                </a:solidFill>
                <a:latin typeface="UTM American Sans"/>
              </a:rPr>
              <a:t> </a:t>
            </a:r>
            <a:r>
              <a:rPr lang="en-US" sz="4800" b="0" u="none" dirty="0" err="1">
                <a:solidFill>
                  <a:srgbClr val="006600"/>
                </a:solidFill>
                <a:latin typeface="UTM American Sans"/>
              </a:rPr>
              <a:t>Được</a:t>
            </a:r>
            <a:r>
              <a:rPr lang="en-US" sz="4800" b="0" u="none" dirty="0">
                <a:solidFill>
                  <a:srgbClr val="006600"/>
                </a:solidFill>
                <a:latin typeface="UTM American Sans"/>
              </a:rPr>
              <a:t> </a:t>
            </a:r>
            <a:r>
              <a:rPr lang="en-US" sz="4800" b="0" u="none" dirty="0" err="1">
                <a:solidFill>
                  <a:srgbClr val="006600"/>
                </a:solidFill>
                <a:latin typeface="UTM American Sans"/>
              </a:rPr>
              <a:t>sai</a:t>
            </a:r>
            <a:r>
              <a:rPr lang="en-US" sz="4800" b="0" u="none" dirty="0">
                <a:solidFill>
                  <a:srgbClr val="006600"/>
                </a:solidFill>
                <a:latin typeface="UTM American Sans"/>
              </a:rPr>
              <a:t> </a:t>
            </a:r>
            <a:r>
              <a:rPr lang="en-US" sz="4800" b="0" u="none" dirty="0" err="1">
                <a:solidFill>
                  <a:srgbClr val="006600"/>
                </a:solidFill>
                <a:latin typeface="UTM American Sans"/>
              </a:rPr>
              <a:t>đi</a:t>
            </a:r>
            <a:r>
              <a:rPr lang="en-US" sz="4800" b="0" u="none" dirty="0">
                <a:solidFill>
                  <a:srgbClr val="006600"/>
                </a:solidFill>
                <a:latin typeface="UTM American Sans"/>
              </a:rPr>
              <a:t> loan tin </a:t>
            </a:r>
            <a:r>
              <a:rPr lang="en-US" sz="4800" b="0" u="none" dirty="0" err="1">
                <a:solidFill>
                  <a:srgbClr val="006600"/>
                </a:solidFill>
                <a:latin typeface="UTM American Sans"/>
              </a:rPr>
              <a:t>khắp</a:t>
            </a:r>
            <a:r>
              <a:rPr lang="en-US" sz="4800" b="0" u="none" dirty="0">
                <a:solidFill>
                  <a:srgbClr val="006600"/>
                </a:solidFill>
                <a:latin typeface="UTM American Sans"/>
              </a:rPr>
              <a:t> </a:t>
            </a:r>
            <a:r>
              <a:rPr lang="en-US" sz="4800" b="0" u="none" dirty="0" err="1">
                <a:solidFill>
                  <a:srgbClr val="006600"/>
                </a:solidFill>
                <a:latin typeface="UTM American Sans"/>
              </a:rPr>
              <a:t>nơi</a:t>
            </a:r>
            <a:r>
              <a:rPr lang="en-US" sz="4800" b="0" u="none" dirty="0">
                <a:solidFill>
                  <a:srgbClr val="006600"/>
                </a:solidFill>
                <a:latin typeface="UTM American Sans"/>
              </a:rPr>
              <a:t> </a:t>
            </a:r>
            <a:r>
              <a:rPr lang="en-US" sz="4800" b="0" u="none" dirty="0" err="1">
                <a:solidFill>
                  <a:srgbClr val="006600"/>
                </a:solidFill>
                <a:latin typeface="UTM American Sans"/>
              </a:rPr>
              <a:t>cho</a:t>
            </a:r>
            <a:r>
              <a:rPr lang="en-US" sz="4800" b="0" u="none" dirty="0">
                <a:solidFill>
                  <a:srgbClr val="006600"/>
                </a:solidFill>
                <a:latin typeface="UTM American Sans"/>
              </a:rPr>
              <a:t> </a:t>
            </a:r>
            <a:r>
              <a:rPr lang="en-US" sz="4800" b="0" u="none" dirty="0" err="1">
                <a:solidFill>
                  <a:srgbClr val="006600"/>
                </a:solidFill>
                <a:latin typeface="UTM American Sans"/>
              </a:rPr>
              <a:t>những</a:t>
            </a:r>
            <a:r>
              <a:rPr lang="en-US" sz="4800" b="0" u="none" dirty="0">
                <a:solidFill>
                  <a:srgbClr val="006600"/>
                </a:solidFill>
                <a:latin typeface="UTM American Sans"/>
              </a:rPr>
              <a:t> </a:t>
            </a:r>
            <a:r>
              <a:rPr lang="en-US" sz="4800" b="0" u="none" dirty="0" err="1">
                <a:solidFill>
                  <a:srgbClr val="006600"/>
                </a:solidFill>
                <a:latin typeface="UTM American Sans"/>
              </a:rPr>
              <a:t>ai</a:t>
            </a:r>
            <a:r>
              <a:rPr lang="en-US" sz="4800" b="0" u="none" dirty="0">
                <a:solidFill>
                  <a:srgbClr val="006600"/>
                </a:solidFill>
                <a:latin typeface="UTM American Sans"/>
              </a:rPr>
              <a:t> </a:t>
            </a:r>
            <a:r>
              <a:rPr lang="en-US" sz="4800" b="0" u="none" dirty="0" err="1">
                <a:solidFill>
                  <a:srgbClr val="006600"/>
                </a:solidFill>
                <a:latin typeface="UTM American Sans"/>
              </a:rPr>
              <a:t>tim</a:t>
            </a:r>
            <a:r>
              <a:rPr lang="en-US" sz="4800" b="0" u="none" dirty="0">
                <a:solidFill>
                  <a:srgbClr val="006600"/>
                </a:solidFill>
                <a:latin typeface="UTM American Sans"/>
              </a:rPr>
              <a:t> </a:t>
            </a:r>
            <a:r>
              <a:rPr lang="en-US" sz="4800" b="0" u="none" dirty="0" err="1">
                <a:solidFill>
                  <a:srgbClr val="006600"/>
                </a:solidFill>
                <a:latin typeface="UTM American Sans"/>
              </a:rPr>
              <a:t>héo</a:t>
            </a:r>
            <a:r>
              <a:rPr lang="en-US" sz="4800" b="0" u="none" dirty="0">
                <a:solidFill>
                  <a:srgbClr val="006600"/>
                </a:solidFill>
                <a:latin typeface="UTM American Sans"/>
              </a:rPr>
              <a:t> </a:t>
            </a:r>
            <a:r>
              <a:rPr lang="en-US" sz="4800" b="0" u="none" dirty="0" err="1">
                <a:solidFill>
                  <a:srgbClr val="006600"/>
                </a:solidFill>
                <a:latin typeface="UTM American Sans"/>
              </a:rPr>
              <a:t>mòn</a:t>
            </a:r>
            <a:r>
              <a:rPr lang="en-US" sz="4800" b="0" u="none" dirty="0">
                <a:solidFill>
                  <a:srgbClr val="006600"/>
                </a:solidFill>
                <a:latin typeface="UTM American Sans"/>
              </a:rPr>
              <a:t> </a:t>
            </a:r>
            <a:r>
              <a:rPr lang="en-US" sz="4800" b="0" u="none" dirty="0" err="1">
                <a:solidFill>
                  <a:srgbClr val="006600"/>
                </a:solidFill>
                <a:latin typeface="UTM American Sans"/>
              </a:rPr>
              <a:t>lòng</a:t>
            </a:r>
            <a:r>
              <a:rPr lang="en-US" sz="4800" b="0" u="none" dirty="0">
                <a:solidFill>
                  <a:srgbClr val="006600"/>
                </a:solidFill>
                <a:latin typeface="UTM American Sans"/>
              </a:rPr>
              <a:t> </a:t>
            </a:r>
            <a:r>
              <a:rPr lang="en-US" sz="4800" b="0" u="none" dirty="0" err="1">
                <a:solidFill>
                  <a:srgbClr val="006600"/>
                </a:solidFill>
                <a:latin typeface="UTM American Sans"/>
              </a:rPr>
              <a:t>tê</a:t>
            </a:r>
            <a:r>
              <a:rPr lang="en-US" sz="4800" b="0" u="none" dirty="0">
                <a:solidFill>
                  <a:srgbClr val="006600"/>
                </a:solidFill>
                <a:latin typeface="UTM American Sans"/>
              </a:rPr>
              <a:t> </a:t>
            </a:r>
            <a:r>
              <a:rPr lang="en-US" sz="4800" b="0" u="none" dirty="0" err="1">
                <a:solidFill>
                  <a:srgbClr val="006600"/>
                </a:solidFill>
                <a:latin typeface="UTM American Sans"/>
              </a:rPr>
              <a:t>tái</a:t>
            </a:r>
            <a:r>
              <a:rPr lang="en-US" sz="4800" b="0" u="none" dirty="0">
                <a:solidFill>
                  <a:srgbClr val="006600"/>
                </a:solidFill>
                <a:latin typeface="UTM American Sans"/>
              </a:rPr>
              <a:t>. </a:t>
            </a:r>
            <a:r>
              <a:rPr lang="en-US" sz="4800" b="0" u="none" dirty="0" err="1">
                <a:solidFill>
                  <a:srgbClr val="006600"/>
                </a:solidFill>
                <a:latin typeface="UTM American Sans"/>
              </a:rPr>
              <a:t>Tình</a:t>
            </a:r>
            <a:r>
              <a:rPr lang="en-US" sz="4800" b="0" u="none" dirty="0">
                <a:solidFill>
                  <a:srgbClr val="006600"/>
                </a:solidFill>
                <a:latin typeface="UTM American Sans"/>
              </a:rPr>
              <a:t> Cha </a:t>
            </a:r>
            <a:r>
              <a:rPr lang="en-US" sz="4800" b="0" u="none" dirty="0" err="1">
                <a:solidFill>
                  <a:srgbClr val="006600"/>
                </a:solidFill>
                <a:latin typeface="UTM American Sans"/>
              </a:rPr>
              <a:t>yêu</a:t>
            </a:r>
            <a:r>
              <a:rPr lang="en-US" sz="4800" b="0" u="none" dirty="0">
                <a:solidFill>
                  <a:srgbClr val="006600"/>
                </a:solidFill>
                <a:latin typeface="UTM American Sans"/>
              </a:rPr>
              <a:t> </a:t>
            </a:r>
            <a:r>
              <a:rPr lang="en-US" sz="4800" b="0" u="none" dirty="0" err="1">
                <a:solidFill>
                  <a:srgbClr val="006600"/>
                </a:solidFill>
                <a:latin typeface="UTM American Sans"/>
              </a:rPr>
              <a:t>thương</a:t>
            </a:r>
            <a:r>
              <a:rPr lang="en-US" sz="4800" b="0" u="none" dirty="0">
                <a:solidFill>
                  <a:srgbClr val="006600"/>
                </a:solidFill>
                <a:latin typeface="UTM American Sans"/>
              </a:rPr>
              <a:t> </a:t>
            </a:r>
            <a:r>
              <a:rPr lang="en-US" sz="4800" b="0" u="none" dirty="0" err="1">
                <a:solidFill>
                  <a:srgbClr val="006600"/>
                </a:solidFill>
                <a:latin typeface="UTM American Sans"/>
              </a:rPr>
              <a:t>không</a:t>
            </a:r>
            <a:r>
              <a:rPr lang="en-US" sz="4800" b="0" u="none" dirty="0">
                <a:solidFill>
                  <a:srgbClr val="006600"/>
                </a:solidFill>
                <a:latin typeface="UTM American Sans"/>
              </a:rPr>
              <a:t> </a:t>
            </a:r>
            <a:r>
              <a:rPr lang="en-US" sz="4800" b="0" u="none" dirty="0" err="1">
                <a:solidFill>
                  <a:srgbClr val="006600"/>
                </a:solidFill>
                <a:latin typeface="UTM American Sans"/>
              </a:rPr>
              <a:t>bến</a:t>
            </a:r>
            <a:r>
              <a:rPr lang="en-US" sz="4800" b="0" u="none" dirty="0">
                <a:solidFill>
                  <a:srgbClr val="006600"/>
                </a:solidFill>
                <a:latin typeface="UTM American Sans"/>
              </a:rPr>
              <a:t> </a:t>
            </a:r>
            <a:r>
              <a:rPr lang="en-US" sz="4800" b="0" u="none" dirty="0" err="1">
                <a:solidFill>
                  <a:srgbClr val="006600"/>
                </a:solidFill>
                <a:latin typeface="UTM American Sans"/>
              </a:rPr>
              <a:t>bờ</a:t>
            </a:r>
            <a:r>
              <a:rPr lang="en-US" sz="4800" b="0" u="none" dirty="0">
                <a:solidFill>
                  <a:srgbClr val="006600"/>
                </a:solidFill>
                <a:latin typeface="UTM American Sans"/>
              </a:rPr>
              <a:t> </a:t>
            </a:r>
            <a:r>
              <a:rPr lang="en-US" sz="4800" b="0" u="none" dirty="0" err="1">
                <a:solidFill>
                  <a:srgbClr val="006600"/>
                </a:solidFill>
                <a:latin typeface="UTM American Sans"/>
              </a:rPr>
              <a:t>luôn</a:t>
            </a:r>
            <a:r>
              <a:rPr lang="en-US" sz="4800" b="0" u="none" dirty="0">
                <a:solidFill>
                  <a:srgbClr val="006600"/>
                </a:solidFill>
                <a:latin typeface="UTM American Sans"/>
              </a:rPr>
              <a:t> </a:t>
            </a:r>
            <a:r>
              <a:rPr lang="en-US" sz="4800" b="0" u="none" dirty="0" err="1">
                <a:solidFill>
                  <a:srgbClr val="006600"/>
                </a:solidFill>
                <a:latin typeface="UTM American Sans"/>
              </a:rPr>
              <a:t>đón</a:t>
            </a:r>
            <a:r>
              <a:rPr lang="en-US" sz="4800" b="0" u="none" dirty="0">
                <a:solidFill>
                  <a:srgbClr val="006600"/>
                </a:solidFill>
                <a:latin typeface="UTM American Sans"/>
              </a:rPr>
              <a:t> </a:t>
            </a:r>
            <a:r>
              <a:rPr lang="en-US" sz="4800" b="0" u="none" dirty="0" err="1">
                <a:solidFill>
                  <a:srgbClr val="006600"/>
                </a:solidFill>
                <a:latin typeface="UTM American Sans"/>
              </a:rPr>
              <a:t>chờ</a:t>
            </a:r>
            <a:r>
              <a:rPr lang="en-US" sz="4800" b="0" u="none" dirty="0">
                <a:solidFill>
                  <a:srgbClr val="006600"/>
                </a:solidFill>
                <a:latin typeface="UTM American Sans"/>
              </a:rPr>
              <a:t> </a:t>
            </a:r>
            <a:r>
              <a:rPr lang="en-US" sz="4800" b="0" u="none" dirty="0" err="1">
                <a:solidFill>
                  <a:srgbClr val="006600"/>
                </a:solidFill>
                <a:latin typeface="UTM American Sans"/>
              </a:rPr>
              <a:t>với</a:t>
            </a:r>
            <a:r>
              <a:rPr lang="en-US" sz="4800" b="0" u="none" dirty="0">
                <a:solidFill>
                  <a:srgbClr val="006600"/>
                </a:solidFill>
                <a:latin typeface="UTM American Sans"/>
              </a:rPr>
              <a:t> </a:t>
            </a:r>
            <a:r>
              <a:rPr lang="en-US" sz="4800" b="0" u="none" dirty="0" err="1">
                <a:solidFill>
                  <a:srgbClr val="006600"/>
                </a:solidFill>
                <a:latin typeface="UTM American Sans"/>
              </a:rPr>
              <a:t>bao</a:t>
            </a:r>
            <a:r>
              <a:rPr lang="en-US" sz="4800" b="0" u="none" dirty="0">
                <a:solidFill>
                  <a:srgbClr val="006600"/>
                </a:solidFill>
                <a:latin typeface="UTM American Sans"/>
              </a:rPr>
              <a:t> </a:t>
            </a:r>
            <a:r>
              <a:rPr lang="en-US" sz="4800" b="0" u="none" dirty="0" err="1">
                <a:solidFill>
                  <a:srgbClr val="006600"/>
                </a:solidFill>
                <a:latin typeface="UTM American Sans"/>
              </a:rPr>
              <a:t>hồng</a:t>
            </a:r>
            <a:r>
              <a:rPr lang="en-US" sz="4800" b="0" u="none" dirty="0">
                <a:solidFill>
                  <a:srgbClr val="006600"/>
                </a:solidFill>
                <a:latin typeface="UTM American Sans"/>
              </a:rPr>
              <a:t> </a:t>
            </a:r>
            <a:r>
              <a:rPr lang="en-US" sz="4800" b="0" u="none" dirty="0" err="1">
                <a:solidFill>
                  <a:srgbClr val="006600"/>
                </a:solidFill>
                <a:latin typeface="UTM American Sans"/>
              </a:rPr>
              <a:t>ân</a:t>
            </a:r>
            <a:r>
              <a:rPr lang="en-US" sz="4800" b="0" u="none" dirty="0">
                <a:solidFill>
                  <a:srgbClr val="006600"/>
                </a:solidFill>
                <a:latin typeface="UTM American Sans"/>
              </a:rPr>
              <a:t> </a:t>
            </a:r>
            <a:r>
              <a:rPr lang="en-US" sz="4800" b="0" u="none" dirty="0" err="1">
                <a:solidFill>
                  <a:srgbClr val="006600"/>
                </a:solidFill>
                <a:latin typeface="UTM American Sans"/>
              </a:rPr>
              <a:t>không</a:t>
            </a:r>
            <a:r>
              <a:rPr lang="en-US" sz="4800" b="0" u="none" dirty="0">
                <a:solidFill>
                  <a:srgbClr val="006600"/>
                </a:solidFill>
                <a:latin typeface="UTM American Sans"/>
              </a:rPr>
              <a:t> </a:t>
            </a:r>
            <a:r>
              <a:rPr lang="en-US" sz="4800" b="0" u="none" dirty="0" err="1">
                <a:solidFill>
                  <a:srgbClr val="006600"/>
                </a:solidFill>
                <a:latin typeface="UTM American Sans"/>
              </a:rPr>
              <a:t>ngờ</a:t>
            </a:r>
            <a:r>
              <a:rPr lang="en-US" sz="4800" b="0" u="none" dirty="0">
                <a:solidFill>
                  <a:srgbClr val="006600"/>
                </a:solidFill>
                <a:latin typeface="UTM American Sans"/>
              </a:rPr>
              <a:t>.</a:t>
            </a:r>
            <a:endParaRPr lang="en-US" sz="5400" b="1" dirty="0">
              <a:solidFill>
                <a:srgbClr val="006600"/>
              </a:solidFill>
            </a:endParaRPr>
          </a:p>
        </p:txBody>
      </p:sp>
    </p:spTree>
    <p:extLst>
      <p:ext uri="{BB962C8B-B14F-4D97-AF65-F5344CB8AC3E}">
        <p14:creationId xmlns:p14="http://schemas.microsoft.com/office/powerpoint/2010/main" val="27904643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1560" y="106560"/>
            <a:ext cx="8998560" cy="4952880"/>
          </a:xfrm>
          <a:prstGeom prst="rect">
            <a:avLst/>
          </a:prstGeom>
        </p:spPr>
        <p:txBody>
          <a:bodyPr wrap="square" anchor="ctr">
            <a:normAutofit/>
          </a:bodyPr>
          <a:lstStyle/>
          <a:p>
            <a:pPr algn="just">
              <a:lnSpc>
                <a:spcPct val="105000"/>
              </a:lnSpc>
            </a:pPr>
            <a:r>
              <a:rPr lang="en-US" sz="6300" b="0" u="none" dirty="0" err="1">
                <a:solidFill>
                  <a:srgbClr val="C00000"/>
                </a:solidFill>
                <a:latin typeface="UTM American Sans"/>
              </a:rPr>
              <a:t>Đk</a:t>
            </a:r>
            <a:r>
              <a:rPr lang="en-US" sz="6300" b="0" u="none" dirty="0">
                <a:solidFill>
                  <a:srgbClr val="C00000"/>
                </a:solidFill>
                <a:latin typeface="UTM American Sans"/>
              </a:rPr>
              <a:t>:</a:t>
            </a:r>
            <a:r>
              <a:rPr lang="en-US" sz="6300" b="0" u="none" dirty="0">
                <a:solidFill>
                  <a:srgbClr val="006600"/>
                </a:solidFill>
                <a:latin typeface="UTM American Sans"/>
              </a:rPr>
              <a:t> </a:t>
            </a:r>
            <a:r>
              <a:rPr lang="en-US" sz="6300" b="0" u="none" dirty="0" err="1">
                <a:solidFill>
                  <a:srgbClr val="006600"/>
                </a:solidFill>
                <a:latin typeface="UTM American Sans"/>
              </a:rPr>
              <a:t>Cùng</a:t>
            </a:r>
            <a:r>
              <a:rPr lang="en-US" sz="6300" b="0" u="none" dirty="0">
                <a:solidFill>
                  <a:srgbClr val="006600"/>
                </a:solidFill>
                <a:latin typeface="UTM American Sans"/>
              </a:rPr>
              <a:t> </a:t>
            </a:r>
            <a:r>
              <a:rPr lang="en-US" sz="6300" b="0" u="none" dirty="0" err="1">
                <a:solidFill>
                  <a:srgbClr val="006600"/>
                </a:solidFill>
                <a:latin typeface="UTM American Sans"/>
              </a:rPr>
              <a:t>vui</a:t>
            </a:r>
            <a:r>
              <a:rPr lang="en-US" sz="6300" b="0" u="none" dirty="0">
                <a:solidFill>
                  <a:srgbClr val="006600"/>
                </a:solidFill>
                <a:latin typeface="UTM American Sans"/>
              </a:rPr>
              <a:t> </a:t>
            </a:r>
            <a:r>
              <a:rPr lang="en-US" sz="6300" b="0" u="none" dirty="0" err="1">
                <a:solidFill>
                  <a:srgbClr val="006600"/>
                </a:solidFill>
                <a:latin typeface="UTM American Sans"/>
              </a:rPr>
              <a:t>bước</a:t>
            </a:r>
            <a:r>
              <a:rPr lang="en-US" sz="6300" b="0" u="none" dirty="0">
                <a:solidFill>
                  <a:srgbClr val="006600"/>
                </a:solidFill>
                <a:latin typeface="UTM American Sans"/>
              </a:rPr>
              <a:t> </a:t>
            </a:r>
            <a:r>
              <a:rPr lang="en-US" sz="6300" b="0" u="none" dirty="0" err="1">
                <a:solidFill>
                  <a:srgbClr val="006600"/>
                </a:solidFill>
                <a:latin typeface="UTM American Sans"/>
              </a:rPr>
              <a:t>đi</a:t>
            </a:r>
            <a:r>
              <a:rPr lang="en-US" sz="6300" b="0" u="none" dirty="0">
                <a:solidFill>
                  <a:srgbClr val="006600"/>
                </a:solidFill>
                <a:latin typeface="UTM American Sans"/>
              </a:rPr>
              <a:t> </a:t>
            </a:r>
            <a:r>
              <a:rPr lang="en-US" sz="6300" b="0" u="none" dirty="0" err="1">
                <a:solidFill>
                  <a:srgbClr val="006600"/>
                </a:solidFill>
                <a:latin typeface="UTM American Sans"/>
              </a:rPr>
              <a:t>về</a:t>
            </a:r>
            <a:r>
              <a:rPr lang="en-US" sz="6300" b="0" u="none" dirty="0">
                <a:solidFill>
                  <a:srgbClr val="006600"/>
                </a:solidFill>
                <a:latin typeface="UTM American Sans"/>
              </a:rPr>
              <a:t> </a:t>
            </a:r>
            <a:r>
              <a:rPr lang="en-US" sz="6300" b="0" u="none" dirty="0" err="1">
                <a:solidFill>
                  <a:srgbClr val="006600"/>
                </a:solidFill>
                <a:latin typeface="UTM American Sans"/>
              </a:rPr>
              <a:t>muôn</a:t>
            </a:r>
            <a:r>
              <a:rPr lang="en-US" sz="6300" b="0" u="none" dirty="0">
                <a:solidFill>
                  <a:srgbClr val="006600"/>
                </a:solidFill>
                <a:latin typeface="UTM American Sans"/>
              </a:rPr>
              <a:t> </a:t>
            </a:r>
            <a:r>
              <a:rPr lang="en-US" sz="6300" b="0" u="none" dirty="0" err="1">
                <a:solidFill>
                  <a:srgbClr val="006600"/>
                </a:solidFill>
                <a:latin typeface="UTM American Sans"/>
              </a:rPr>
              <a:t>lối</a:t>
            </a:r>
            <a:r>
              <a:rPr lang="en-US" sz="6300" b="0" u="none" dirty="0">
                <a:solidFill>
                  <a:srgbClr val="006600"/>
                </a:solidFill>
                <a:latin typeface="UTM American Sans"/>
              </a:rPr>
              <a:t>, </a:t>
            </a:r>
            <a:r>
              <a:rPr lang="en-US" sz="6300" b="0" u="none" dirty="0" err="1">
                <a:solidFill>
                  <a:srgbClr val="006600"/>
                </a:solidFill>
                <a:latin typeface="UTM American Sans"/>
              </a:rPr>
              <a:t>làm</a:t>
            </a:r>
            <a:r>
              <a:rPr lang="en-US" sz="6300" b="0" u="none" dirty="0">
                <a:solidFill>
                  <a:srgbClr val="006600"/>
                </a:solidFill>
                <a:latin typeface="UTM American Sans"/>
              </a:rPr>
              <a:t> men </a:t>
            </a:r>
            <a:r>
              <a:rPr lang="en-US" sz="6300" b="0" u="none" dirty="0" err="1">
                <a:solidFill>
                  <a:srgbClr val="006600"/>
                </a:solidFill>
                <a:latin typeface="UTM American Sans"/>
              </a:rPr>
              <a:t>muối</a:t>
            </a:r>
            <a:r>
              <a:rPr lang="en-US" sz="6300" b="0" u="none" dirty="0">
                <a:solidFill>
                  <a:srgbClr val="006600"/>
                </a:solidFill>
                <a:latin typeface="UTM American Sans"/>
              </a:rPr>
              <a:t> </a:t>
            </a:r>
            <a:r>
              <a:rPr lang="en-US" sz="6300" b="0" u="none" dirty="0" err="1">
                <a:solidFill>
                  <a:srgbClr val="006600"/>
                </a:solidFill>
                <a:latin typeface="UTM American Sans"/>
              </a:rPr>
              <a:t>giữa</a:t>
            </a:r>
            <a:r>
              <a:rPr lang="en-US" sz="6300" b="0" u="none" dirty="0">
                <a:solidFill>
                  <a:srgbClr val="006600"/>
                </a:solidFill>
                <a:latin typeface="UTM American Sans"/>
              </a:rPr>
              <a:t> </a:t>
            </a:r>
            <a:r>
              <a:rPr lang="en-US" sz="6300" b="0" u="none" dirty="0" err="1">
                <a:solidFill>
                  <a:srgbClr val="006600"/>
                </a:solidFill>
                <a:latin typeface="UTM American Sans"/>
              </a:rPr>
              <a:t>lòng</a:t>
            </a:r>
            <a:r>
              <a:rPr lang="en-US" sz="6300" b="0" u="none" dirty="0">
                <a:solidFill>
                  <a:srgbClr val="006600"/>
                </a:solidFill>
                <a:latin typeface="UTM American Sans"/>
              </a:rPr>
              <a:t> </a:t>
            </a:r>
            <a:r>
              <a:rPr lang="en-US" sz="6300" b="0" u="none" dirty="0" err="1">
                <a:solidFill>
                  <a:srgbClr val="006600"/>
                </a:solidFill>
                <a:latin typeface="UTM American Sans"/>
              </a:rPr>
              <a:t>trần</a:t>
            </a:r>
            <a:r>
              <a:rPr lang="en-US" sz="6300" b="0" u="none" dirty="0">
                <a:solidFill>
                  <a:srgbClr val="006600"/>
                </a:solidFill>
                <a:latin typeface="UTM American Sans"/>
              </a:rPr>
              <a:t> </a:t>
            </a:r>
            <a:r>
              <a:rPr lang="en-US" sz="6300" b="0" u="none" dirty="0" err="1">
                <a:solidFill>
                  <a:srgbClr val="006600"/>
                </a:solidFill>
                <a:latin typeface="UTM American Sans"/>
              </a:rPr>
              <a:t>gian</a:t>
            </a:r>
            <a:r>
              <a:rPr lang="en-US" sz="6300" b="0" u="none" dirty="0">
                <a:solidFill>
                  <a:srgbClr val="006600"/>
                </a:solidFill>
                <a:latin typeface="UTM American Sans"/>
              </a:rPr>
              <a:t>.</a:t>
            </a:r>
          </a:p>
        </p:txBody>
      </p:sp>
    </p:spTree>
    <p:extLst>
      <p:ext uri="{BB962C8B-B14F-4D97-AF65-F5344CB8AC3E}">
        <p14:creationId xmlns:p14="http://schemas.microsoft.com/office/powerpoint/2010/main" val="22107404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87B9FC-E9BD-19F6-6312-349CC25992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15040969"/>
      </p:ext>
    </p:extLst>
  </p:cSld>
  <p:clrMapOvr>
    <a:masterClrMapping/>
  </p:clrMapOvr>
</p:sld>
</file>

<file path=ppt/theme/theme1.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TotalTime>
  <Words>1966</Words>
  <Application>Microsoft Office PowerPoint</Application>
  <PresentationFormat>On-screen Show (16:9)</PresentationFormat>
  <Paragraphs>92</Paragraphs>
  <Slides>82</Slides>
  <Notes>0</Notes>
  <HiddenSlides>0</HiddenSlides>
  <MMClips>0</MMClips>
  <ScaleCrop>false</ScaleCrop>
  <HeadingPairs>
    <vt:vector size="6" baseType="variant">
      <vt:variant>
        <vt:lpstr>Fonts Used</vt:lpstr>
      </vt:variant>
      <vt:variant>
        <vt:i4>4</vt:i4>
      </vt:variant>
      <vt:variant>
        <vt:lpstr>Theme</vt:lpstr>
      </vt:variant>
      <vt:variant>
        <vt:i4>7</vt:i4>
      </vt:variant>
      <vt:variant>
        <vt:lpstr>Slide Titles</vt:lpstr>
      </vt:variant>
      <vt:variant>
        <vt:i4>82</vt:i4>
      </vt:variant>
    </vt:vector>
  </HeadingPairs>
  <TitlesOfParts>
    <vt:vector size="93" baseType="lpstr">
      <vt:lpstr>Arial</vt:lpstr>
      <vt:lpstr>Tahoma</vt:lpstr>
      <vt:lpstr>Times New Roman</vt:lpstr>
      <vt:lpstr>UTM American Sans</vt:lpstr>
      <vt:lpstr>7_Office Theme</vt:lpstr>
      <vt:lpstr>1_Office Theme</vt:lpstr>
      <vt:lpstr>36_Default Design</vt:lpstr>
      <vt:lpstr>3_Office Theme</vt:lpstr>
      <vt:lpstr>4_Office Theme</vt:lpstr>
      <vt:lpstr>8_Office Theme</vt:lpstr>
      <vt:lpstr>5_Office Theme</vt:lpstr>
      <vt:lpstr>PowerPoint Presentation</vt:lpstr>
      <vt:lpstr>Tập Hát Cộng Đoàn THÁNH VỊNH 95D</vt:lpstr>
      <vt:lpstr>PowerPoint Presentation</vt:lpstr>
      <vt:lpstr>Này đây Chúa phán: Các con hãy đi giảng dạy muôn dân, Thầy sẽ ở cùng các con mọi ngày cho đến tận thế.</vt:lpstr>
      <vt:lpstr>PowerPoint Presentation</vt:lpstr>
      <vt:lpstr>Ca nhập lễ ĐẸP THAY  NHỮNG BƯỚC CHÂN Lm. Nguyên Lễ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PowerPoint Presentation</vt:lpstr>
      <vt:lpstr>PowerPoint Presentation</vt:lpstr>
      <vt:lpstr>THÁNH VỊNH 95-D Khánh Nhật Truyền Giáo Thanh Lâm 04 Câu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Này đây Chúa phán: Các con hãy đi giảng dạy muôn dân, Thầy sẽ ở cùng các con mọi ngày cho đến tận thế.</vt:lpstr>
      <vt:lpstr>PowerPoint Presentation</vt:lpstr>
      <vt:lpstr> </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MongDungNguyen</dc:creator>
  <cp:lastModifiedBy>Nam Hung</cp:lastModifiedBy>
  <cp:revision>74</cp:revision>
  <dcterms:created xsi:type="dcterms:W3CDTF">2026-10-17T03:50:56Z</dcterms:created>
  <dcterms:modified xsi:type="dcterms:W3CDTF">2026-10-17T21:52:28Z</dcterms:modified>
</cp:coreProperties>
</file>