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4384" r:id="rId3"/>
  </p:sldMasterIdLst>
  <p:notesMasterIdLst>
    <p:notesMasterId r:id="rId85"/>
  </p:notesMasterIdLst>
  <p:sldIdLst>
    <p:sldId id="961" r:id="rId4"/>
    <p:sldId id="890" r:id="rId5"/>
    <p:sldId id="891" r:id="rId6"/>
    <p:sldId id="893" r:id="rId7"/>
    <p:sldId id="9789" r:id="rId8"/>
    <p:sldId id="895" r:id="rId9"/>
    <p:sldId id="896" r:id="rId10"/>
    <p:sldId id="897" r:id="rId11"/>
    <p:sldId id="9795" r:id="rId12"/>
    <p:sldId id="9797" r:id="rId13"/>
    <p:sldId id="9796" r:id="rId14"/>
    <p:sldId id="9790" r:id="rId15"/>
    <p:sldId id="481" r:id="rId16"/>
    <p:sldId id="482" r:id="rId17"/>
    <p:sldId id="483" r:id="rId18"/>
    <p:sldId id="484" r:id="rId19"/>
    <p:sldId id="485" r:id="rId20"/>
    <p:sldId id="486" r:id="rId21"/>
    <p:sldId id="430" r:id="rId22"/>
    <p:sldId id="487" r:id="rId23"/>
    <p:sldId id="488" r:id="rId24"/>
    <p:sldId id="489" r:id="rId25"/>
    <p:sldId id="490" r:id="rId26"/>
    <p:sldId id="491" r:id="rId27"/>
    <p:sldId id="492" r:id="rId28"/>
    <p:sldId id="493" r:id="rId29"/>
    <p:sldId id="494" r:id="rId30"/>
    <p:sldId id="439" r:id="rId31"/>
    <p:sldId id="9791" r:id="rId32"/>
    <p:sldId id="9792" r:id="rId33"/>
    <p:sldId id="911" r:id="rId34"/>
    <p:sldId id="912" r:id="rId35"/>
    <p:sldId id="913" r:id="rId36"/>
    <p:sldId id="914" r:id="rId37"/>
    <p:sldId id="915" r:id="rId38"/>
    <p:sldId id="10072" r:id="rId39"/>
    <p:sldId id="917" r:id="rId40"/>
    <p:sldId id="10073" r:id="rId41"/>
    <p:sldId id="10180" r:id="rId42"/>
    <p:sldId id="10074" r:id="rId43"/>
    <p:sldId id="9794" r:id="rId44"/>
    <p:sldId id="10057" r:id="rId45"/>
    <p:sldId id="10058" r:id="rId46"/>
    <p:sldId id="10059" r:id="rId47"/>
    <p:sldId id="10060" r:id="rId48"/>
    <p:sldId id="10061" r:id="rId49"/>
    <p:sldId id="10062" r:id="rId50"/>
    <p:sldId id="10064" r:id="rId51"/>
    <p:sldId id="10065" r:id="rId52"/>
    <p:sldId id="10066" r:id="rId53"/>
    <p:sldId id="10067" r:id="rId54"/>
    <p:sldId id="10068" r:id="rId55"/>
    <p:sldId id="10069" r:id="rId56"/>
    <p:sldId id="10070" r:id="rId57"/>
    <p:sldId id="10071" r:id="rId58"/>
    <p:sldId id="9785" r:id="rId59"/>
    <p:sldId id="937" r:id="rId60"/>
    <p:sldId id="938" r:id="rId61"/>
    <p:sldId id="939" r:id="rId62"/>
    <p:sldId id="940" r:id="rId63"/>
    <p:sldId id="942" r:id="rId64"/>
    <p:sldId id="943" r:id="rId65"/>
    <p:sldId id="10086" r:id="rId66"/>
    <p:sldId id="9858" r:id="rId67"/>
    <p:sldId id="9859" r:id="rId68"/>
    <p:sldId id="10173" r:id="rId69"/>
    <p:sldId id="10144" r:id="rId70"/>
    <p:sldId id="10174" r:id="rId71"/>
    <p:sldId id="10176" r:id="rId72"/>
    <p:sldId id="10177" r:id="rId73"/>
    <p:sldId id="10178" r:id="rId74"/>
    <p:sldId id="10179" r:id="rId75"/>
    <p:sldId id="10148" r:id="rId76"/>
    <p:sldId id="10175" r:id="rId77"/>
    <p:sldId id="953" r:id="rId78"/>
    <p:sldId id="546" r:id="rId79"/>
    <p:sldId id="547" r:id="rId80"/>
    <p:sldId id="548" r:id="rId81"/>
    <p:sldId id="551" r:id="rId82"/>
    <p:sldId id="552" r:id="rId83"/>
    <p:sldId id="9788" r:id="rId84"/>
  </p:sldIdLst>
  <p:sldSz cx="9144000" cy="5143500" type="screen16x9"/>
  <p:notesSz cx="6858000" cy="9144000"/>
  <p:embeddedFontLst>
    <p:embeddedFont>
      <p:font typeface="UTM American Sans" panose="02040603050506020204" pitchFamily="18" charset="0"/>
      <p:regular r:id="rId8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5" autoAdjust="0"/>
    <p:restoredTop sz="94651" autoAdjust="0"/>
  </p:normalViewPr>
  <p:slideViewPr>
    <p:cSldViewPr>
      <p:cViewPr>
        <p:scale>
          <a:sx n="75" d="100"/>
          <a:sy n="75" d="100"/>
        </p:scale>
        <p:origin x="2934" y="1758"/>
      </p:cViewPr>
      <p:guideLst>
        <p:guide orient="horz" pos="1620"/>
        <p:guide pos="2880"/>
      </p:guideLst>
    </p:cSldViewPr>
  </p:slideViewPr>
  <p:outlineViewPr>
    <p:cViewPr>
      <p:scale>
        <a:sx n="33" d="100"/>
        <a:sy n="33" d="100"/>
      </p:scale>
      <p:origin x="0" y="-905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theme" Target="theme/theme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tableStyles" Target="tableStyles.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font" Target="fonts/font1.fnt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presProps" Target="pres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10/22/2026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5526643"/>
      </p:ext>
    </p:extLst>
  </p:cSld>
  <p:clrMapOvr>
    <a:masterClrMapping/>
  </p:clrMapOvr>
  <p:transition spd="slow"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319383"/>
      </p:ext>
    </p:extLst>
  </p:cSld>
  <p:clrMapOvr>
    <a:masterClrMapping/>
  </p:clrMapOvr>
  <p:transition spd="slow"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365108"/>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10/22/2026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193730"/>
      </p:ext>
    </p:extLst>
  </p:cSld>
  <p:clrMapOvr>
    <a:masterClrMapping/>
  </p:clrMapOvr>
  <p:transition spd="slow"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10/22/2026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0216233"/>
      </p:ext>
    </p:extLst>
  </p:cSld>
  <p:clrMapOvr>
    <a:masterClrMapping/>
  </p:clrMapOvr>
  <p:transition spd="slow"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10/22/2026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06212"/>
      </p:ext>
    </p:extLst>
  </p:cSld>
  <p:clrMapOvr>
    <a:masterClrMapping/>
  </p:clrMapOvr>
  <p:transition spd="slow"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10/22/2026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819458"/>
      </p:ext>
    </p:extLst>
  </p:cSld>
  <p:clrMapOvr>
    <a:masterClrMapping/>
  </p:clrMapOvr>
  <p:transition spd="slow"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10/22/2026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7205029"/>
      </p:ext>
    </p:extLst>
  </p:cSld>
  <p:clrMapOvr>
    <a:masterClrMapping/>
  </p:clrMapOvr>
  <p:transition spd="slow"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10/22/2026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08986"/>
      </p:ext>
    </p:extLst>
  </p:cSld>
  <p:clrMapOvr>
    <a:masterClrMapping/>
  </p:clrMapOvr>
  <p:transition spd="slow"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5039423"/>
      </p:ext>
    </p:extLst>
  </p:cSld>
  <p:clrMapOvr>
    <a:masterClrMapping/>
  </p:clrMapOvr>
  <p:transition spd="slow"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237270"/>
      </p:ext>
    </p:extLst>
  </p:cSld>
  <p:clrMapOvr>
    <a:masterClrMapping/>
  </p:clrMapOvr>
  <p:transition spd="slow"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2475998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5042209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6998040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9280241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3410843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31053536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2835608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7945686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987263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6641897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825205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10/22/2026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10/22/2026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548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10/22/2026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3052553379"/>
      </p:ext>
    </p:extLst>
  </p:cSld>
  <p:clrMap bg1="lt1" tx1="dk1" bg2="lt2" tx2="dk2" accent1="accent1" accent2="accent2" accent3="accent3" accent4="accent4" accent5="accent5" accent6="accent6" hlink="hlink" folHlink="folHlink"/>
  <p:sldLayoutIdLst>
    <p:sldLayoutId id="2147484385" r:id="rId1"/>
    <p:sldLayoutId id="2147484386" r:id="rId2"/>
    <p:sldLayoutId id="2147484387" r:id="rId3"/>
    <p:sldLayoutId id="2147484388" r:id="rId4"/>
    <p:sldLayoutId id="2147484389" r:id="rId5"/>
    <p:sldLayoutId id="2147484390" r:id="rId6"/>
    <p:sldLayoutId id="2147484391" r:id="rId7"/>
    <p:sldLayoutId id="2147484392" r:id="rId8"/>
    <p:sldLayoutId id="2147484393" r:id="rId9"/>
    <p:sldLayoutId id="2147484394" r:id="rId10"/>
    <p:sldLayoutId id="21474843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543C88-3CBE-FB1E-7F9A-8114C1C532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530153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000" b="0" dirty="0">
                <a:solidFill>
                  <a:srgbClr val="FFFF00"/>
                </a:solidFill>
                <a:effectLst/>
                <a:latin typeface="UTM American Sans" panose="020B0A02040204020203" pitchFamily="34" charset="0"/>
                <a:ea typeface="Segoe UI Black" panose="020B0A02040204020203" pitchFamily="34" charset="0"/>
              </a:rPr>
              <a:t>TẬP HÁT CỘNG ĐOÀN</a:t>
            </a:r>
          </a:p>
        </p:txBody>
      </p:sp>
    </p:spTree>
    <p:extLst>
      <p:ext uri="{BB962C8B-B14F-4D97-AF65-F5344CB8AC3E}">
        <p14:creationId xmlns:p14="http://schemas.microsoft.com/office/powerpoint/2010/main" val="946975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895350"/>
            <a:ext cx="9144000" cy="4191000"/>
          </a:xfrm>
        </p:spPr>
        <p:txBody>
          <a:bodyPr>
            <a:normAutofit/>
          </a:bodyPr>
          <a:lstStyle/>
          <a:p>
            <a:pPr algn="just"/>
            <a:r>
              <a:rPr lang="vi-VN" sz="6600" dirty="0">
                <a:solidFill>
                  <a:schemeClr val="bg1"/>
                </a:solidFill>
                <a:latin typeface="UTM American Sans" panose="020B0A02040204020203" pitchFamily="34" charset="0"/>
                <a:ea typeface="Segoe UI Black" panose="020B0A02040204020203" pitchFamily="34" charset="0"/>
              </a:rPr>
              <a:t>Lạy Chúa là sức mạnh của con, con yêu mến Ngài.</a:t>
            </a:r>
          </a:p>
        </p:txBody>
      </p:sp>
      <p:sp>
        <p:nvSpPr>
          <p:cNvPr id="4" name="TextBox 3">
            <a:extLst>
              <a:ext uri="{FF2B5EF4-FFF2-40B4-BE49-F238E27FC236}">
                <a16:creationId xmlns:a16="http://schemas.microsoft.com/office/drawing/2014/main" id="{2CFCDB1A-8A1B-97BD-0FC9-5148F1BC0DEA}"/>
              </a:ext>
            </a:extLst>
          </p:cNvPr>
          <p:cNvSpPr txBox="1"/>
          <p:nvPr/>
        </p:nvSpPr>
        <p:spPr>
          <a:xfrm>
            <a:off x="0" y="133350"/>
            <a:ext cx="9144000" cy="707886"/>
          </a:xfrm>
          <a:prstGeom prst="rect">
            <a:avLst/>
          </a:prstGeom>
          <a:noFill/>
        </p:spPr>
        <p:txBody>
          <a:bodyPr wrap="square">
            <a:spAutoFit/>
          </a:bodyPr>
          <a:lstStyle/>
          <a:p>
            <a:pPr algn="ctr"/>
            <a:r>
              <a:rPr kumimoji="0" lang="en-US" sz="4000" b="0" i="1" u="sng" strike="noStrike" kern="1200" cap="none" spc="0" normalizeH="0" baseline="0" noProof="0" dirty="0">
                <a:ln>
                  <a:noFill/>
                </a:ln>
                <a:solidFill>
                  <a:srgbClr val="FFFF00"/>
                </a:solidFill>
                <a:effectLst/>
                <a:uLnTx/>
                <a:uFillTx/>
                <a:latin typeface="UTM American Sans" panose="020B0A02040204020203" pitchFamily="34" charset="0"/>
                <a:ea typeface="Segoe UI Black" panose="020B0A02040204020203" pitchFamily="34" charset="0"/>
                <a:cs typeface="+mj-cs"/>
              </a:rPr>
              <a:t>Thánh </a:t>
            </a:r>
            <a:r>
              <a:rPr kumimoji="0" lang="en-US" sz="4000" b="0" i="1" u="sng" strike="noStrike" kern="1200" cap="none" spc="0" normalizeH="0" baseline="0" noProof="0" dirty="0" err="1">
                <a:ln>
                  <a:noFill/>
                </a:ln>
                <a:solidFill>
                  <a:srgbClr val="FFFF00"/>
                </a:solidFill>
                <a:effectLst/>
                <a:uLnTx/>
                <a:uFillTx/>
                <a:latin typeface="UTM American Sans" panose="020B0A02040204020203" pitchFamily="34" charset="0"/>
                <a:ea typeface="Segoe UI Black" panose="020B0A02040204020203" pitchFamily="34" charset="0"/>
                <a:cs typeface="+mj-cs"/>
              </a:rPr>
              <a:t>vịnh</a:t>
            </a:r>
            <a:r>
              <a:rPr kumimoji="0" lang="en-US" sz="4000" b="0" i="1" u="sng" strike="noStrike" kern="1200" cap="none" spc="0" normalizeH="0" baseline="0" noProof="0" dirty="0">
                <a:ln>
                  <a:noFill/>
                </a:ln>
                <a:solidFill>
                  <a:srgbClr val="FFFF00"/>
                </a:solidFill>
                <a:effectLst/>
                <a:uLnTx/>
                <a:uFillTx/>
                <a:latin typeface="UTM American Sans" panose="020B0A02040204020203" pitchFamily="34" charset="0"/>
                <a:ea typeface="Segoe UI Black" panose="020B0A02040204020203" pitchFamily="34" charset="0"/>
                <a:cs typeface="+mj-cs"/>
              </a:rPr>
              <a:t> 17 – </a:t>
            </a:r>
            <a:r>
              <a:rPr kumimoji="0" lang="en-US" sz="4000" b="0" i="1" u="sng" strike="noStrike" kern="1200" cap="none" spc="0" normalizeH="0" baseline="0" noProof="0" dirty="0" err="1">
                <a:ln>
                  <a:noFill/>
                </a:ln>
                <a:solidFill>
                  <a:srgbClr val="FFFF00"/>
                </a:solidFill>
                <a:effectLst/>
                <a:uLnTx/>
                <a:uFillTx/>
                <a:latin typeface="UTM American Sans" panose="020B0A02040204020203" pitchFamily="34" charset="0"/>
                <a:ea typeface="Segoe UI Black" panose="020B0A02040204020203" pitchFamily="34" charset="0"/>
                <a:cs typeface="+mj-cs"/>
              </a:rPr>
              <a:t>Lm</a:t>
            </a:r>
            <a:r>
              <a:rPr kumimoji="0" lang="en-US" sz="4000" b="0" i="1" u="sng" strike="noStrike" kern="1200" cap="none" spc="0" normalizeH="0" baseline="0" noProof="0" dirty="0">
                <a:ln>
                  <a:noFill/>
                </a:ln>
                <a:solidFill>
                  <a:srgbClr val="FFFF00"/>
                </a:solidFill>
                <a:effectLst/>
                <a:uLnTx/>
                <a:uFillTx/>
                <a:latin typeface="UTM American Sans" panose="020B0A02040204020203" pitchFamily="34" charset="0"/>
                <a:ea typeface="Segoe UI Black" panose="020B0A02040204020203" pitchFamily="34" charset="0"/>
                <a:cs typeface="+mj-cs"/>
              </a:rPr>
              <a:t> Kim Long</a:t>
            </a:r>
            <a:endParaRPr lang="en-US" dirty="0"/>
          </a:p>
        </p:txBody>
      </p:sp>
    </p:spTree>
    <p:extLst>
      <p:ext uri="{BB962C8B-B14F-4D97-AF65-F5344CB8AC3E}">
        <p14:creationId xmlns:p14="http://schemas.microsoft.com/office/powerpoint/2010/main" val="2048540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rmAutofit/>
          </a:bodyPr>
          <a:lstStyle/>
          <a:p>
            <a:pPr algn="just"/>
            <a:r>
              <a:rPr lang="vi-VN" sz="4800" dirty="0">
                <a:solidFill>
                  <a:schemeClr val="bg1"/>
                </a:solidFill>
                <a:latin typeface="UTM American Sans" panose="020B0A02040204020203" pitchFamily="34" charset="0"/>
                <a:ea typeface="Segoe UI Black" panose="020B0A02040204020203" pitchFamily="34" charset="0"/>
              </a:rPr>
              <a:t>Chúa nói: </a:t>
            </a:r>
            <a:r>
              <a:rPr lang="en-US" sz="4800" dirty="0">
                <a:solidFill>
                  <a:schemeClr val="bg1"/>
                </a:solidFill>
                <a:latin typeface="UTM American Sans" panose="020B0A02040204020203" pitchFamily="34" charset="0"/>
                <a:ea typeface="Segoe UI Black" panose="020B0A02040204020203" pitchFamily="34" charset="0"/>
              </a:rPr>
              <a:t>“</a:t>
            </a:r>
            <a:r>
              <a:rPr lang="vi-VN" sz="4800" dirty="0">
                <a:solidFill>
                  <a:schemeClr val="bg1"/>
                </a:solidFill>
                <a:latin typeface="UTM American Sans" panose="020B0A02040204020203" pitchFamily="34" charset="0"/>
                <a:ea typeface="Segoe UI Black" panose="020B0A02040204020203" pitchFamily="34" charset="0"/>
              </a:rPr>
              <a:t>Nếu ai yêu mến Thầy, thì sẽ giữ lời Thầy, Cha Thầy sẽ yêu thương người ấy, Cha Thầy và Thầy sẽ đến và ở lại nơi người ấy</a:t>
            </a:r>
            <a:r>
              <a:rPr lang="en-US" sz="4800" dirty="0">
                <a:solidFill>
                  <a:schemeClr val="bg1"/>
                </a:solidFill>
                <a:latin typeface="UTM American Sans" panose="020B0A02040204020203" pitchFamily="34" charset="0"/>
                <a:ea typeface="Segoe UI Black" panose="020B0A02040204020203" pitchFamily="34" charset="0"/>
              </a:rPr>
              <a:t>”</a:t>
            </a:r>
            <a:r>
              <a:rPr lang="vi-VN" sz="4800" dirty="0">
                <a:solidFill>
                  <a:schemeClr val="bg1"/>
                </a:solidFill>
                <a:latin typeface="UTM American Sans" panose="020B0A02040204020203" pitchFamily="34" charset="0"/>
                <a:ea typeface="Segoe UI Black" panose="020B0A02040204020203" pitchFamily="34" charset="0"/>
              </a:rPr>
              <a:t>.</a:t>
            </a:r>
            <a:r>
              <a:rPr lang="en-US" sz="4800" dirty="0">
                <a:solidFill>
                  <a:schemeClr val="bg1"/>
                </a:solidFill>
                <a:latin typeface="UTM American Sans" panose="020B0A02040204020203" pitchFamily="34" charset="0"/>
                <a:ea typeface="Segoe UI Black" panose="020B0A02040204020203" pitchFamily="34" charset="0"/>
              </a:rPr>
              <a:t>      </a:t>
            </a:r>
            <a:r>
              <a:rPr lang="en-US" dirty="0" err="1">
                <a:solidFill>
                  <a:srgbClr val="FFFF00"/>
                </a:solidFill>
                <a:latin typeface="UTM American Sans" panose="020B0A02040204020203" pitchFamily="34" charset="0"/>
                <a:ea typeface="Segoe UI Black" panose="020B0A02040204020203" pitchFamily="34" charset="0"/>
              </a:rPr>
              <a:t>Allêluia</a:t>
            </a:r>
            <a:r>
              <a:rPr lang="en-US" dirty="0">
                <a:solidFill>
                  <a:srgbClr val="FFFF00"/>
                </a:solidFill>
                <a:latin typeface="UTM American Sans" panose="020B0A02040204020203" pitchFamily="34" charset="0"/>
                <a:ea typeface="Segoe UI Black" panose="020B0A02040204020203" pitchFamily="34" charset="0"/>
              </a:rPr>
              <a:t>.</a:t>
            </a:r>
            <a:endParaRPr lang="en-US" dirty="0">
              <a:solidFill>
                <a:schemeClr val="bg1"/>
              </a:solidFill>
              <a:latin typeface="UTM American Sans" panose="020B0A02040204020203" pitchFamily="34" charset="0"/>
              <a:ea typeface="Segoe UI Black" panose="020B0A02040204020203" pitchFamily="34" charset="0"/>
            </a:endParaRPr>
          </a:p>
        </p:txBody>
      </p:sp>
      <p:sp>
        <p:nvSpPr>
          <p:cNvPr id="3" name="TextBox 2"/>
          <p:cNvSpPr txBox="1"/>
          <p:nvPr/>
        </p:nvSpPr>
        <p:spPr>
          <a:xfrm>
            <a:off x="0" y="209550"/>
            <a:ext cx="5181600" cy="646331"/>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UTM American Sans"/>
              </a:defRPr>
            </a:pPr>
            <a:r>
              <a:rPr kumimoji="0" lang="en-US" sz="3600" b="0" i="0" u="none" strike="noStrike" kern="1200" cap="none" spc="0" normalizeH="0" baseline="0" noProof="0" dirty="0" err="1">
                <a:ln>
                  <a:noFill/>
                </a:ln>
                <a:solidFill>
                  <a:srgbClr val="FFFF00"/>
                </a:solidFill>
                <a:effectLst/>
                <a:uLnTx/>
                <a:uFillTx/>
                <a:latin typeface="UTM American Sans" panose="020B0A02040204020203" pitchFamily="34" charset="0"/>
                <a:ea typeface="Segoe UI Black" panose="020B0A02040204020203" pitchFamily="34" charset="0"/>
              </a:rPr>
              <a:t>Allêluia</a:t>
            </a:r>
            <a:r>
              <a:rPr kumimoji="0" lang="en-US" sz="3600" b="0" i="0" u="none" strike="noStrike" kern="1200" cap="none" spc="0" normalizeH="0" baseline="0" noProof="0" dirty="0">
                <a:ln>
                  <a:noFill/>
                </a:ln>
                <a:solidFill>
                  <a:srgbClr val="FFFF00"/>
                </a:solidFill>
                <a:effectLst/>
                <a:uLnTx/>
                <a:uFillTx/>
                <a:latin typeface="UTM American Sans" panose="020B0A02040204020203" pitchFamily="34" charset="0"/>
                <a:ea typeface="Segoe UI Black" panose="020B0A02040204020203" pitchFamily="34" charset="0"/>
              </a:rPr>
              <a:t> - </a:t>
            </a:r>
            <a:r>
              <a:rPr kumimoji="0" lang="en-US" sz="3600" b="0" i="0" u="none" strike="noStrike" kern="1200" cap="none" spc="0" normalizeH="0" baseline="0" noProof="0" dirty="0" err="1">
                <a:ln>
                  <a:noFill/>
                </a:ln>
                <a:solidFill>
                  <a:srgbClr val="FFFF00"/>
                </a:solidFill>
                <a:effectLst/>
                <a:uLnTx/>
                <a:uFillTx/>
                <a:latin typeface="UTM American Sans" panose="020B0A02040204020203" pitchFamily="34" charset="0"/>
                <a:ea typeface="Segoe UI Black" panose="020B0A02040204020203" pitchFamily="34" charset="0"/>
              </a:rPr>
              <a:t>Allêluia</a:t>
            </a:r>
            <a:r>
              <a:rPr kumimoji="0" lang="en-US" sz="3600" b="0" i="0" u="none" strike="noStrike" kern="1200" cap="none" spc="0" normalizeH="0" baseline="0" noProof="0" dirty="0">
                <a:ln>
                  <a:noFill/>
                </a:ln>
                <a:solidFill>
                  <a:srgbClr val="FFFF00"/>
                </a:solidFill>
                <a:effectLst/>
                <a:uLnTx/>
                <a:uFillTx/>
                <a:latin typeface="UTM American Sans" panose="020B0A02040204020203" pitchFamily="34" charset="0"/>
                <a:ea typeface="Segoe UI Black" panose="020B0A02040204020203" pitchFamily="34" charset="0"/>
              </a:rPr>
              <a:t>:</a:t>
            </a:r>
          </a:p>
        </p:txBody>
      </p:sp>
    </p:spTree>
    <p:extLst>
      <p:ext uri="{BB962C8B-B14F-4D97-AF65-F5344CB8AC3E}">
        <p14:creationId xmlns:p14="http://schemas.microsoft.com/office/powerpoint/2010/main" val="484743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4439A-70E2-3536-1120-87A7616DF93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A73AC50-E8C6-4A94-7557-703F690406F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4077791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8000" b="0" dirty="0">
                <a:solidFill>
                  <a:srgbClr val="FFFF00"/>
                </a:solidFill>
                <a:effectLst/>
                <a:latin typeface="UTM American Sans" panose="020B0A02040204020203" pitchFamily="34" charset="0"/>
                <a:ea typeface="Segoe UI Black" panose="020B0A02040204020203" pitchFamily="34" charset="0"/>
              </a:rPr>
              <a:t>Ca </a:t>
            </a:r>
            <a:r>
              <a:rPr lang="en-US" sz="8000" b="0" dirty="0" err="1">
                <a:solidFill>
                  <a:srgbClr val="FFFF00"/>
                </a:solidFill>
                <a:effectLst/>
                <a:latin typeface="UTM American Sans" panose="020B0A02040204020203" pitchFamily="34" charset="0"/>
                <a:ea typeface="Segoe UI Black" panose="020B0A02040204020203" pitchFamily="34" charset="0"/>
              </a:rPr>
              <a:t>Nhập</a:t>
            </a:r>
            <a:r>
              <a:rPr lang="en-US" sz="8000" b="0" dirty="0">
                <a:solidFill>
                  <a:srgbClr val="FFFF00"/>
                </a:solidFill>
                <a:effectLst/>
                <a:latin typeface="UTM American Sans" panose="020B0A02040204020203" pitchFamily="34" charset="0"/>
                <a:ea typeface="Segoe UI Black" panose="020B0A02040204020203" pitchFamily="34" charset="0"/>
              </a:rPr>
              <a:t> </a:t>
            </a:r>
            <a:r>
              <a:rPr lang="en-US" sz="8000" b="0" dirty="0" err="1">
                <a:solidFill>
                  <a:srgbClr val="FFFF00"/>
                </a:solidFill>
                <a:effectLst/>
                <a:latin typeface="UTM American Sans" panose="020B0A02040204020203" pitchFamily="34" charset="0"/>
                <a:ea typeface="Segoe UI Black" panose="020B0A02040204020203" pitchFamily="34" charset="0"/>
              </a:rPr>
              <a:t>Lễ</a:t>
            </a:r>
            <a:br>
              <a:rPr lang="en-US" sz="8000" b="0" dirty="0">
                <a:solidFill>
                  <a:srgbClr val="FFFF00"/>
                </a:solidFill>
                <a:effectLst/>
                <a:latin typeface="UTM American Sans" panose="020B0A02040204020203" pitchFamily="34" charset="0"/>
                <a:ea typeface="Segoe UI Black" panose="020B0A02040204020203" pitchFamily="34" charset="0"/>
              </a:rPr>
            </a:br>
            <a:r>
              <a:rPr lang="vi-VN" sz="7200" b="1" dirty="0">
                <a:solidFill>
                  <a:srgbClr val="FFFF00"/>
                </a:solidFill>
                <a:latin typeface="UTM American Sans" panose="020B0A02040204020203" pitchFamily="34" charset="0"/>
                <a:ea typeface="Segoe UI Black" panose="020B0A02040204020203" pitchFamily="34" charset="0"/>
              </a:rPr>
              <a:t>MỘT BÀI CA MỚI</a:t>
            </a:r>
            <a:br>
              <a:rPr lang="vi-VN" dirty="0">
                <a:latin typeface="UTM American Sans" panose="020B0A02040204020203" pitchFamily="34" charset="0"/>
                <a:ea typeface="Segoe UI Black" panose="020B0A02040204020203" pitchFamily="34" charset="0"/>
              </a:rPr>
            </a:br>
            <a:r>
              <a:rPr lang="vi-VN" dirty="0">
                <a:solidFill>
                  <a:schemeClr val="bg1"/>
                </a:solidFill>
                <a:latin typeface="UTM American Sans" panose="020B0A02040204020203" pitchFamily="34" charset="0"/>
                <a:ea typeface="Segoe UI Black" panose="020B0A02040204020203" pitchFamily="34" charset="0"/>
              </a:rPr>
              <a:t>Sơn Dương</a:t>
            </a:r>
            <a:endParaRPr lang="en-US" sz="6000" b="0" i="1" dirty="0">
              <a:solidFill>
                <a:schemeClr val="bg1"/>
              </a:solidFill>
              <a:effectLst/>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0057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gn="just">
              <a:lnSpc>
                <a:spcPct val="90000"/>
              </a:lnSpc>
              <a:spcBef>
                <a:spcPts val="0"/>
              </a:spcBef>
            </a:pPr>
            <a:r>
              <a:rPr lang="en-US" sz="5800" b="0" u="sng" dirty="0" err="1">
                <a:solidFill>
                  <a:srgbClr val="FFFF00"/>
                </a:solidFill>
                <a:effectLst/>
                <a:latin typeface="UTM American Sans" panose="020B0A02040204020203" pitchFamily="34" charset="0"/>
                <a:ea typeface="Segoe UI Black" panose="020B0A02040204020203" pitchFamily="34" charset="0"/>
              </a:rPr>
              <a:t>Đk</a:t>
            </a:r>
            <a:r>
              <a:rPr lang="vi-VN" sz="5800" b="0" u="sng" dirty="0">
                <a:solidFill>
                  <a:srgbClr val="FFFF00"/>
                </a:solidFill>
                <a:effectLst/>
                <a:latin typeface="UTM American Sans" panose="020B0A02040204020203" pitchFamily="34" charset="0"/>
                <a:ea typeface="Segoe UI Black" panose="020B0A02040204020203" pitchFamily="34" charset="0"/>
              </a:rPr>
              <a:t>:</a:t>
            </a:r>
            <a:r>
              <a:rPr lang="en-US" sz="5800" dirty="0">
                <a:solidFill>
                  <a:schemeClr val="bg1"/>
                </a:solidFill>
                <a:latin typeface="UTM American Sans" panose="020B0A02040204020203" pitchFamily="34" charset="0"/>
                <a:ea typeface="Segoe UI Black" panose="020B0A02040204020203" pitchFamily="34" charset="0"/>
              </a:rPr>
              <a:t> </a:t>
            </a:r>
            <a:r>
              <a:rPr lang="vi-VN" sz="5800" dirty="0">
                <a:solidFill>
                  <a:schemeClr val="bg1"/>
                </a:solidFill>
                <a:latin typeface="UTM American Sans" panose="020B0A02040204020203" pitchFamily="34" charset="0"/>
                <a:ea typeface="Segoe UI Black" panose="020B0A02040204020203" pitchFamily="34" charset="0"/>
              </a:rPr>
              <a:t>Một bài ca mới hãy hát lên ca tụng Chúa Trời, tiến vào thánh đô bao sướng vui ta thờ lạy Chúa</a:t>
            </a:r>
          </a:p>
        </p:txBody>
      </p:sp>
    </p:spTree>
    <p:extLst>
      <p:ext uri="{BB962C8B-B14F-4D97-AF65-F5344CB8AC3E}">
        <p14:creationId xmlns:p14="http://schemas.microsoft.com/office/powerpoint/2010/main" val="163793697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gn="just">
              <a:lnSpc>
                <a:spcPct val="90000"/>
              </a:lnSpc>
              <a:spcBef>
                <a:spcPts val="0"/>
              </a:spcBef>
            </a:pPr>
            <a:r>
              <a:rPr lang="en-US" sz="5600" b="0" u="sng" dirty="0">
                <a:solidFill>
                  <a:srgbClr val="FFFF00"/>
                </a:solidFill>
                <a:effectLst/>
                <a:latin typeface="UTM American Sans" panose="020B0A02040204020203" pitchFamily="34" charset="0"/>
                <a:ea typeface="Segoe UI Black" panose="020B0A02040204020203" pitchFamily="34" charset="0"/>
              </a:rPr>
              <a:t>Tk1</a:t>
            </a:r>
            <a:r>
              <a:rPr lang="vi-VN" sz="5600" b="0" u="sng" dirty="0">
                <a:solidFill>
                  <a:srgbClr val="FFFF00"/>
                </a:solidFill>
                <a:effectLst/>
                <a:latin typeface="UTM American Sans" panose="020B0A02040204020203" pitchFamily="34" charset="0"/>
                <a:ea typeface="Segoe UI Black" panose="020B0A02040204020203" pitchFamily="34" charset="0"/>
              </a:rPr>
              <a:t>:</a:t>
            </a:r>
            <a:r>
              <a:rPr lang="vi-VN" sz="5600" b="0" dirty="0">
                <a:solidFill>
                  <a:schemeClr val="bg1"/>
                </a:solidFill>
                <a:effectLst/>
                <a:latin typeface="UTM American Sans" panose="020B0A02040204020203" pitchFamily="34" charset="0"/>
                <a:ea typeface="Segoe UI Black" panose="020B0A02040204020203" pitchFamily="34" charset="0"/>
              </a:rPr>
              <a:t> </a:t>
            </a:r>
            <a:r>
              <a:rPr lang="vi-VN" sz="5600" dirty="0">
                <a:solidFill>
                  <a:schemeClr val="bg1"/>
                </a:solidFill>
                <a:latin typeface="UTM American Sans" panose="020B0A02040204020203" pitchFamily="34" charset="0"/>
                <a:ea typeface="Segoe UI Black" panose="020B0A02040204020203" pitchFamily="34" charset="0"/>
              </a:rPr>
              <a:t>Trong tôi hân hoan khi được vào thánh cung Chúa Trời, rộn ràng niềm tin nơi cung lòng của Chúa yêu thương</a:t>
            </a:r>
            <a:r>
              <a:rPr lang="en-US" sz="5600" dirty="0">
                <a:solidFill>
                  <a:schemeClr val="bg1"/>
                </a:solidFill>
                <a:latin typeface="UTM American Sans" panose="020B0A02040204020203" pitchFamily="34" charset="0"/>
                <a:ea typeface="Segoe UI Black" panose="020B0A02040204020203" pitchFamily="34" charset="0"/>
              </a:rPr>
              <a:t>.</a:t>
            </a:r>
            <a:endParaRPr lang="vi-VN" sz="5600" dirty="0">
              <a:solidFill>
                <a:schemeClr val="bg1"/>
              </a:solidFill>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48804365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gn="just">
              <a:lnSpc>
                <a:spcPct val="90000"/>
              </a:lnSpc>
              <a:spcBef>
                <a:spcPts val="0"/>
              </a:spcBef>
            </a:pPr>
            <a:r>
              <a:rPr lang="en-US" sz="5800" b="0" u="sng" dirty="0" err="1">
                <a:solidFill>
                  <a:srgbClr val="FFFF00"/>
                </a:solidFill>
                <a:effectLst/>
                <a:latin typeface="UTM American Sans" panose="020B0A02040204020203" pitchFamily="34" charset="0"/>
                <a:ea typeface="Segoe UI Black" panose="020B0A02040204020203" pitchFamily="34" charset="0"/>
              </a:rPr>
              <a:t>Đk</a:t>
            </a:r>
            <a:r>
              <a:rPr lang="vi-VN" sz="5800" b="0" u="sng" dirty="0">
                <a:solidFill>
                  <a:srgbClr val="FFFF00"/>
                </a:solidFill>
                <a:effectLst/>
                <a:latin typeface="UTM American Sans" panose="020B0A02040204020203" pitchFamily="34" charset="0"/>
                <a:ea typeface="Segoe UI Black" panose="020B0A02040204020203" pitchFamily="34" charset="0"/>
              </a:rPr>
              <a:t>:</a:t>
            </a:r>
            <a:r>
              <a:rPr lang="en-US" sz="5800" dirty="0">
                <a:solidFill>
                  <a:schemeClr val="bg1"/>
                </a:solidFill>
                <a:latin typeface="UTM American Sans" panose="020B0A02040204020203" pitchFamily="34" charset="0"/>
                <a:ea typeface="Segoe UI Black" panose="020B0A02040204020203" pitchFamily="34" charset="0"/>
              </a:rPr>
              <a:t> </a:t>
            </a:r>
            <a:r>
              <a:rPr lang="vi-VN" sz="5800" dirty="0">
                <a:solidFill>
                  <a:schemeClr val="bg1"/>
                </a:solidFill>
                <a:latin typeface="UTM American Sans" panose="020B0A02040204020203" pitchFamily="34" charset="0"/>
                <a:ea typeface="Segoe UI Black" panose="020B0A02040204020203" pitchFamily="34" charset="0"/>
              </a:rPr>
              <a:t>Một bài ca mới hãy hát lên ca tụng Chúa Trời, tiến vào thánh đô bao sướng vui ta thờ lạy Chúa</a:t>
            </a:r>
          </a:p>
        </p:txBody>
      </p:sp>
    </p:spTree>
    <p:extLst>
      <p:ext uri="{BB962C8B-B14F-4D97-AF65-F5344CB8AC3E}">
        <p14:creationId xmlns:p14="http://schemas.microsoft.com/office/powerpoint/2010/main" val="175149766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gn="just">
              <a:lnSpc>
                <a:spcPct val="90000"/>
              </a:lnSpc>
              <a:spcBef>
                <a:spcPts val="0"/>
              </a:spcBef>
            </a:pPr>
            <a:r>
              <a:rPr lang="en-US" sz="6000" b="0" u="sng" dirty="0">
                <a:solidFill>
                  <a:srgbClr val="FFFF00"/>
                </a:solidFill>
                <a:effectLst/>
                <a:latin typeface="UTM American Sans" panose="020B0A02040204020203" pitchFamily="34" charset="0"/>
                <a:ea typeface="Segoe UI Black" panose="020B0A02040204020203" pitchFamily="34" charset="0"/>
              </a:rPr>
              <a:t>Tk2</a:t>
            </a:r>
            <a:r>
              <a:rPr lang="vi-VN" sz="6000" b="0" u="sng" dirty="0">
                <a:solidFill>
                  <a:srgbClr val="FFFF00"/>
                </a:solidFill>
                <a:effectLst/>
                <a:latin typeface="UTM American Sans" panose="020B0A02040204020203" pitchFamily="34" charset="0"/>
                <a:ea typeface="Segoe UI Black" panose="020B0A02040204020203" pitchFamily="34" charset="0"/>
              </a:rPr>
              <a:t>:</a:t>
            </a:r>
            <a:r>
              <a:rPr lang="vi-VN" sz="6000" b="0" dirty="0">
                <a:solidFill>
                  <a:schemeClr val="bg1"/>
                </a:solidFill>
                <a:effectLst/>
                <a:latin typeface="UTM American Sans" panose="020B0A02040204020203" pitchFamily="34" charset="0"/>
                <a:ea typeface="Segoe UI Black" panose="020B0A02040204020203" pitchFamily="34" charset="0"/>
              </a:rPr>
              <a:t> </a:t>
            </a:r>
            <a:r>
              <a:rPr lang="vi-VN" sz="6000" dirty="0">
                <a:solidFill>
                  <a:schemeClr val="bg1"/>
                </a:solidFill>
                <a:latin typeface="UTM American Sans" panose="020B0A02040204020203" pitchFamily="34" charset="0"/>
                <a:ea typeface="Segoe UI Black" panose="020B0A02040204020203" pitchFamily="34" charset="0"/>
              </a:rPr>
              <a:t>Tôi luôn an tâm khi tựa nương cánh tay nhân hiền, vì Ngài chở che tôi trên đường về bến yêu thương</a:t>
            </a:r>
          </a:p>
        </p:txBody>
      </p:sp>
    </p:spTree>
    <p:extLst>
      <p:ext uri="{BB962C8B-B14F-4D97-AF65-F5344CB8AC3E}">
        <p14:creationId xmlns:p14="http://schemas.microsoft.com/office/powerpoint/2010/main" val="409983583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rmAutofit/>
          </a:bodyPr>
          <a:lstStyle/>
          <a:p>
            <a:pPr algn="just">
              <a:lnSpc>
                <a:spcPct val="90000"/>
              </a:lnSpc>
              <a:spcBef>
                <a:spcPts val="0"/>
              </a:spcBef>
            </a:pPr>
            <a:r>
              <a:rPr lang="en-US" sz="5800" b="0" u="sng" dirty="0" err="1">
                <a:solidFill>
                  <a:srgbClr val="FFFF00"/>
                </a:solidFill>
                <a:effectLst/>
                <a:latin typeface="UTM American Sans" panose="020B0A02040204020203" pitchFamily="34" charset="0"/>
                <a:ea typeface="Segoe UI Black" panose="020B0A02040204020203" pitchFamily="34" charset="0"/>
              </a:rPr>
              <a:t>Đk</a:t>
            </a:r>
            <a:r>
              <a:rPr lang="vi-VN" sz="5800" b="0" u="sng" dirty="0">
                <a:solidFill>
                  <a:srgbClr val="FFFF00"/>
                </a:solidFill>
                <a:effectLst/>
                <a:latin typeface="UTM American Sans" panose="020B0A02040204020203" pitchFamily="34" charset="0"/>
                <a:ea typeface="Segoe UI Black" panose="020B0A02040204020203" pitchFamily="34" charset="0"/>
              </a:rPr>
              <a:t>:</a:t>
            </a:r>
            <a:r>
              <a:rPr lang="en-US" sz="5800" dirty="0">
                <a:solidFill>
                  <a:schemeClr val="bg1"/>
                </a:solidFill>
                <a:latin typeface="UTM American Sans" panose="020B0A02040204020203" pitchFamily="34" charset="0"/>
                <a:ea typeface="Segoe UI Black" panose="020B0A02040204020203" pitchFamily="34" charset="0"/>
              </a:rPr>
              <a:t> </a:t>
            </a:r>
            <a:r>
              <a:rPr lang="vi-VN" sz="5800" dirty="0">
                <a:solidFill>
                  <a:schemeClr val="bg1"/>
                </a:solidFill>
                <a:latin typeface="UTM American Sans" panose="020B0A02040204020203" pitchFamily="34" charset="0"/>
                <a:ea typeface="Segoe UI Black" panose="020B0A02040204020203" pitchFamily="34" charset="0"/>
              </a:rPr>
              <a:t>Một bài ca mới hãy hát lên ca tụng Chúa Trời, tiến vào thánh đô bao sướng vui ta thờ lạy Chúa</a:t>
            </a:r>
          </a:p>
        </p:txBody>
      </p:sp>
    </p:spTree>
    <p:extLst>
      <p:ext uri="{BB962C8B-B14F-4D97-AF65-F5344CB8AC3E}">
        <p14:creationId xmlns:p14="http://schemas.microsoft.com/office/powerpoint/2010/main" val="215460550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B5ED2-0D44-7FEF-7F1F-207B5A37AFC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CAAD9E1-84C3-0196-58E5-84EC06FE7E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226445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ormAutofit/>
          </a:bodyPr>
          <a:lstStyle/>
          <a:p>
            <a:pPr eaLnBrk="1" hangingPunct="1">
              <a:lnSpc>
                <a:spcPct val="150000"/>
              </a:lnSpc>
            </a:pPr>
            <a:endParaRPr lang="en-US" sz="3600" b="1" dirty="0">
              <a:solidFill>
                <a:srgbClr val="FFFF00"/>
              </a:solidFill>
              <a:latin typeface="UTM American Sans"/>
              <a:cs typeface="Times New Roman" panose="02020603050405020304" pitchFamily="18" charset="0"/>
            </a:endParaRPr>
          </a:p>
          <a:p>
            <a:pPr eaLnBrk="1" hangingPunct="1"/>
            <a:r>
              <a:rPr lang="en-US" sz="72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KINH VINH DANH</a:t>
            </a:r>
          </a:p>
          <a:p>
            <a:pPr eaLnBrk="1" hangingPunct="1"/>
            <a:r>
              <a:rPr lang="en-US" sz="7200" i="1"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Ca</a:t>
            </a:r>
            <a:r>
              <a:rPr lang="en-US" sz="72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7200" i="1"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Lên</a:t>
            </a:r>
            <a:r>
              <a:rPr lang="en-US" sz="72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7200" i="1"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Đi</a:t>
            </a:r>
            <a:r>
              <a:rPr lang="en-US" sz="72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2</a:t>
            </a:r>
            <a:endParaRPr lang="vi-VN" sz="72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59153948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lnSpc>
                <a:spcPct val="100000"/>
              </a:lnSpc>
            </a:pPr>
            <a:endParaRPr lang="en-US" sz="1100" i="1" u="sng"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eaLnBrk="1" hangingPunct="1">
              <a:lnSpc>
                <a:spcPct val="100000"/>
              </a:lnSpc>
            </a:pPr>
            <a:r>
              <a:rPr lang="vi-VN" sz="6000" i="1"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Chủ tế:</a:t>
            </a:r>
            <a:r>
              <a:rPr lang="vi-VN" sz="60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Vinh danh Thiên Chúa trên các tầng trời. </a:t>
            </a:r>
            <a:endParaRPr lang="en-US" sz="60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eaLnBrk="1" hangingPunct="1">
              <a:lnSpc>
                <a:spcPct val="100000"/>
              </a:lnSpc>
            </a:pPr>
            <a:endParaRPr lang="en-US" sz="4300" i="1"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eaLnBrk="1" hangingPunct="1">
              <a:lnSpc>
                <a:spcPct val="100000"/>
              </a:lnSpc>
            </a:pPr>
            <a:r>
              <a:rPr lang="en-US" sz="6000" i="1" u="sng" dirty="0" err="1">
                <a:solidFill>
                  <a:srgbClr val="00B0F0"/>
                </a:solidFill>
                <a:latin typeface="UTM American Sans" panose="020B0A02040204020203" pitchFamily="34" charset="0"/>
                <a:ea typeface="Segoe UI Black" panose="020B0A02040204020203" pitchFamily="34" charset="0"/>
                <a:cs typeface="Times New Roman" panose="02020603050405020304" pitchFamily="18" charset="0"/>
              </a:rPr>
              <a:t>Cộng</a:t>
            </a:r>
            <a:r>
              <a:rPr lang="en-US" sz="6000" i="1" u="sng" dirty="0">
                <a:solidFill>
                  <a:srgbClr val="00B0F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6000" i="1" u="sng" dirty="0" err="1">
                <a:solidFill>
                  <a:srgbClr val="00B0F0"/>
                </a:solidFill>
                <a:latin typeface="UTM American Sans" panose="020B0A02040204020203" pitchFamily="34" charset="0"/>
                <a:ea typeface="Segoe UI Black" panose="020B0A02040204020203" pitchFamily="34" charset="0"/>
                <a:cs typeface="Times New Roman" panose="02020603050405020304" pitchFamily="18" charset="0"/>
              </a:rPr>
              <a:t>đoàn</a:t>
            </a:r>
            <a:r>
              <a:rPr lang="en-US" sz="6000" i="1" u="sng" dirty="0">
                <a:solidFill>
                  <a:srgbClr val="00B0F0"/>
                </a:solidFill>
                <a:latin typeface="UTM American Sans" panose="020B0A02040204020203" pitchFamily="34" charset="0"/>
                <a:ea typeface="Segoe UI Black" panose="020B0A02040204020203" pitchFamily="34" charset="0"/>
                <a:cs typeface="Times New Roman" panose="02020603050405020304" pitchFamily="18" charset="0"/>
              </a:rPr>
              <a:t>:</a:t>
            </a:r>
            <a:r>
              <a:rPr lang="en-US" sz="6000" dirty="0">
                <a:solidFill>
                  <a:srgbClr val="00B0F0"/>
                </a:solidFill>
                <a:latin typeface="UTM American Sans" panose="020B0A02040204020203" pitchFamily="34" charset="0"/>
                <a:ea typeface="Segoe UI Black" panose="020B0A02040204020203" pitchFamily="34" charset="0"/>
                <a:cs typeface="Times New Roman" panose="02020603050405020304" pitchFamily="18" charset="0"/>
              </a:rPr>
              <a:t> </a:t>
            </a:r>
            <a:r>
              <a:rPr lang="vi-VN"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68363722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a:lnSpc>
                <a:spcPct val="100000"/>
              </a:lnSpc>
            </a:pPr>
            <a:r>
              <a:rPr lang="vi-VN"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Chúng con ca ngợi Chúa.</a:t>
            </a:r>
            <a:endParaRPr lang="en-US"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lnSpc>
                <a:spcPct val="100000"/>
              </a:lnSpc>
            </a:pPr>
            <a:r>
              <a:rPr lang="vi-VN"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Chúng con chúc tụng Chúa.</a:t>
            </a:r>
            <a:endParaRPr lang="en-US"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lnSpc>
                <a:spcPct val="100000"/>
              </a:lnSpc>
            </a:pPr>
            <a:r>
              <a:rPr lang="vi-VN"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Chúng con thờ lạy Chúa.</a:t>
            </a:r>
            <a:endParaRPr lang="en-US"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lnSpc>
                <a:spcPct val="100000"/>
              </a:lnSpc>
            </a:pPr>
            <a:r>
              <a:rPr lang="vi-VN"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Chúng con tôn vinh Chúa.</a:t>
            </a:r>
          </a:p>
        </p:txBody>
      </p:sp>
    </p:spTree>
    <p:extLst>
      <p:ext uri="{BB962C8B-B14F-4D97-AF65-F5344CB8AC3E}">
        <p14:creationId xmlns:p14="http://schemas.microsoft.com/office/powerpoint/2010/main" val="50441664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lnSpc>
                <a:spcPct val="100000"/>
              </a:lnSpc>
            </a:pPr>
            <a:r>
              <a:rPr lang="vi-VN"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Chúng con cảm tạ Chúa vì vinh quang cao cả Chúa.</a:t>
            </a:r>
            <a:endPar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lnSpc>
                <a:spcPct val="100000"/>
              </a:lnSpc>
            </a:pPr>
            <a:r>
              <a:rPr lang="vi-VN"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Lạy Chúa là Thiên Chúa, là Vua</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a:t>
            </a:r>
            <a:r>
              <a:rPr lang="vi-VN"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trên trời, là Chúa Cha toàn năng. </a:t>
            </a:r>
            <a:endPar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0419057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lnSpc>
                <a:spcPct val="100000"/>
              </a:lnSpc>
            </a:pPr>
            <a:r>
              <a:rPr lang="vi-VN"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Lạy Con Một Thiên Chúa </a:t>
            </a:r>
            <a:r>
              <a:rPr lang="vi-VN" sz="540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Chúa Giê-su Ki-tô. </a:t>
            </a:r>
            <a:endParaRPr lang="en-US" sz="540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lnSpc>
                <a:spcPct val="100000"/>
              </a:lnSpc>
            </a:pPr>
            <a:r>
              <a:rPr lang="vi-VN"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Lạy Chúa là Thiên Chúa, là Chiên Thiên Chúa, là Con Đức Chúa Cha. </a:t>
            </a:r>
            <a:endPar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9744824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a:lnSpc>
                <a:spcPct val="110000"/>
              </a:lnSpc>
            </a:pPr>
            <a:endParaRPr lang="en-US" sz="11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lnSpc>
                <a:spcPct val="110000"/>
              </a:lnSpc>
            </a:pPr>
            <a:r>
              <a:rPr lang="vi-VN"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 xoá tội trần gian, xin thương, xin thương, xin thương xót chúng con.</a:t>
            </a:r>
            <a:endParaRPr lang="en-US"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a:p>
            <a:pPr algn="just">
              <a:lnSpc>
                <a:spcPct val="110000"/>
              </a:lnSpc>
            </a:pPr>
            <a:r>
              <a:rPr lang="vi-VN"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 xoá tội trần gian, </a:t>
            </a:r>
            <a:r>
              <a:rPr lang="en-US"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x</a:t>
            </a:r>
            <a:r>
              <a:rPr lang="vi-VN"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in nhận lời chúng con cầu khẩn. </a:t>
            </a:r>
            <a:endParaRPr lang="en-US"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7599546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vert="horz" lIns="68580" tIns="0" rIns="68580" bIns="548640" rtlCol="0" anchor="ctr" anchorCtr="0">
            <a:normAutofit/>
          </a:bodyPr>
          <a:lstStyle/>
          <a:p>
            <a:pPr algn="just"/>
            <a:r>
              <a:rPr lang="vi-VN"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 ngự bên hữu Đức Chúa Cha, xin thương, xin thương, xin thương xót chúng con</a:t>
            </a:r>
            <a:r>
              <a:rPr lang="en-US" sz="60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31692344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chemeClr val="bg1"/>
                </a:solidFill>
              </a:rPr>
            </a:br>
            <a:endParaRPr lang="en-US" sz="4000" dirty="0">
              <a:solidFill>
                <a:schemeClr val="bg1"/>
              </a:solidFill>
            </a:endParaRPr>
          </a:p>
        </p:txBody>
      </p:sp>
      <p:sp>
        <p:nvSpPr>
          <p:cNvPr id="82947" name="Rectangle 3"/>
          <p:cNvSpPr>
            <a:spLocks noGrp="1" noChangeArrowheads="1"/>
          </p:cNvSpPr>
          <p:nvPr>
            <p:ph type="body" idx="1"/>
          </p:nvPr>
        </p:nvSpPr>
        <p:spPr>
          <a:xfrm>
            <a:off x="-918" y="57150"/>
            <a:ext cx="9144000" cy="5086350"/>
          </a:xfrm>
        </p:spPr>
        <p:txBody>
          <a:bodyPr anchor="ctr" anchorCtr="0">
            <a:normAutofit/>
          </a:bodyPr>
          <a:lstStyle/>
          <a:p>
            <a:pPr marL="0" indent="0" algn="just">
              <a:buNone/>
            </a:pPr>
            <a:r>
              <a:rPr lang="vi-VN" sz="46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Vì lạy </a:t>
            </a:r>
            <a:r>
              <a:rPr lang="vi-VN" sz="465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Chúa Giê-su Ki-tô,</a:t>
            </a:r>
            <a:r>
              <a:rPr lang="vi-VN" sz="46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chỉ có Chúa là Đấng Thánh, chỉ có Chúa là Chúa, chỉ có Chúa là Đấng Tối Cao, cùng Đức Chúa Thánh Thần trong vinh quang Đức Chúa Cha. </a:t>
            </a:r>
            <a:r>
              <a:rPr lang="vi-VN" sz="465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A-men</a:t>
            </a:r>
            <a:r>
              <a:rPr lang="en-US" sz="465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t>
            </a:r>
            <a:r>
              <a:rPr lang="vi-VN" sz="465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A-men</a:t>
            </a:r>
          </a:p>
        </p:txBody>
      </p:sp>
    </p:spTree>
    <p:extLst>
      <p:ext uri="{BB962C8B-B14F-4D97-AF65-F5344CB8AC3E}">
        <p14:creationId xmlns:p14="http://schemas.microsoft.com/office/powerpoint/2010/main" val="12662544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ormAutofit/>
          </a:bodyPr>
          <a:lstStyle/>
          <a:p>
            <a:pPr eaLnBrk="1" hangingPunct="1">
              <a:lnSpc>
                <a:spcPct val="150000"/>
              </a:lnSpc>
            </a:pPr>
            <a:endParaRPr lang="en-US" sz="3600" dirty="0">
              <a:solidFill>
                <a:srgbClr val="FFFF00"/>
              </a:solidFill>
              <a:latin typeface="UTM American Sans"/>
              <a:cs typeface="Times New Roman" panose="02020603050405020304" pitchFamily="18" charset="0"/>
            </a:endParaRPr>
          </a:p>
          <a:p>
            <a:pPr eaLnBrk="1" hangingPunct="1">
              <a:lnSpc>
                <a:spcPct val="150000"/>
              </a:lnSpc>
            </a:pPr>
            <a:r>
              <a:rPr lang="en-US" sz="720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KINH VINH DANH</a:t>
            </a:r>
            <a:endParaRPr lang="vi-VN" sz="720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91435391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lnSpc>
                <a:spcPct val="100000"/>
              </a:lnSpc>
            </a:pPr>
            <a:r>
              <a:rPr lang="en-US" sz="5400" u="sng"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Chủ</a:t>
            </a:r>
            <a:r>
              <a:rPr lang="en-US" sz="54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u="sng"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tế</a:t>
            </a:r>
            <a:r>
              <a:rPr lang="en-US" sz="54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t>
            </a:r>
            <a:r>
              <a:rPr lang="en-US" sz="540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i="1"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Vinh</a:t>
            </a:r>
            <a:r>
              <a:rPr lang="en-US" sz="54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i="1"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danh</a:t>
            </a:r>
            <a:r>
              <a:rPr lang="en-US" sz="54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i="1"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Thiên</a:t>
            </a:r>
            <a:r>
              <a:rPr lang="en-US" sz="54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i="1"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54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i="1"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trên</a:t>
            </a:r>
            <a:r>
              <a:rPr lang="en-US" sz="54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i="1"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các</a:t>
            </a:r>
            <a:r>
              <a:rPr lang="en-US" sz="54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i="1"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tầng</a:t>
            </a:r>
            <a:r>
              <a:rPr lang="en-US" sz="54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i="1"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trời</a:t>
            </a:r>
            <a:r>
              <a:rPr lang="en-US" sz="54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t>
            </a:r>
            <a:br>
              <a:rPr lang="en-US" sz="5400" i="1"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br>
            <a:r>
              <a:rPr lang="vi-VN" sz="5400" u="sng" dirty="0">
                <a:solidFill>
                  <a:schemeClr val="accent2"/>
                </a:solidFill>
                <a:latin typeface="UTM American Sans" panose="020B0A02040204020203" pitchFamily="34" charset="0"/>
                <a:ea typeface="Segoe UI Black" panose="020B0A02040204020203" pitchFamily="34" charset="0"/>
                <a:cs typeface="Times New Roman" panose="02020603050405020304" pitchFamily="18" charset="0"/>
              </a:rPr>
              <a:t>A+B:</a:t>
            </a:r>
            <a:r>
              <a:rPr lang="vi-VN"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Và bình an dưới thế cho người thiện tâm</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a:t>
            </a:r>
            <a:endParaRPr lang="vi-VN"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9311352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lnSpc>
                <a:spcPct val="100000"/>
              </a:lnSpc>
            </a:pPr>
            <a:r>
              <a:rPr lang="en-US" sz="495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Chúng</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con </a:t>
            </a:r>
            <a:r>
              <a:rPr lang="en-US" sz="49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ca</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ngợi</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a:t>
            </a:r>
          </a:p>
          <a:p>
            <a:pPr algn="just" eaLnBrk="1" hangingPunct="1">
              <a:lnSpc>
                <a:spcPct val="100000"/>
              </a:lnSpc>
            </a:pPr>
            <a:r>
              <a:rPr lang="en-US" sz="495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B:</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Chúng con </a:t>
            </a:r>
            <a:r>
              <a:rPr lang="en-US" sz="49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chúc</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tụng</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b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br>
            <a:r>
              <a:rPr lang="en-US" sz="495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Chúng</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con </a:t>
            </a:r>
            <a:r>
              <a:rPr lang="en-US" sz="49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thờ</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lạy</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p>
          <a:p>
            <a:pPr algn="just" eaLnBrk="1" hangingPunct="1">
              <a:lnSpc>
                <a:spcPct val="100000"/>
              </a:lnSpc>
            </a:pPr>
            <a:r>
              <a:rPr lang="en-US" sz="495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B:</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Chúng</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con </a:t>
            </a:r>
            <a:r>
              <a:rPr lang="en-US" sz="49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tôn</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vinh</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37026856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chemeClr val="bg1"/>
                </a:solidFill>
              </a:rPr>
            </a:br>
            <a:endParaRPr lang="en-US" sz="4000" dirty="0">
              <a:solidFill>
                <a:schemeClr val="bg1"/>
              </a:solidFill>
            </a:endParaRPr>
          </a:p>
        </p:txBody>
      </p:sp>
      <p:sp>
        <p:nvSpPr>
          <p:cNvPr id="82947" name="Rectangle 3"/>
          <p:cNvSpPr>
            <a:spLocks noGrp="1" noChangeArrowheads="1"/>
          </p:cNvSpPr>
          <p:nvPr>
            <p:ph type="body" idx="1"/>
          </p:nvPr>
        </p:nvSpPr>
        <p:spPr>
          <a:xfrm>
            <a:off x="0" y="-171450"/>
            <a:ext cx="9144000" cy="5314950"/>
          </a:xfrm>
        </p:spPr>
        <p:txBody>
          <a:bodyPr anchor="ctr" anchorCtr="0">
            <a:normAutofit/>
          </a:bodyPr>
          <a:lstStyle/>
          <a:p>
            <a:pPr marL="0" indent="0" algn="just">
              <a:buNone/>
            </a:pPr>
            <a:r>
              <a:rPr lang="en-US" sz="525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a:t>
            </a:r>
            <a:r>
              <a:rPr lang="en-US" sz="52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2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Chúng</a:t>
            </a:r>
            <a:r>
              <a:rPr lang="en-US" sz="52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con </a:t>
            </a:r>
            <a:r>
              <a:rPr lang="en-US" sz="52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cảm</a:t>
            </a:r>
            <a:r>
              <a:rPr lang="en-US" sz="52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2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tạ</a:t>
            </a:r>
            <a:r>
              <a:rPr lang="en-US" sz="52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2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52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2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vì</a:t>
            </a:r>
            <a:r>
              <a:rPr lang="en-US" sz="52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2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vinh</a:t>
            </a:r>
            <a:r>
              <a:rPr lang="en-US" sz="52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2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quang</a:t>
            </a:r>
            <a:r>
              <a:rPr lang="en-US" sz="52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2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cao</a:t>
            </a:r>
            <a:r>
              <a:rPr lang="en-US" sz="52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2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cả</a:t>
            </a:r>
            <a:r>
              <a:rPr lang="en-US" sz="52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25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52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a:t>
            </a:r>
          </a:p>
          <a:p>
            <a:pPr marL="0" indent="0" algn="just">
              <a:buNone/>
            </a:pPr>
            <a:r>
              <a:rPr lang="vi-VN" sz="525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B:</a:t>
            </a:r>
            <a:r>
              <a:rPr lang="vi-VN" sz="52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4091480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normAutofit fontScale="90000"/>
          </a:bodyPr>
          <a:lstStyle/>
          <a:p>
            <a:pPr eaLnBrk="1" hangingPunct="1"/>
            <a:br>
              <a:rPr lang="en-US" sz="4000" dirty="0">
                <a:solidFill>
                  <a:schemeClr val="bg1"/>
                </a:solidFill>
              </a:rPr>
            </a:br>
            <a:endParaRPr lang="en-US" sz="4000" dirty="0">
              <a:solidFill>
                <a:schemeClr val="bg1"/>
              </a:solidFill>
            </a:endParaRPr>
          </a:p>
        </p:txBody>
      </p:sp>
      <p:sp>
        <p:nvSpPr>
          <p:cNvPr id="84995" name="Rectangle 3"/>
          <p:cNvSpPr>
            <a:spLocks noGrp="1" noChangeArrowheads="1"/>
          </p:cNvSpPr>
          <p:nvPr>
            <p:ph type="body" idx="1"/>
          </p:nvPr>
        </p:nvSpPr>
        <p:spPr>
          <a:xfrm>
            <a:off x="0" y="-247650"/>
            <a:ext cx="9144000" cy="5391150"/>
          </a:xfrm>
        </p:spPr>
        <p:txBody>
          <a:bodyPr anchor="ctr" anchorCtr="0">
            <a:normAutofit/>
          </a:bodyPr>
          <a:lstStyle/>
          <a:p>
            <a:pPr marL="0" indent="0" algn="just">
              <a:buNone/>
            </a:pPr>
            <a:r>
              <a:rPr lang="en-US" sz="54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Lạy</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con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một</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Thiên</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Giêsu</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Kitô</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a:t>
            </a:r>
          </a:p>
          <a:p>
            <a:pPr marL="0" indent="0" algn="just">
              <a:buNone/>
            </a:pPr>
            <a:r>
              <a:rPr lang="vi-VN" sz="540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B:</a:t>
            </a:r>
            <a:r>
              <a:rPr lang="vi-VN"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30841180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normAutofit fontScale="90000"/>
          </a:bodyPr>
          <a:lstStyle/>
          <a:p>
            <a:pPr eaLnBrk="1" hangingPunct="1"/>
            <a:br>
              <a:rPr lang="en-US" sz="4000" dirty="0">
                <a:solidFill>
                  <a:schemeClr val="bg1"/>
                </a:solidFill>
              </a:rPr>
            </a:br>
            <a:endParaRPr lang="en-US" sz="4000" dirty="0">
              <a:solidFill>
                <a:schemeClr val="bg1"/>
              </a:solidFill>
            </a:endParaRPr>
          </a:p>
        </p:txBody>
      </p:sp>
      <p:sp>
        <p:nvSpPr>
          <p:cNvPr id="87043" name="Rectangle 3"/>
          <p:cNvSpPr>
            <a:spLocks noGrp="1" noChangeArrowheads="1"/>
          </p:cNvSpPr>
          <p:nvPr>
            <p:ph type="body" idx="1"/>
          </p:nvPr>
        </p:nvSpPr>
        <p:spPr>
          <a:xfrm>
            <a:off x="0" y="94957"/>
            <a:ext cx="9144000" cy="5048543"/>
          </a:xfrm>
        </p:spPr>
        <p:txBody>
          <a:bodyPr anchor="ctr" anchorCtr="0">
            <a:normAutofit/>
          </a:bodyPr>
          <a:lstStyle/>
          <a:p>
            <a:pPr marL="0" indent="0" algn="just">
              <a:buNone/>
            </a:pPr>
            <a:r>
              <a:rPr lang="en-US" sz="54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xóa</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tội</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trần</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gian</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xin</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thương</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xót</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chúng</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con.</a:t>
            </a:r>
          </a:p>
          <a:p>
            <a:pPr marL="0" indent="0" algn="just">
              <a:buNone/>
            </a:pPr>
            <a:r>
              <a:rPr lang="en-US" sz="54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B:</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xóa</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tội</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trần</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gian</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xin</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nhậm</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lời</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chúng</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con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cầu</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khẩn</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a:t>
            </a:r>
          </a:p>
        </p:txBody>
      </p:sp>
    </p:spTree>
    <p:extLst>
      <p:ext uri="{BB962C8B-B14F-4D97-AF65-F5344CB8AC3E}">
        <p14:creationId xmlns:p14="http://schemas.microsoft.com/office/powerpoint/2010/main" val="39317995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normAutofit fontScale="90000"/>
          </a:bodyPr>
          <a:lstStyle/>
          <a:p>
            <a:pPr eaLnBrk="1" hangingPunct="1"/>
            <a:br>
              <a:rPr lang="en-US" sz="4000" dirty="0">
                <a:solidFill>
                  <a:schemeClr val="bg1"/>
                </a:solidFill>
              </a:rPr>
            </a:br>
            <a:endParaRPr lang="en-US" sz="4000" dirty="0">
              <a:solidFill>
                <a:schemeClr val="bg1"/>
              </a:solidFill>
            </a:endParaRPr>
          </a:p>
        </p:txBody>
      </p:sp>
      <p:sp>
        <p:nvSpPr>
          <p:cNvPr id="89091" name="Rectangle 3"/>
          <p:cNvSpPr>
            <a:spLocks noGrp="1" noChangeArrowheads="1"/>
          </p:cNvSpPr>
          <p:nvPr>
            <p:ph type="body" idx="1"/>
          </p:nvPr>
        </p:nvSpPr>
        <p:spPr>
          <a:xfrm>
            <a:off x="0" y="0"/>
            <a:ext cx="9144000" cy="5143500"/>
          </a:xfrm>
        </p:spPr>
        <p:txBody>
          <a:bodyPr anchor="ctr" anchorCtr="0">
            <a:normAutofit/>
          </a:bodyPr>
          <a:lstStyle/>
          <a:p>
            <a:pPr marL="0" indent="0" algn="just">
              <a:buNone/>
            </a:pPr>
            <a:r>
              <a:rPr lang="en-US" sz="54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ngự</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bên</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hữu</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Đức</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Cha,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xin</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thương</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xót</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4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chúng</a:t>
            </a:r>
            <a:r>
              <a:rPr lang="en-US"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con.</a:t>
            </a:r>
          </a:p>
          <a:p>
            <a:pPr marL="0" indent="0" algn="just">
              <a:buNone/>
            </a:pPr>
            <a:r>
              <a:rPr lang="vi-VN" sz="54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B:</a:t>
            </a:r>
            <a:r>
              <a:rPr lang="vi-VN" sz="54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31638784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normAutofit fontScale="90000"/>
          </a:bodyPr>
          <a:lstStyle/>
          <a:p>
            <a:pPr eaLnBrk="1" hangingPunct="1"/>
            <a:br>
              <a:rPr lang="en-US" sz="4000" dirty="0">
                <a:solidFill>
                  <a:schemeClr val="bg1"/>
                </a:solidFill>
              </a:rPr>
            </a:br>
            <a:endParaRPr lang="en-US" sz="4000" dirty="0">
              <a:solidFill>
                <a:schemeClr val="bg1"/>
              </a:solidFill>
            </a:endParaRPr>
          </a:p>
        </p:txBody>
      </p:sp>
      <p:sp>
        <p:nvSpPr>
          <p:cNvPr id="91139" name="Rectangle 3"/>
          <p:cNvSpPr>
            <a:spLocks noGrp="1" noChangeArrowheads="1"/>
          </p:cNvSpPr>
          <p:nvPr>
            <p:ph type="body" idx="1"/>
          </p:nvPr>
        </p:nvSpPr>
        <p:spPr>
          <a:xfrm>
            <a:off x="0" y="0"/>
            <a:ext cx="9144000" cy="5143500"/>
          </a:xfrm>
        </p:spPr>
        <p:txBody>
          <a:bodyPr anchor="ctr" anchorCtr="0">
            <a:normAutofit/>
          </a:bodyPr>
          <a:lstStyle/>
          <a:p>
            <a:pPr marL="0" indent="0" algn="just">
              <a:buNone/>
            </a:pPr>
            <a:r>
              <a:rPr lang="en-US" sz="51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Chỉ</a:t>
            </a:r>
            <a:r>
              <a:rPr lang="en-US" sz="51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1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có</a:t>
            </a:r>
            <a:r>
              <a:rPr lang="en-US" sz="51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1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51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1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là</a:t>
            </a:r>
            <a:r>
              <a:rPr lang="en-US" sz="51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1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51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1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chỉ</a:t>
            </a:r>
            <a:r>
              <a:rPr lang="en-US" sz="51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1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có</a:t>
            </a:r>
            <a:r>
              <a:rPr lang="en-US" sz="51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1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Chúa</a:t>
            </a:r>
            <a:r>
              <a:rPr lang="en-US" sz="51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1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là</a:t>
            </a:r>
            <a:r>
              <a:rPr lang="en-US" sz="51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1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đấng</a:t>
            </a:r>
            <a:r>
              <a:rPr lang="en-US" sz="51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1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tối</a:t>
            </a:r>
            <a:r>
              <a:rPr lang="en-US" sz="51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5100" dirty="0" err="1">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cao</a:t>
            </a:r>
            <a:r>
              <a:rPr lang="en-US" sz="51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a:t>
            </a:r>
          </a:p>
          <a:p>
            <a:pPr marL="0" indent="0" algn="just">
              <a:buNone/>
            </a:pPr>
            <a:r>
              <a:rPr lang="vi-VN" sz="51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a:t>
            </a:r>
            <a:r>
              <a:rPr lang="en-US" sz="51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B</a:t>
            </a:r>
            <a:r>
              <a:rPr lang="vi-VN" sz="51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t>
            </a:r>
            <a:r>
              <a:rPr lang="vi-VN" sz="51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Cùng Đức Chúa Thánh Thần trong vinh quang Đức Chúa Cha. </a:t>
            </a:r>
            <a:r>
              <a:rPr lang="en-US" sz="51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rPr>
              <a:t>	</a:t>
            </a:r>
            <a:r>
              <a:rPr lang="vi-VN" sz="51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Amen.</a:t>
            </a:r>
            <a:r>
              <a:rPr lang="en-US" sz="510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endParaRPr lang="vi-VN" sz="51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7709628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27F56-F915-6D25-EEF0-0B7E94CCF18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8E623C8-216D-AC18-32CD-3611774F9E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8559211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1998B-0F01-04AD-9936-7662FD91DD4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41D0339-3BA5-8D97-5EDF-038C6F6B2A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4100066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r>
              <a:rPr lang="en-US" dirty="0" err="1">
                <a:solidFill>
                  <a:srgbClr val="FFFF00"/>
                </a:solidFill>
                <a:latin typeface="UTM American Sans" panose="020B0A02040204020203" pitchFamily="34" charset="0"/>
                <a:ea typeface="Segoe UI Black" panose="020B0A02040204020203" pitchFamily="34" charset="0"/>
              </a:rPr>
              <a:t>Thánh</a:t>
            </a:r>
            <a:r>
              <a:rPr lang="en-US" dirty="0">
                <a:solidFill>
                  <a:srgbClr val="FFFF00"/>
                </a:solidFill>
                <a:latin typeface="UTM American Sans" panose="020B0A02040204020203" pitchFamily="34" charset="0"/>
                <a:ea typeface="Segoe UI Black" panose="020B0A02040204020203" pitchFamily="34" charset="0"/>
              </a:rPr>
              <a:t> </a:t>
            </a:r>
            <a:r>
              <a:rPr lang="en-US" dirty="0" err="1">
                <a:solidFill>
                  <a:srgbClr val="FFFF00"/>
                </a:solidFill>
                <a:latin typeface="UTM American Sans" panose="020B0A02040204020203" pitchFamily="34" charset="0"/>
                <a:ea typeface="Segoe UI Black" panose="020B0A02040204020203" pitchFamily="34" charset="0"/>
              </a:rPr>
              <a:t>Vịnh</a:t>
            </a:r>
            <a:r>
              <a:rPr lang="en-US" dirty="0">
                <a:solidFill>
                  <a:srgbClr val="FFFF00"/>
                </a:solidFill>
                <a:latin typeface="UTM American Sans" panose="020B0A02040204020203" pitchFamily="34" charset="0"/>
                <a:ea typeface="Segoe UI Black" panose="020B0A02040204020203" pitchFamily="34" charset="0"/>
              </a:rPr>
              <a:t> 17</a:t>
            </a:r>
            <a:br>
              <a:rPr lang="en-US" dirty="0">
                <a:solidFill>
                  <a:srgbClr val="FFFF00"/>
                </a:solidFill>
                <a:latin typeface="UTM American Sans" panose="020B0A02040204020203" pitchFamily="34" charset="0"/>
                <a:ea typeface="Segoe UI Black" panose="020B0A02040204020203" pitchFamily="34" charset="0"/>
              </a:rPr>
            </a:br>
            <a:r>
              <a:rPr lang="en-US" i="1" dirty="0" err="1">
                <a:solidFill>
                  <a:schemeClr val="bg1"/>
                </a:solidFill>
                <a:latin typeface="UTM American Sans" panose="020B0A02040204020203" pitchFamily="34" charset="0"/>
                <a:ea typeface="Segoe UI Black" panose="020B0A02040204020203" pitchFamily="34" charset="0"/>
              </a:rPr>
              <a:t>Lm</a:t>
            </a:r>
            <a:r>
              <a:rPr lang="en-US" i="1" dirty="0">
                <a:solidFill>
                  <a:schemeClr val="bg1"/>
                </a:solidFill>
                <a:latin typeface="UTM American Sans" panose="020B0A02040204020203" pitchFamily="34" charset="0"/>
                <a:ea typeface="Segoe UI Black" panose="020B0A02040204020203" pitchFamily="34" charset="0"/>
              </a:rPr>
              <a:t>. Kim Long</a:t>
            </a:r>
            <a:br>
              <a:rPr lang="en-US" i="1" dirty="0">
                <a:solidFill>
                  <a:schemeClr val="bg1"/>
                </a:solidFill>
                <a:latin typeface="UTM American Sans" panose="020B0A02040204020203" pitchFamily="34" charset="0"/>
                <a:ea typeface="Segoe UI Black" panose="020B0A02040204020203" pitchFamily="34" charset="0"/>
              </a:rPr>
            </a:br>
            <a:r>
              <a:rPr lang="en-US" i="1" dirty="0">
                <a:solidFill>
                  <a:schemeClr val="bg1"/>
                </a:solidFill>
                <a:latin typeface="UTM American Sans" panose="020B0A02040204020203" pitchFamily="34" charset="0"/>
                <a:ea typeface="Segoe UI Black" panose="020B0A02040204020203" pitchFamily="34" charset="0"/>
              </a:rPr>
              <a:t>03 </a:t>
            </a:r>
            <a:r>
              <a:rPr lang="en-US" i="1" dirty="0" err="1">
                <a:solidFill>
                  <a:schemeClr val="bg1"/>
                </a:solidFill>
                <a:latin typeface="UTM American Sans" panose="020B0A02040204020203" pitchFamily="34" charset="0"/>
                <a:ea typeface="Segoe UI Black" panose="020B0A02040204020203" pitchFamily="34" charset="0"/>
              </a:rPr>
              <a:t>Câu</a:t>
            </a:r>
            <a:endParaRPr lang="en-US" i="1" dirty="0">
              <a:solidFill>
                <a:schemeClr val="bg1"/>
              </a:solidFill>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9814670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dirty="0" err="1">
                <a:solidFill>
                  <a:srgbClr val="FFFF00"/>
                </a:solidFill>
                <a:latin typeface="UTM American Sans" panose="020B0A02040204020203" pitchFamily="34" charset="0"/>
                <a:ea typeface="Segoe UI Black" panose="020B0A02040204020203" pitchFamily="34" charset="0"/>
              </a:rPr>
              <a:t>Đk</a:t>
            </a:r>
            <a:r>
              <a:rPr lang="en-US" sz="6600" u="sng" dirty="0">
                <a:solidFill>
                  <a:srgbClr val="FFFF00"/>
                </a:solidFill>
                <a:latin typeface="UTM American Sans" panose="020B0A02040204020203" pitchFamily="34" charset="0"/>
                <a:ea typeface="Segoe UI Black" panose="020B0A02040204020203" pitchFamily="34" charset="0"/>
              </a:rPr>
              <a:t>:</a:t>
            </a:r>
            <a:r>
              <a:rPr lang="en-US" sz="6600" dirty="0">
                <a:solidFill>
                  <a:schemeClr val="bg1"/>
                </a:solidFill>
                <a:latin typeface="UTM American Sans" panose="020B0A02040204020203" pitchFamily="34" charset="0"/>
                <a:ea typeface="Segoe UI Black" panose="020B0A02040204020203" pitchFamily="34" charset="0"/>
              </a:rPr>
              <a:t> </a:t>
            </a:r>
            <a:r>
              <a:rPr lang="vi-VN" sz="6600" dirty="0">
                <a:solidFill>
                  <a:schemeClr val="bg1"/>
                </a:solidFill>
                <a:latin typeface="UTM American Sans" panose="020B0A02040204020203" pitchFamily="34" charset="0"/>
                <a:ea typeface="Segoe UI Black" panose="020B0A02040204020203" pitchFamily="34" charset="0"/>
              </a:rPr>
              <a:t>Lạy Chúa là sức mạnh của con, con yêu mến Ngài.</a:t>
            </a:r>
          </a:p>
        </p:txBody>
      </p:sp>
    </p:spTree>
    <p:extLst>
      <p:ext uri="{BB962C8B-B14F-4D97-AF65-F5344CB8AC3E}">
        <p14:creationId xmlns:p14="http://schemas.microsoft.com/office/powerpoint/2010/main" val="1174762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6000" u="sng" dirty="0">
                <a:solidFill>
                  <a:srgbClr val="FFFF00"/>
                </a:solidFill>
                <a:latin typeface="UTM American Sans" panose="020B0A02040204020203" pitchFamily="34" charset="0"/>
                <a:ea typeface="Segoe UI Black" panose="020B0A02040204020203" pitchFamily="34" charset="0"/>
              </a:rPr>
              <a:t>Tk1:</a:t>
            </a:r>
            <a:r>
              <a:rPr lang="en-US" sz="6000" dirty="0">
                <a:solidFill>
                  <a:schemeClr val="bg1"/>
                </a:solidFill>
                <a:latin typeface="UTM American Sans" panose="020B0A02040204020203" pitchFamily="34" charset="0"/>
                <a:ea typeface="Segoe UI Black" panose="020B0A02040204020203" pitchFamily="34" charset="0"/>
              </a:rPr>
              <a:t> </a:t>
            </a:r>
            <a:r>
              <a:rPr lang="vi-VN" sz="6000" dirty="0">
                <a:solidFill>
                  <a:schemeClr val="bg1"/>
                </a:solidFill>
                <a:latin typeface="UTM American Sans" panose="020B0A02040204020203" pitchFamily="34" charset="0"/>
                <a:ea typeface="Segoe UI Black" panose="020B0A02040204020203" pitchFamily="34" charset="0"/>
              </a:rPr>
              <a:t>Con yêu mến Ngài, lạy Chúa, sức mạnh của con, Ngài là núi đá, là thành luỹ, là Đấng giải thoát con.</a:t>
            </a:r>
            <a:endParaRPr lang="en-US" sz="6000" dirty="0">
              <a:solidFill>
                <a:schemeClr val="bg1"/>
              </a:solidFill>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8620804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dirty="0" err="1">
                <a:solidFill>
                  <a:srgbClr val="FFFF00"/>
                </a:solidFill>
                <a:latin typeface="UTM American Sans" panose="020B0A02040204020203" pitchFamily="34" charset="0"/>
                <a:ea typeface="Segoe UI Black" panose="020B0A02040204020203" pitchFamily="34" charset="0"/>
              </a:rPr>
              <a:t>Đk</a:t>
            </a:r>
            <a:r>
              <a:rPr lang="en-US" sz="6600" u="sng" dirty="0">
                <a:solidFill>
                  <a:srgbClr val="FFFF00"/>
                </a:solidFill>
                <a:latin typeface="UTM American Sans" panose="020B0A02040204020203" pitchFamily="34" charset="0"/>
                <a:ea typeface="Segoe UI Black" panose="020B0A02040204020203" pitchFamily="34" charset="0"/>
              </a:rPr>
              <a:t>:</a:t>
            </a:r>
            <a:r>
              <a:rPr lang="en-US" sz="6600" dirty="0">
                <a:solidFill>
                  <a:schemeClr val="bg1"/>
                </a:solidFill>
                <a:latin typeface="UTM American Sans" panose="020B0A02040204020203" pitchFamily="34" charset="0"/>
                <a:ea typeface="Segoe UI Black" panose="020B0A02040204020203" pitchFamily="34" charset="0"/>
              </a:rPr>
              <a:t> </a:t>
            </a:r>
            <a:r>
              <a:rPr lang="vi-VN" sz="6600" dirty="0">
                <a:solidFill>
                  <a:schemeClr val="bg1"/>
                </a:solidFill>
                <a:latin typeface="UTM American Sans" panose="020B0A02040204020203" pitchFamily="34" charset="0"/>
                <a:ea typeface="Segoe UI Black" panose="020B0A02040204020203" pitchFamily="34" charset="0"/>
              </a:rPr>
              <a:t>Lạy Chúa là sức mạnh của con, con yêu mến Ngài.</a:t>
            </a:r>
          </a:p>
        </p:txBody>
      </p:sp>
    </p:spTree>
    <p:extLst>
      <p:ext uri="{BB962C8B-B14F-4D97-AF65-F5344CB8AC3E}">
        <p14:creationId xmlns:p14="http://schemas.microsoft.com/office/powerpoint/2010/main" val="19492027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5400" u="sng" dirty="0">
                <a:solidFill>
                  <a:srgbClr val="FFFF00"/>
                </a:solidFill>
                <a:latin typeface="UTM American Sans" panose="020B0A02040204020203" pitchFamily="34" charset="0"/>
                <a:ea typeface="Segoe UI Black" panose="020B0A02040204020203" pitchFamily="34" charset="0"/>
              </a:rPr>
              <a:t>Tk2:</a:t>
            </a:r>
            <a:r>
              <a:rPr lang="en-US" sz="5400" dirty="0">
                <a:solidFill>
                  <a:schemeClr val="bg1"/>
                </a:solidFill>
                <a:latin typeface="UTM American Sans" panose="020B0A02040204020203" pitchFamily="34" charset="0"/>
                <a:ea typeface="Segoe UI Black" panose="020B0A02040204020203" pitchFamily="34" charset="0"/>
              </a:rPr>
              <a:t> </a:t>
            </a:r>
            <a:r>
              <a:rPr lang="vi-VN" sz="5400" dirty="0">
                <a:solidFill>
                  <a:schemeClr val="bg1"/>
                </a:solidFill>
                <a:latin typeface="UTM American Sans" panose="020B0A02040204020203" pitchFamily="34" charset="0"/>
                <a:ea typeface="Segoe UI Black" panose="020B0A02040204020203" pitchFamily="34" charset="0"/>
              </a:rPr>
              <a:t>Xin nên thuẫn khiên, lạy Chúa, luỹ thành chở che, Ngài thực đáng kính, vừa cầu cứu Ngài đã giải thoát ngay.</a:t>
            </a:r>
            <a:endParaRPr lang="en-US" sz="5400" dirty="0">
              <a:solidFill>
                <a:schemeClr val="bg1"/>
              </a:solidFill>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436780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dirty="0" err="1">
                <a:solidFill>
                  <a:srgbClr val="FFFF00"/>
                </a:solidFill>
                <a:latin typeface="UTM American Sans" panose="020B0A02040204020203" pitchFamily="34" charset="0"/>
                <a:ea typeface="Segoe UI Black" panose="020B0A02040204020203" pitchFamily="34" charset="0"/>
              </a:rPr>
              <a:t>Đk</a:t>
            </a:r>
            <a:r>
              <a:rPr lang="en-US" sz="6600" u="sng" dirty="0">
                <a:solidFill>
                  <a:srgbClr val="FFFF00"/>
                </a:solidFill>
                <a:latin typeface="UTM American Sans" panose="020B0A02040204020203" pitchFamily="34" charset="0"/>
                <a:ea typeface="Segoe UI Black" panose="020B0A02040204020203" pitchFamily="34" charset="0"/>
              </a:rPr>
              <a:t>:</a:t>
            </a:r>
            <a:r>
              <a:rPr lang="en-US" sz="6600" dirty="0">
                <a:solidFill>
                  <a:schemeClr val="bg1"/>
                </a:solidFill>
                <a:latin typeface="UTM American Sans" panose="020B0A02040204020203" pitchFamily="34" charset="0"/>
                <a:ea typeface="Segoe UI Black" panose="020B0A02040204020203" pitchFamily="34" charset="0"/>
              </a:rPr>
              <a:t> </a:t>
            </a:r>
            <a:r>
              <a:rPr lang="vi-VN" sz="6600" dirty="0">
                <a:solidFill>
                  <a:schemeClr val="bg1"/>
                </a:solidFill>
                <a:latin typeface="UTM American Sans" panose="020B0A02040204020203" pitchFamily="34" charset="0"/>
                <a:ea typeface="Segoe UI Black" panose="020B0A02040204020203" pitchFamily="34" charset="0"/>
              </a:rPr>
              <a:t>Lạy Chúa là sức mạnh của con, con yêu mến Ngài.</a:t>
            </a:r>
          </a:p>
        </p:txBody>
      </p:sp>
    </p:spTree>
    <p:extLst>
      <p:ext uri="{BB962C8B-B14F-4D97-AF65-F5344CB8AC3E}">
        <p14:creationId xmlns:p14="http://schemas.microsoft.com/office/powerpoint/2010/main" val="14247387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5400" u="sng" dirty="0">
                <a:solidFill>
                  <a:srgbClr val="FFFF00"/>
                </a:solidFill>
                <a:latin typeface="UTM American Sans" panose="020B0A02040204020203" pitchFamily="34" charset="0"/>
                <a:ea typeface="Segoe UI Black" panose="020B0A02040204020203" pitchFamily="34" charset="0"/>
              </a:rPr>
              <a:t>Tk3:</a:t>
            </a:r>
            <a:r>
              <a:rPr lang="en-US" sz="5400" dirty="0">
                <a:solidFill>
                  <a:schemeClr val="bg1"/>
                </a:solidFill>
                <a:latin typeface="UTM American Sans" panose="020B0A02040204020203" pitchFamily="34" charset="0"/>
                <a:ea typeface="Segoe UI Black" panose="020B0A02040204020203" pitchFamily="34" charset="0"/>
              </a:rPr>
              <a:t> </a:t>
            </a:r>
            <a:r>
              <a:rPr lang="vi-VN" sz="5400" dirty="0">
                <a:solidFill>
                  <a:schemeClr val="bg1"/>
                </a:solidFill>
                <a:latin typeface="UTM American Sans" panose="020B0A02040204020203" pitchFamily="34" charset="0"/>
                <a:ea typeface="Segoe UI Black" panose="020B0A02040204020203" pitchFamily="34" charset="0"/>
              </a:rPr>
              <a:t>Tôn vinh Đá Tảng, vạn tuế Đấng giải cứu tôi. Nhờ Ngài tiếp giúp mà hoàng đế được thắng trận vẻ vang.</a:t>
            </a:r>
          </a:p>
        </p:txBody>
      </p:sp>
    </p:spTree>
    <p:extLst>
      <p:ext uri="{BB962C8B-B14F-4D97-AF65-F5344CB8AC3E}">
        <p14:creationId xmlns:p14="http://schemas.microsoft.com/office/powerpoint/2010/main" val="1262905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6600" u="sng" dirty="0" err="1">
                <a:solidFill>
                  <a:srgbClr val="FFFF00"/>
                </a:solidFill>
                <a:latin typeface="UTM American Sans" panose="020B0A02040204020203" pitchFamily="34" charset="0"/>
                <a:ea typeface="Segoe UI Black" panose="020B0A02040204020203" pitchFamily="34" charset="0"/>
              </a:rPr>
              <a:t>Đk</a:t>
            </a:r>
            <a:r>
              <a:rPr lang="en-US" sz="6600" u="sng" dirty="0">
                <a:solidFill>
                  <a:srgbClr val="FFFF00"/>
                </a:solidFill>
                <a:latin typeface="UTM American Sans" panose="020B0A02040204020203" pitchFamily="34" charset="0"/>
                <a:ea typeface="Segoe UI Black" panose="020B0A02040204020203" pitchFamily="34" charset="0"/>
              </a:rPr>
              <a:t>:</a:t>
            </a:r>
            <a:r>
              <a:rPr lang="en-US" sz="6600" dirty="0">
                <a:solidFill>
                  <a:schemeClr val="bg1"/>
                </a:solidFill>
                <a:latin typeface="UTM American Sans" panose="020B0A02040204020203" pitchFamily="34" charset="0"/>
                <a:ea typeface="Segoe UI Black" panose="020B0A02040204020203" pitchFamily="34" charset="0"/>
              </a:rPr>
              <a:t> </a:t>
            </a:r>
            <a:r>
              <a:rPr lang="vi-VN" sz="6600" dirty="0">
                <a:solidFill>
                  <a:schemeClr val="bg1"/>
                </a:solidFill>
                <a:latin typeface="UTM American Sans" panose="020B0A02040204020203" pitchFamily="34" charset="0"/>
                <a:ea typeface="Segoe UI Black" panose="020B0A02040204020203" pitchFamily="34" charset="0"/>
              </a:rPr>
              <a:t>Lạy Chúa là sức mạnh của con, con yêu mến Ngài.</a:t>
            </a:r>
          </a:p>
        </p:txBody>
      </p:sp>
    </p:spTree>
    <p:extLst>
      <p:ext uri="{BB962C8B-B14F-4D97-AF65-F5344CB8AC3E}">
        <p14:creationId xmlns:p14="http://schemas.microsoft.com/office/powerpoint/2010/main" val="11955638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7E524-D65F-C189-AE74-694AC2D8036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65F6168-F9D6-E7A7-5BFA-411A948ACD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6462309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rmAutofit/>
          </a:bodyPr>
          <a:lstStyle/>
          <a:p>
            <a:pPr algn="just"/>
            <a:r>
              <a:rPr lang="vi-VN" sz="4800" dirty="0">
                <a:solidFill>
                  <a:schemeClr val="bg1"/>
                </a:solidFill>
                <a:latin typeface="UTM American Sans" panose="020B0A02040204020203" pitchFamily="34" charset="0"/>
                <a:ea typeface="Segoe UI Black" panose="020B0A02040204020203" pitchFamily="34" charset="0"/>
              </a:rPr>
              <a:t>Chúa nói: </a:t>
            </a:r>
            <a:r>
              <a:rPr lang="en-US" sz="4800" dirty="0">
                <a:solidFill>
                  <a:schemeClr val="bg1"/>
                </a:solidFill>
                <a:latin typeface="UTM American Sans" panose="020B0A02040204020203" pitchFamily="34" charset="0"/>
                <a:ea typeface="Segoe UI Black" panose="020B0A02040204020203" pitchFamily="34" charset="0"/>
              </a:rPr>
              <a:t>“</a:t>
            </a:r>
            <a:r>
              <a:rPr lang="vi-VN" sz="4800" dirty="0">
                <a:solidFill>
                  <a:schemeClr val="bg1"/>
                </a:solidFill>
                <a:latin typeface="UTM American Sans" panose="020B0A02040204020203" pitchFamily="34" charset="0"/>
                <a:ea typeface="Segoe UI Black" panose="020B0A02040204020203" pitchFamily="34" charset="0"/>
              </a:rPr>
              <a:t>Nếu ai yêu mến Thầy, thì sẽ giữ lời Thầy, Cha Thầy sẽ yêu thương người ấy, Cha Thầy và Thầy sẽ đến và ở lại nơi người ấy</a:t>
            </a:r>
            <a:r>
              <a:rPr lang="en-US" sz="4800" dirty="0">
                <a:solidFill>
                  <a:schemeClr val="bg1"/>
                </a:solidFill>
                <a:latin typeface="UTM American Sans" panose="020B0A02040204020203" pitchFamily="34" charset="0"/>
                <a:ea typeface="Segoe UI Black" panose="020B0A02040204020203" pitchFamily="34" charset="0"/>
              </a:rPr>
              <a:t>”</a:t>
            </a:r>
            <a:r>
              <a:rPr lang="vi-VN" sz="4800" dirty="0">
                <a:solidFill>
                  <a:schemeClr val="bg1"/>
                </a:solidFill>
                <a:latin typeface="UTM American Sans" panose="020B0A02040204020203" pitchFamily="34" charset="0"/>
                <a:ea typeface="Segoe UI Black" panose="020B0A02040204020203" pitchFamily="34" charset="0"/>
              </a:rPr>
              <a:t>.</a:t>
            </a:r>
            <a:r>
              <a:rPr lang="en-US" sz="4800" dirty="0">
                <a:solidFill>
                  <a:schemeClr val="bg1"/>
                </a:solidFill>
                <a:latin typeface="UTM American Sans" panose="020B0A02040204020203" pitchFamily="34" charset="0"/>
                <a:ea typeface="Segoe UI Black" panose="020B0A02040204020203" pitchFamily="34" charset="0"/>
              </a:rPr>
              <a:t>      </a:t>
            </a:r>
            <a:r>
              <a:rPr lang="en-US" dirty="0" err="1">
                <a:solidFill>
                  <a:srgbClr val="FFFF00"/>
                </a:solidFill>
                <a:latin typeface="UTM American Sans" panose="020B0A02040204020203" pitchFamily="34" charset="0"/>
                <a:ea typeface="Segoe UI Black" panose="020B0A02040204020203" pitchFamily="34" charset="0"/>
              </a:rPr>
              <a:t>Allêluia</a:t>
            </a:r>
            <a:r>
              <a:rPr lang="en-US" dirty="0">
                <a:solidFill>
                  <a:srgbClr val="FFFF00"/>
                </a:solidFill>
                <a:latin typeface="UTM American Sans" panose="020B0A02040204020203" pitchFamily="34" charset="0"/>
                <a:ea typeface="Segoe UI Black" panose="020B0A02040204020203" pitchFamily="34" charset="0"/>
              </a:rPr>
              <a:t>.</a:t>
            </a:r>
            <a:endParaRPr lang="en-US" dirty="0">
              <a:solidFill>
                <a:schemeClr val="bg1"/>
              </a:solidFill>
              <a:latin typeface="UTM American Sans" panose="020B0A02040204020203" pitchFamily="34" charset="0"/>
              <a:ea typeface="Segoe UI Black" panose="020B0A02040204020203" pitchFamily="34" charset="0"/>
            </a:endParaRPr>
          </a:p>
        </p:txBody>
      </p:sp>
      <p:sp>
        <p:nvSpPr>
          <p:cNvPr id="3" name="TextBox 2"/>
          <p:cNvSpPr txBox="1"/>
          <p:nvPr/>
        </p:nvSpPr>
        <p:spPr>
          <a:xfrm>
            <a:off x="0" y="209550"/>
            <a:ext cx="5181600" cy="646331"/>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UTM American Sans"/>
              </a:defRPr>
            </a:pPr>
            <a:r>
              <a:rPr kumimoji="0" lang="en-US" sz="3600" b="0" i="0" u="none" strike="noStrike" kern="1200" cap="none" spc="0" normalizeH="0" baseline="0" noProof="0" dirty="0" err="1">
                <a:ln>
                  <a:noFill/>
                </a:ln>
                <a:solidFill>
                  <a:srgbClr val="FFFF00"/>
                </a:solidFill>
                <a:effectLst/>
                <a:uLnTx/>
                <a:uFillTx/>
                <a:latin typeface="UTM American Sans" panose="020B0A02040204020203" pitchFamily="34" charset="0"/>
                <a:ea typeface="Segoe UI Black" panose="020B0A02040204020203" pitchFamily="34" charset="0"/>
              </a:rPr>
              <a:t>Allêluia</a:t>
            </a:r>
            <a:r>
              <a:rPr kumimoji="0" lang="en-US" sz="3600" b="0" i="0" u="none" strike="noStrike" kern="1200" cap="none" spc="0" normalizeH="0" baseline="0" noProof="0" dirty="0">
                <a:ln>
                  <a:noFill/>
                </a:ln>
                <a:solidFill>
                  <a:srgbClr val="FFFF00"/>
                </a:solidFill>
                <a:effectLst/>
                <a:uLnTx/>
                <a:uFillTx/>
                <a:latin typeface="UTM American Sans" panose="020B0A02040204020203" pitchFamily="34" charset="0"/>
                <a:ea typeface="Segoe UI Black" panose="020B0A02040204020203" pitchFamily="34" charset="0"/>
              </a:rPr>
              <a:t> - </a:t>
            </a:r>
            <a:r>
              <a:rPr kumimoji="0" lang="en-US" sz="3600" b="0" i="0" u="none" strike="noStrike" kern="1200" cap="none" spc="0" normalizeH="0" baseline="0" noProof="0" dirty="0" err="1">
                <a:ln>
                  <a:noFill/>
                </a:ln>
                <a:solidFill>
                  <a:srgbClr val="FFFF00"/>
                </a:solidFill>
                <a:effectLst/>
                <a:uLnTx/>
                <a:uFillTx/>
                <a:latin typeface="UTM American Sans" panose="020B0A02040204020203" pitchFamily="34" charset="0"/>
                <a:ea typeface="Segoe UI Black" panose="020B0A02040204020203" pitchFamily="34" charset="0"/>
              </a:rPr>
              <a:t>Allêluia</a:t>
            </a:r>
            <a:r>
              <a:rPr kumimoji="0" lang="en-US" sz="3600" b="0" i="0" u="none" strike="noStrike" kern="1200" cap="none" spc="0" normalizeH="0" baseline="0" noProof="0" dirty="0">
                <a:ln>
                  <a:noFill/>
                </a:ln>
                <a:solidFill>
                  <a:srgbClr val="FFFF00"/>
                </a:solidFill>
                <a:effectLst/>
                <a:uLnTx/>
                <a:uFillTx/>
                <a:latin typeface="UTM American Sans" panose="020B0A02040204020203" pitchFamily="34" charset="0"/>
                <a:ea typeface="Segoe UI Black" panose="020B0A02040204020203" pitchFamily="34" charset="0"/>
              </a:rPr>
              <a:t>:</a:t>
            </a:r>
          </a:p>
        </p:txBody>
      </p:sp>
    </p:spTree>
    <p:extLst>
      <p:ext uri="{BB962C8B-B14F-4D97-AF65-F5344CB8AC3E}">
        <p14:creationId xmlns:p14="http://schemas.microsoft.com/office/powerpoint/2010/main" val="33945382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F0A5E7-A8A8-B231-D6C7-3F0E18FA291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DDBF64F-AA70-5877-B48F-29B2064E3A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0318520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F82C276-33DE-4D6D-8F6D-B385E4547B0C}"/>
              </a:ext>
            </a:extLst>
          </p:cNvPr>
          <p:cNvSpPr txBox="1"/>
          <p:nvPr/>
        </p:nvSpPr>
        <p:spPr>
          <a:xfrm>
            <a:off x="960120" y="1202788"/>
            <a:ext cx="7396089" cy="1015663"/>
          </a:xfrm>
          <a:prstGeom prst="rect">
            <a:avLst/>
          </a:prstGeom>
          <a:noFill/>
        </p:spPr>
        <p:txBody>
          <a:bodyPr wrap="square" rtlCol="0">
            <a:normAutofit/>
          </a:bodyPr>
          <a:lstStyle/>
          <a:p>
            <a:pPr algn="ctr"/>
            <a:r>
              <a:rPr lang="en-US" sz="6000" dirty="0">
                <a:solidFill>
                  <a:srgbClr val="FFFF00"/>
                </a:solidFill>
                <a:latin typeface="UTM American Sans" panose="020B0A02040204020203" pitchFamily="34" charset="0"/>
                <a:ea typeface="Segoe UI Black" panose="020B0A02040204020203" pitchFamily="34" charset="0"/>
              </a:rPr>
              <a:t>KINH TIN KÍNH</a:t>
            </a:r>
            <a:endParaRPr lang="en-US" sz="10350" dirty="0">
              <a:solidFill>
                <a:schemeClr val="bg1"/>
              </a:solidFill>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343583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9144000" cy="4708981"/>
          </a:xfrm>
          <a:prstGeom prst="rect">
            <a:avLst/>
          </a:prstGeom>
        </p:spPr>
        <p:txBody>
          <a:bodyPr wrap="square" anchor="ctr" anchorCtr="0">
            <a:normAutofit/>
          </a:bodyPr>
          <a:lstStyle/>
          <a:p>
            <a:pPr algn="just"/>
            <a:r>
              <a:rPr lang="vi-VN" sz="6000" dirty="0">
                <a:solidFill>
                  <a:schemeClr val="bg1"/>
                </a:solidFill>
                <a:latin typeface="UTM American Sans" panose="020B0A02040204020203" pitchFamily="34" charset="0"/>
                <a:ea typeface="Segoe UI Black" panose="020B0A02040204020203" pitchFamily="34" charset="0"/>
                <a:cs typeface="Times New Roman" pitchFamily="18" charset="0"/>
              </a:rPr>
              <a:t>Tôi tin kính một Thiên Chúa là Cha toàn năng, Đấng tạo thành trời đất, muôn vật hữu hình và vô hình. </a:t>
            </a:r>
            <a:endParaRPr lang="vi-VN" sz="5400" dirty="0">
              <a:solidFill>
                <a:schemeClr val="bg1"/>
              </a:solidFill>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2616382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9144000" cy="4708981"/>
          </a:xfrm>
          <a:prstGeom prst="rect">
            <a:avLst/>
          </a:prstGeom>
        </p:spPr>
        <p:txBody>
          <a:bodyPr wrap="square" anchor="ctr" anchorCtr="0">
            <a:normAutofit/>
          </a:bodyPr>
          <a:lstStyle/>
          <a:p>
            <a:pPr algn="just"/>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Tôi</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tin </a:t>
            </a:r>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kính</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a:t>
            </a:r>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một</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a:t>
            </a:r>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Chúa</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a:t>
            </a:r>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Giêsu</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a:t>
            </a:r>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Kitô</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Con </a:t>
            </a:r>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Một</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a:t>
            </a:r>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Thiên</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a:t>
            </a:r>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Chúa</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a:t>
            </a:r>
            <a:r>
              <a:rPr lang="vi-VN" sz="6000" dirty="0">
                <a:solidFill>
                  <a:schemeClr val="bg1"/>
                </a:solidFill>
                <a:latin typeface="UTM American Sans" panose="020B0A02040204020203" pitchFamily="34" charset="0"/>
                <a:ea typeface="Segoe UI Black" panose="020B0A02040204020203" pitchFamily="34" charset="0"/>
                <a:cs typeface="Times New Roman" pitchFamily="18" charset="0"/>
              </a:rPr>
              <a:t>Sinh bởi Đức Chúa Cha từ trước muôn đời. </a:t>
            </a:r>
            <a:endParaRPr lang="vi-VN" sz="5400" dirty="0">
              <a:solidFill>
                <a:schemeClr val="bg1"/>
              </a:solidFill>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0861857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19050" y="133350"/>
            <a:ext cx="9070145" cy="4708981"/>
          </a:xfrm>
          <a:prstGeom prst="rect">
            <a:avLst/>
          </a:prstGeom>
        </p:spPr>
        <p:txBody>
          <a:bodyPr wrap="square" anchor="ctr" anchorCtr="0">
            <a:normAutofit/>
          </a:bodyPr>
          <a:lstStyle/>
          <a:p>
            <a:pPr algn="just"/>
            <a:r>
              <a:rPr lang="vi-VN" sz="6000" dirty="0">
                <a:solidFill>
                  <a:schemeClr val="bg1"/>
                </a:solidFill>
                <a:latin typeface="UTM American Sans" panose="020B0A02040204020203" pitchFamily="34" charset="0"/>
                <a:ea typeface="Segoe UI Black" panose="020B0A02040204020203" pitchFamily="34" charset="0"/>
                <a:cs typeface="Times New Roman" pitchFamily="18" charset="0"/>
              </a:rPr>
              <a:t>Người là Thiên Chúa bởi Thiên Chúa, Ánh Sáng bởi Ánh Sáng,</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a:t>
            </a:r>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Thiên</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a:t>
            </a:r>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Chúa</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a:t>
            </a:r>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thật</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a:t>
            </a:r>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bởi</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a:t>
            </a:r>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Thiên</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a:t>
            </a:r>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Chúa</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 </a:t>
            </a:r>
            <a:r>
              <a:rPr lang="en-US" sz="6000" dirty="0" err="1">
                <a:solidFill>
                  <a:schemeClr val="bg1"/>
                </a:solidFill>
                <a:latin typeface="UTM American Sans" panose="020B0A02040204020203" pitchFamily="34" charset="0"/>
                <a:ea typeface="Segoe UI Black" panose="020B0A02040204020203" pitchFamily="34" charset="0"/>
                <a:cs typeface="Times New Roman" pitchFamily="18" charset="0"/>
              </a:rPr>
              <a:t>thật</a:t>
            </a:r>
            <a:r>
              <a:rPr lang="en-US" sz="6000" dirty="0">
                <a:solidFill>
                  <a:schemeClr val="bg1"/>
                </a:solidFill>
                <a:latin typeface="UTM American Sans" panose="020B0A02040204020203" pitchFamily="34" charset="0"/>
                <a:ea typeface="Segoe UI Black" panose="020B0A02040204020203" pitchFamily="34" charset="0"/>
                <a:cs typeface="Times New Roman" pitchFamily="18" charset="0"/>
              </a:rPr>
              <a:t>,</a:t>
            </a:r>
            <a:endParaRPr lang="vi-VN" sz="5400" dirty="0">
              <a:solidFill>
                <a:schemeClr val="bg1"/>
              </a:solidFill>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8255828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57151"/>
            <a:ext cx="9144000" cy="5105400"/>
          </a:xfrm>
          <a:prstGeom prst="rect">
            <a:avLst/>
          </a:prstGeom>
        </p:spPr>
        <p:txBody>
          <a:bodyPr wrap="square" anchor="ctr" anchorCtr="0">
            <a:normAutofit/>
          </a:bodyPr>
          <a:lstStyle/>
          <a:p>
            <a:pPr algn="just"/>
            <a:r>
              <a:rPr lang="vi-VN" sz="5550" dirty="0">
                <a:solidFill>
                  <a:schemeClr val="bg1"/>
                </a:solidFill>
                <a:latin typeface="UTM American Sans" panose="020B0A02040204020203" pitchFamily="34" charset="0"/>
                <a:ea typeface="Segoe UI Black" panose="020B0A02040204020203" pitchFamily="34" charset="0"/>
              </a:rPr>
              <a:t>được sinh ra mà không phải được tạo thành, đồng bản thể với Đức Chúa Cha: nhờ Người mà muôn vật được tạo thành. </a:t>
            </a:r>
          </a:p>
        </p:txBody>
      </p:sp>
    </p:spTree>
    <p:extLst>
      <p:ext uri="{BB962C8B-B14F-4D97-AF65-F5344CB8AC3E}">
        <p14:creationId xmlns:p14="http://schemas.microsoft.com/office/powerpoint/2010/main" val="21656278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285750"/>
            <a:ext cx="9144000" cy="4524315"/>
          </a:xfrm>
          <a:prstGeom prst="rect">
            <a:avLst/>
          </a:prstGeom>
        </p:spPr>
        <p:txBody>
          <a:bodyPr wrap="square" anchor="ctr" anchorCtr="0">
            <a:normAutofit/>
          </a:bodyPr>
          <a:lstStyle/>
          <a:p>
            <a:pPr algn="just"/>
            <a:r>
              <a:rPr lang="vi-VN" sz="7200" dirty="0">
                <a:solidFill>
                  <a:schemeClr val="bg1"/>
                </a:solidFill>
                <a:latin typeface="UTM American Sans" panose="020B0A02040204020203" pitchFamily="34" charset="0"/>
                <a:ea typeface="Segoe UI Black" panose="020B0A02040204020203" pitchFamily="34" charset="0"/>
              </a:rPr>
              <a:t>Vì loài người chúng ta và để cứu độ chúng ta,</a:t>
            </a:r>
            <a:r>
              <a:rPr lang="en-US" sz="7200" dirty="0">
                <a:solidFill>
                  <a:schemeClr val="bg1"/>
                </a:solidFill>
                <a:latin typeface="UTM American Sans" panose="020B0A02040204020203" pitchFamily="34" charset="0"/>
                <a:ea typeface="Segoe UI Black" panose="020B0A02040204020203" pitchFamily="34" charset="0"/>
              </a:rPr>
              <a:t> </a:t>
            </a:r>
            <a:r>
              <a:rPr lang="vi-VN" sz="7200" dirty="0">
                <a:solidFill>
                  <a:schemeClr val="bg1"/>
                </a:solidFill>
                <a:latin typeface="UTM American Sans" panose="020B0A02040204020203" pitchFamily="34" charset="0"/>
                <a:ea typeface="Segoe UI Black" panose="020B0A02040204020203" pitchFamily="34" charset="0"/>
                <a:cs typeface="Times New Roman" pitchFamily="18" charset="0"/>
              </a:rPr>
              <a:t>Người đã từ trời xuống thế. </a:t>
            </a:r>
            <a:endParaRPr lang="vi-VN" sz="6600" dirty="0">
              <a:solidFill>
                <a:schemeClr val="bg1"/>
              </a:solidFill>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8967151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9144000" cy="4824398"/>
          </a:xfrm>
          <a:prstGeom prst="rect">
            <a:avLst/>
          </a:prstGeom>
        </p:spPr>
        <p:txBody>
          <a:bodyPr wrap="square" anchor="ctr" anchorCtr="0">
            <a:normAutofit/>
          </a:bodyPr>
          <a:lstStyle/>
          <a:p>
            <a:pPr algn="just"/>
            <a:r>
              <a:rPr lang="vi-VN" sz="6150" dirty="0">
                <a:solidFill>
                  <a:srgbClr val="FFFF00"/>
                </a:solidFill>
                <a:latin typeface="UTM American Sans" panose="020B0A02040204020203" pitchFamily="34" charset="0"/>
                <a:ea typeface="Segoe UI Black" panose="020B0A02040204020203" pitchFamily="34" charset="0"/>
                <a:cs typeface="Times New Roman" pitchFamily="18" charset="0"/>
              </a:rPr>
              <a:t>Bởi phép Đức Chúa Thánh Thần, Người đã nhập thể trong lòng Trinh Nữ Maria, và đã làm người.</a:t>
            </a:r>
            <a:endParaRPr lang="vi-VN" sz="6150" dirty="0">
              <a:solidFill>
                <a:schemeClr val="bg1"/>
              </a:solidFill>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0955151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305972"/>
            <a:ext cx="9144000" cy="4662815"/>
          </a:xfrm>
          <a:prstGeom prst="rect">
            <a:avLst/>
          </a:prstGeom>
        </p:spPr>
        <p:txBody>
          <a:bodyPr wrap="square" anchor="ctr" anchorCtr="0">
            <a:normAutofit/>
          </a:bodyPr>
          <a:lstStyle/>
          <a:p>
            <a:pPr algn="just"/>
            <a:r>
              <a:rPr lang="vi-VN" sz="4950" dirty="0">
                <a:solidFill>
                  <a:schemeClr val="bg1"/>
                </a:solidFill>
                <a:latin typeface="UTM American Sans" panose="020B0A02040204020203" pitchFamily="34" charset="0"/>
                <a:ea typeface="Segoe UI Black" panose="020B0A02040204020203" pitchFamily="34" charset="0"/>
                <a:cs typeface="Times New Roman" pitchFamily="18" charset="0"/>
              </a:rPr>
              <a:t>Người chịu đóng đinh vào thập giá vì chúng ta, thời quan Phongxiô Philatô; Người chịu khổ hình và mai táng, ngày thứ ba Người sống lại như lời Thánh Kinh.</a:t>
            </a:r>
            <a:endParaRPr lang="vi-VN" sz="4950" dirty="0">
              <a:solidFill>
                <a:schemeClr val="bg1"/>
              </a:solidFill>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7104827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171093"/>
            <a:ext cx="9144000" cy="4801314"/>
          </a:xfrm>
          <a:prstGeom prst="rect">
            <a:avLst/>
          </a:prstGeom>
        </p:spPr>
        <p:txBody>
          <a:bodyPr wrap="square" anchor="ctr" anchorCtr="0">
            <a:normAutofit/>
          </a:bodyPr>
          <a:lstStyle/>
          <a:p>
            <a:pPr algn="just"/>
            <a:r>
              <a:rPr lang="vi-VN" sz="5100" dirty="0">
                <a:solidFill>
                  <a:schemeClr val="bg1"/>
                </a:solidFill>
                <a:latin typeface="UTM American Sans" panose="020B0A02040204020203" pitchFamily="34" charset="0"/>
                <a:ea typeface="Segoe UI Black" panose="020B0A02040204020203" pitchFamily="34" charset="0"/>
              </a:rPr>
              <a:t>Người lên trời, ngự bên hữu Đức Chúa Cha, và Người sẽ lại đến trong vinh quang để phán xét kẻ sống và kẻ chết, Nước Người sẽ không bao giờ cùng.</a:t>
            </a:r>
          </a:p>
        </p:txBody>
      </p:sp>
    </p:spTree>
    <p:extLst>
      <p:ext uri="{BB962C8B-B14F-4D97-AF65-F5344CB8AC3E}">
        <p14:creationId xmlns:p14="http://schemas.microsoft.com/office/powerpoint/2010/main" val="15884027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348176"/>
            <a:ext cx="9144000" cy="4247317"/>
          </a:xfrm>
          <a:prstGeom prst="rect">
            <a:avLst/>
          </a:prstGeom>
        </p:spPr>
        <p:txBody>
          <a:bodyPr wrap="square" anchor="ctr" anchorCtr="0">
            <a:normAutofit/>
          </a:bodyPr>
          <a:lstStyle/>
          <a:p>
            <a:pPr algn="just"/>
            <a:r>
              <a:rPr lang="vi-VN" sz="5400" dirty="0">
                <a:solidFill>
                  <a:schemeClr val="bg1"/>
                </a:solidFill>
                <a:latin typeface="UTM American Sans" panose="020B0A02040204020203" pitchFamily="34" charset="0"/>
                <a:ea typeface="Segoe UI Black" panose="020B0A02040204020203" pitchFamily="34" charset="0"/>
                <a:cs typeface="Times New Roman" pitchFamily="18" charset="0"/>
              </a:rPr>
              <a:t>Tôi tin kính Đức Chúa Thánh Thần là Thiên Chúa và là Đấng ban sự sống, Người bởi Đức Chúa Cha và Đức Chúa Con mà ra,</a:t>
            </a:r>
            <a:endParaRPr lang="vi-VN" sz="5400" dirty="0">
              <a:solidFill>
                <a:schemeClr val="bg1"/>
              </a:solidFill>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6051151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133350"/>
            <a:ext cx="9144000" cy="4478149"/>
          </a:xfrm>
          <a:prstGeom prst="rect">
            <a:avLst/>
          </a:prstGeom>
        </p:spPr>
        <p:txBody>
          <a:bodyPr wrap="square" anchor="ctr" anchorCtr="0">
            <a:normAutofit/>
          </a:bodyPr>
          <a:lstStyle/>
          <a:p>
            <a:pPr algn="just"/>
            <a:r>
              <a:rPr lang="vi-VN" sz="5700" dirty="0">
                <a:solidFill>
                  <a:schemeClr val="bg1"/>
                </a:solidFill>
                <a:latin typeface="UTM American Sans" panose="020B0A02040204020203" pitchFamily="34" charset="0"/>
                <a:ea typeface="Segoe UI Black" panose="020B0A02040204020203" pitchFamily="34" charset="0"/>
              </a:rPr>
              <a:t>Người được phụng thờ và tôn vinh cùng với Đức Chúa Cha và Đức Chúa Con: Người đã dùng các tiên tri mà phán dạy. </a:t>
            </a:r>
          </a:p>
        </p:txBody>
      </p:sp>
    </p:spTree>
    <p:extLst>
      <p:ext uri="{BB962C8B-B14F-4D97-AF65-F5344CB8AC3E}">
        <p14:creationId xmlns:p14="http://schemas.microsoft.com/office/powerpoint/2010/main" val="12652881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209550"/>
            <a:ext cx="9144000" cy="4478149"/>
          </a:xfrm>
          <a:prstGeom prst="rect">
            <a:avLst/>
          </a:prstGeom>
        </p:spPr>
        <p:txBody>
          <a:bodyPr wrap="square" anchor="ctr" anchorCtr="0">
            <a:normAutofit/>
          </a:bodyPr>
          <a:lstStyle/>
          <a:p>
            <a:pPr algn="just"/>
            <a:r>
              <a:rPr lang="vi-VN" sz="5700" dirty="0">
                <a:solidFill>
                  <a:schemeClr val="bg1"/>
                </a:solidFill>
                <a:latin typeface="UTM American Sans" panose="020B0A02040204020203" pitchFamily="34" charset="0"/>
                <a:ea typeface="Segoe UI Black" panose="020B0A02040204020203" pitchFamily="34" charset="0"/>
              </a:rPr>
              <a:t>Người được phụng thờ và tôn vinh cùng với Đức Chúa Cha và Đức Chúa Con: Người đã dùng các tiên tri mà phán dạy. </a:t>
            </a:r>
          </a:p>
        </p:txBody>
      </p:sp>
    </p:spTree>
    <p:extLst>
      <p:ext uri="{BB962C8B-B14F-4D97-AF65-F5344CB8AC3E}">
        <p14:creationId xmlns:p14="http://schemas.microsoft.com/office/powerpoint/2010/main" val="319396957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9144000" cy="4524315"/>
          </a:xfrm>
          <a:prstGeom prst="rect">
            <a:avLst/>
          </a:prstGeom>
        </p:spPr>
        <p:txBody>
          <a:bodyPr wrap="square" anchor="ctr" anchorCtr="0">
            <a:normAutofit/>
          </a:bodyPr>
          <a:lstStyle/>
          <a:p>
            <a:pPr algn="just"/>
            <a:r>
              <a:rPr lang="vi-VN" sz="7200" dirty="0">
                <a:solidFill>
                  <a:schemeClr val="bg1"/>
                </a:solidFill>
                <a:latin typeface="UTM American Sans" panose="020B0A02040204020203" pitchFamily="34" charset="0"/>
                <a:ea typeface="Segoe UI Black" panose="020B0A02040204020203" pitchFamily="34" charset="0"/>
              </a:rPr>
              <a:t>Tôi tin Hội Thánh duy nhất thánh thiện công giáo và tông truyền.</a:t>
            </a:r>
            <a:endParaRPr lang="vi-VN" sz="5700" dirty="0">
              <a:solidFill>
                <a:schemeClr val="bg1"/>
              </a:solidFill>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9527310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9144000" cy="5170646"/>
          </a:xfrm>
          <a:prstGeom prst="rect">
            <a:avLst/>
          </a:prstGeom>
        </p:spPr>
        <p:txBody>
          <a:bodyPr wrap="square" anchor="ctr" anchorCtr="0">
            <a:normAutofit/>
          </a:bodyPr>
          <a:lstStyle/>
          <a:p>
            <a:pPr algn="just"/>
            <a:r>
              <a:rPr lang="vi-VN" sz="6600" dirty="0">
                <a:solidFill>
                  <a:schemeClr val="bg1"/>
                </a:solidFill>
                <a:latin typeface="UTM American Sans" panose="020B0A02040204020203" pitchFamily="34" charset="0"/>
                <a:ea typeface="Segoe UI Black" panose="020B0A02040204020203" pitchFamily="34" charset="0"/>
                <a:cs typeface="Times New Roman" pitchFamily="18" charset="0"/>
              </a:rPr>
              <a:t>Tôi tuyên xưng có một Phép Rửa để tha tội. Tôi trông đợi kẻ chết sống lại và sự</a:t>
            </a:r>
            <a:r>
              <a:rPr lang="en-US" sz="6600" dirty="0">
                <a:solidFill>
                  <a:schemeClr val="bg1"/>
                </a:solidFill>
                <a:latin typeface="UTM American Sans" panose="020B0A02040204020203" pitchFamily="34" charset="0"/>
                <a:ea typeface="Segoe UI Black" panose="020B0A02040204020203" pitchFamily="34" charset="0"/>
                <a:cs typeface="Times New Roman" pitchFamily="18" charset="0"/>
              </a:rPr>
              <a:t> </a:t>
            </a:r>
            <a:r>
              <a:rPr lang="vi-VN" sz="6600" dirty="0">
                <a:solidFill>
                  <a:schemeClr val="bg1"/>
                </a:solidFill>
                <a:latin typeface="UTM American Sans" panose="020B0A02040204020203" pitchFamily="34" charset="0"/>
                <a:ea typeface="Segoe UI Black" panose="020B0A02040204020203" pitchFamily="34" charset="0"/>
                <a:cs typeface="Times New Roman" pitchFamily="18" charset="0"/>
              </a:rPr>
              <a:t>sống đời sau. </a:t>
            </a:r>
            <a:r>
              <a:rPr lang="vi-VN" sz="6600" u="sng" dirty="0">
                <a:solidFill>
                  <a:srgbClr val="FFFF00"/>
                </a:solidFill>
                <a:latin typeface="UTM American Sans" panose="020B0A02040204020203" pitchFamily="34" charset="0"/>
                <a:ea typeface="Segoe UI Black" panose="020B0A02040204020203" pitchFamily="34" charset="0"/>
                <a:cs typeface="Times New Roman" pitchFamily="18" charset="0"/>
              </a:rPr>
              <a:t>Amen.</a:t>
            </a:r>
            <a:endParaRPr lang="en-US" sz="6600" dirty="0">
              <a:latin typeface="UTM American Sans"/>
            </a:endParaRPr>
          </a:p>
        </p:txBody>
      </p:sp>
    </p:spTree>
    <p:extLst>
      <p:ext uri="{BB962C8B-B14F-4D97-AF65-F5344CB8AC3E}">
        <p14:creationId xmlns:p14="http://schemas.microsoft.com/office/powerpoint/2010/main" val="579077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u="sng" dirty="0">
                <a:solidFill>
                  <a:schemeClr val="bg1"/>
                </a:solidFill>
                <a:effectLst/>
                <a:latin typeface="+mj-lt"/>
                <a:cs typeface="Times New Roman" panose="02020603050405020304" pitchFamily="18" charset="0"/>
              </a:rPr>
            </a:br>
            <a:endParaRPr lang="en-US" sz="6600" b="0" dirty="0">
              <a:solidFill>
                <a:schemeClr val="bg1"/>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latin typeface="UTM American Sans"/>
              </a:defRPr>
            </a:pPr>
            <a:r>
              <a:rPr kumimoji="0" lang="en-US" sz="3200" b="0" i="0" u="none" strike="noStrike" kern="1200" cap="none" spc="0" normalizeH="0" baseline="0" noProof="0">
                <a:ln>
                  <a:noFill/>
                </a:ln>
                <a:solidFill>
                  <a:prstClr val="white"/>
                </a:solidFill>
                <a:effectLst/>
                <a:uLnTx/>
                <a:uFillTx/>
                <a:latin typeface="UTM American Sans"/>
                <a:ea typeface="+mn-ea"/>
                <a:cs typeface="+mn-cs"/>
              </a:rPr>
              <a:t>Lời Nguyện Tín Hữu</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7028427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415224-29DA-C860-CC0E-DE80F390E293}"/>
              </a:ext>
            </a:extLst>
          </p:cNvPr>
          <p:cNvSpPr/>
          <p:nvPr/>
        </p:nvSpPr>
        <p:spPr>
          <a:xfrm>
            <a:off x="3276600" y="1733550"/>
            <a:ext cx="5791200" cy="2209800"/>
          </a:xfrm>
          <a:prstGeom prst="rect">
            <a:avLst/>
          </a:prstGeom>
        </p:spPr>
        <p:txBody>
          <a:bodyPr wrap="square">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latin typeface="UTM American Sans"/>
              </a:defRPr>
            </a:pPr>
            <a:r>
              <a:rPr kumimoji="0" lang="en-US" sz="3200" b="1" i="0" u="none" strike="noStrike" kern="1200" cap="none" spc="0" normalizeH="0" baseline="0" noProof="0" dirty="0">
                <a:ln>
                  <a:noFill/>
                </a:ln>
                <a:solidFill>
                  <a:srgbClr val="FFFF00"/>
                </a:solidFill>
                <a:effectLst/>
                <a:uLnTx/>
                <a:uFillTx/>
                <a:latin typeface="UTM American Sans" panose="020B0A02040204020203" pitchFamily="34" charset="0"/>
                <a:ea typeface="Segoe UI Black" panose="020B0A02040204020203" pitchFamily="34" charset="0"/>
              </a:rPr>
              <a:t>CA DÂNG LỄ</a:t>
            </a:r>
          </a:p>
          <a:p>
            <a:pPr lvl="0" algn="ctr">
              <a:defRPr>
                <a:latin typeface="UTM American Sans"/>
              </a:defRPr>
            </a:pPr>
            <a:r>
              <a:rPr lang="vi-VN" sz="3200" dirty="0">
                <a:solidFill>
                  <a:srgbClr val="FFFF00"/>
                </a:solidFill>
                <a:latin typeface="UTM American Sans" panose="020B0A02040204020203" pitchFamily="34" charset="0"/>
                <a:ea typeface="Segoe UI Black" panose="020B0A02040204020203" pitchFamily="34" charset="0"/>
              </a:rPr>
              <a:t>CỦA LỄ NGÀO </a:t>
            </a:r>
            <a:endParaRPr lang="en-US" sz="3200" dirty="0">
              <a:solidFill>
                <a:srgbClr val="FFFF00"/>
              </a:solidFill>
              <a:latin typeface="UTM American Sans" panose="020B0A02040204020203" pitchFamily="34" charset="0"/>
              <a:ea typeface="Segoe UI Black" panose="020B0A02040204020203" pitchFamily="34" charset="0"/>
            </a:endParaRPr>
          </a:p>
          <a:p>
            <a:pPr lvl="0" algn="ctr">
              <a:defRPr>
                <a:latin typeface="UTM American Sans"/>
              </a:defRPr>
            </a:pPr>
            <a:r>
              <a:rPr lang="vi-VN" sz="3200" dirty="0">
                <a:solidFill>
                  <a:srgbClr val="FFFF00"/>
                </a:solidFill>
                <a:latin typeface="UTM American Sans" panose="020B0A02040204020203" pitchFamily="34" charset="0"/>
                <a:ea typeface="Segoe UI Black" panose="020B0A02040204020203" pitchFamily="34" charset="0"/>
              </a:rPr>
              <a:t>NGẠT HƯƠNG THƠM</a:t>
            </a:r>
            <a:br>
              <a:rPr lang="vi-VN" sz="3200" dirty="0">
                <a:solidFill>
                  <a:srgbClr val="FFFF00"/>
                </a:solidFill>
                <a:latin typeface="UTM American Sans" panose="020B0A02040204020203" pitchFamily="34" charset="0"/>
                <a:ea typeface="Segoe UI Black" panose="020B0A02040204020203" pitchFamily="34" charset="0"/>
              </a:rPr>
            </a:br>
            <a:r>
              <a:rPr lang="vi-VN" sz="3200" i="1" dirty="0">
                <a:solidFill>
                  <a:schemeClr val="bg1"/>
                </a:solidFill>
                <a:latin typeface="UTM American Sans" panose="020B0A02040204020203" pitchFamily="34" charset="0"/>
                <a:ea typeface="Segoe UI Black" panose="020B0A02040204020203" pitchFamily="34" charset="0"/>
              </a:rPr>
              <a:t>Đăng Khoa</a:t>
            </a:r>
            <a:endParaRPr kumimoji="0" lang="en-US" sz="3200" b="1" i="1" u="none" strike="noStrike" kern="1200" cap="none" spc="0" normalizeH="0" baseline="0" noProof="0" dirty="0">
              <a:ln>
                <a:noFill/>
              </a:ln>
              <a:solidFill>
                <a:schemeClr val="bg1"/>
              </a:solidFill>
              <a:effectLst/>
              <a:uLnTx/>
              <a:uFillTx/>
              <a:latin typeface="UTM American Sans" panose="020B0A02040204020203" pitchFamily="34" charset="0"/>
              <a:ea typeface="Segoe UI Black" panose="020B0A02040204020203" pitchFamily="34" charset="0"/>
            </a:endParaRPr>
          </a:p>
        </p:txBody>
      </p:sp>
      <p:pic>
        <p:nvPicPr>
          <p:cNvPr id="8" name="Picture 7">
            <a:extLst>
              <a:ext uri="{FF2B5EF4-FFF2-40B4-BE49-F238E27FC236}">
                <a16:creationId xmlns:a16="http://schemas.microsoft.com/office/drawing/2014/main" id="{83FDB272-03E3-D29D-0788-EEBB2ACB8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 y="0"/>
            <a:ext cx="4352925" cy="5143500"/>
          </a:xfrm>
          <a:prstGeom prst="rect">
            <a:avLst/>
          </a:prstGeom>
        </p:spPr>
      </p:pic>
    </p:spTree>
    <p:extLst>
      <p:ext uri="{BB962C8B-B14F-4D97-AF65-F5344CB8AC3E}">
        <p14:creationId xmlns:p14="http://schemas.microsoft.com/office/powerpoint/2010/main" val="26248240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4900" b="0" u="sng" dirty="0">
                <a:solidFill>
                  <a:srgbClr val="FFFF00"/>
                </a:solidFill>
                <a:effectLst/>
                <a:latin typeface="UTM American Sans" panose="020B0A02040204020203" pitchFamily="34" charset="0"/>
                <a:ea typeface="Segoe UI Black" panose="020B0A02040204020203" pitchFamily="34" charset="0"/>
              </a:rPr>
              <a:t>Tk1:</a:t>
            </a:r>
            <a:r>
              <a:rPr lang="en-US" sz="4900" dirty="0">
                <a:solidFill>
                  <a:schemeClr val="bg1"/>
                </a:solidFill>
                <a:latin typeface="UTM American Sans" panose="020B0A02040204020203" pitchFamily="34" charset="0"/>
                <a:ea typeface="Segoe UI Black" panose="020B0A02040204020203" pitchFamily="34" charset="0"/>
              </a:rPr>
              <a:t> </a:t>
            </a:r>
            <a:r>
              <a:rPr lang="vi-VN" sz="4900" dirty="0">
                <a:solidFill>
                  <a:schemeClr val="bg1"/>
                </a:solidFill>
                <a:latin typeface="UTM American Sans" panose="020B0A02040204020203" pitchFamily="34" charset="0"/>
                <a:ea typeface="Segoe UI Black" panose="020B0A02040204020203" pitchFamily="34" charset="0"/>
              </a:rPr>
              <a:t>Dâng lên Ngài tháng ngày đời con chuỗi vui buồn thăng trầm cuộc sống. Đời bể dâu kết thành khúc hát nhờ hồng ân của Chúa diệu vời…</a:t>
            </a:r>
            <a:endParaRPr lang="en-US" sz="4900" b="0" dirty="0">
              <a:solidFill>
                <a:schemeClr val="bg1"/>
              </a:solidFill>
              <a:effectLst/>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5723755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sz="5400" u="sng" dirty="0">
                <a:solidFill>
                  <a:srgbClr val="FFFF00"/>
                </a:solidFill>
                <a:latin typeface="UTM American Sans" panose="020B0A02040204020203" pitchFamily="34" charset="0"/>
                <a:ea typeface="Segoe UI Black" panose="020B0A02040204020203" pitchFamily="34" charset="0"/>
              </a:rPr>
              <a:t>***</a:t>
            </a:r>
            <a:r>
              <a:rPr lang="en-US" sz="5400" b="0" u="sng" dirty="0">
                <a:solidFill>
                  <a:srgbClr val="FFFF00"/>
                </a:solidFill>
                <a:effectLst/>
                <a:latin typeface="UTM American Sans" panose="020B0A02040204020203" pitchFamily="34" charset="0"/>
                <a:ea typeface="Segoe UI Black" panose="020B0A02040204020203" pitchFamily="34" charset="0"/>
              </a:rPr>
              <a:t>:</a:t>
            </a:r>
            <a:r>
              <a:rPr lang="en-US" sz="5400" b="0" dirty="0">
                <a:solidFill>
                  <a:schemeClr val="bg1"/>
                </a:solidFill>
                <a:effectLst/>
                <a:latin typeface="UTM American Sans" panose="020B0A02040204020203" pitchFamily="34" charset="0"/>
                <a:ea typeface="Segoe UI Black" panose="020B0A02040204020203" pitchFamily="34" charset="0"/>
              </a:rPr>
              <a:t> </a:t>
            </a:r>
            <a:r>
              <a:rPr lang="vi-VN" sz="5400" dirty="0">
                <a:solidFill>
                  <a:schemeClr val="bg1"/>
                </a:solidFill>
                <a:latin typeface="UTM American Sans" panose="020B0A02040204020203" pitchFamily="34" charset="0"/>
                <a:ea typeface="Segoe UI Black" panose="020B0A02040204020203" pitchFamily="34" charset="0"/>
              </a:rPr>
              <a:t>Như hương thơm ngào ngạt bay lên trước tôn nhan của Chúa. Tình yêu con hiến dâng cho Ngài, trọn đời con là của Chúa.</a:t>
            </a:r>
            <a:endParaRPr lang="en-US" sz="5400" b="0" dirty="0">
              <a:solidFill>
                <a:schemeClr val="bg1"/>
              </a:solidFill>
              <a:effectLst/>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36023337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en-US" b="0" u="sng" dirty="0" err="1">
                <a:solidFill>
                  <a:srgbClr val="FFFF00"/>
                </a:solidFill>
                <a:effectLst/>
                <a:latin typeface="UTM American Sans" panose="020B0A02040204020203" pitchFamily="34" charset="0"/>
                <a:ea typeface="Segoe UI Black" panose="020B0A02040204020203" pitchFamily="34" charset="0"/>
              </a:rPr>
              <a:t>Đk</a:t>
            </a:r>
            <a:r>
              <a:rPr lang="en-US" b="0" u="sng" dirty="0">
                <a:solidFill>
                  <a:srgbClr val="FFFF00"/>
                </a:solidFill>
                <a:effectLst/>
                <a:latin typeface="UTM American Sans" panose="020B0A02040204020203" pitchFamily="34" charset="0"/>
                <a:ea typeface="Segoe UI Black" panose="020B0A02040204020203" pitchFamily="34" charset="0"/>
              </a:rPr>
              <a:t>:</a:t>
            </a:r>
            <a:r>
              <a:rPr lang="en-US" b="0" dirty="0">
                <a:solidFill>
                  <a:srgbClr val="FFFF00"/>
                </a:solidFill>
                <a:effectLst/>
                <a:latin typeface="UTM American Sans" panose="020B0A02040204020203" pitchFamily="34" charset="0"/>
                <a:ea typeface="Segoe UI Black" panose="020B0A02040204020203" pitchFamily="34" charset="0"/>
              </a:rPr>
              <a:t> </a:t>
            </a:r>
            <a:r>
              <a:rPr lang="vi-VN" dirty="0">
                <a:solidFill>
                  <a:schemeClr val="bg1"/>
                </a:solidFill>
                <a:latin typeface="UTM American Sans" panose="020B0A02040204020203" pitchFamily="34" charset="0"/>
                <a:ea typeface="Segoe UI Black" panose="020B0A02040204020203" pitchFamily="34" charset="0"/>
              </a:rPr>
              <a:t>Hiệp cùng với lễ vật dâng Ngài là bánh thơm, là rượu ngon, con dâng lên trọn niềm yêu mến. Hiệp lòng cùng với lễ vật chân thành là trái ngon, là hoa tươi, xin dâng lên Ngài trót đời con.</a:t>
            </a:r>
          </a:p>
        </p:txBody>
      </p:sp>
    </p:spTree>
    <p:extLst>
      <p:ext uri="{BB962C8B-B14F-4D97-AF65-F5344CB8AC3E}">
        <p14:creationId xmlns:p14="http://schemas.microsoft.com/office/powerpoint/2010/main" val="34850697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4308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93B8CC-7570-5015-3EA6-3BD98811B24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20555569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6BAB9F-81E3-4969-A131-590646CB493E}"/>
              </a:ext>
            </a:extLst>
          </p:cNvPr>
          <p:cNvSpPr/>
          <p:nvPr/>
        </p:nvSpPr>
        <p:spPr>
          <a:xfrm>
            <a:off x="0" y="0"/>
            <a:ext cx="9144000" cy="3531736"/>
          </a:xfrm>
          <a:prstGeom prst="rect">
            <a:avLst/>
          </a:prstGeom>
        </p:spPr>
        <p:txBody>
          <a:bodyPr wrap="square">
            <a:normAutofit/>
          </a:bodyPr>
          <a:lstStyle/>
          <a:p>
            <a:pPr algn="just"/>
            <a:endParaRPr lang="en-US" sz="900" u="sng" dirty="0">
              <a:solidFill>
                <a:srgbClr val="FFFF00"/>
              </a:solidFill>
              <a:latin typeface="UTM American Sans" panose="020B0A02040204020203" pitchFamily="34" charset="0"/>
              <a:ea typeface="Segoe UI Black" panose="020B0A02040204020203" pitchFamily="34" charset="0"/>
            </a:endParaRPr>
          </a:p>
          <a:p>
            <a:pPr algn="ctr"/>
            <a:endParaRPr lang="en-US" sz="5400" u="sng" dirty="0">
              <a:solidFill>
                <a:srgbClr val="FFFF00"/>
              </a:solidFill>
              <a:latin typeface="UTM American Sans" panose="020B0A02040204020203" pitchFamily="34" charset="0"/>
              <a:ea typeface="Segoe UI Black" panose="020B0A02040204020203" pitchFamily="34" charset="0"/>
            </a:endParaRPr>
          </a:p>
          <a:p>
            <a:pPr algn="ctr"/>
            <a:r>
              <a:rPr lang="en-US" sz="5400" dirty="0">
                <a:solidFill>
                  <a:srgbClr val="FFFF00"/>
                </a:solidFill>
                <a:latin typeface="UTM American Sans" panose="020B0A02040204020203" pitchFamily="34" charset="0"/>
                <a:ea typeface="Segoe UI Black" panose="020B0A02040204020203" pitchFamily="34" charset="0"/>
              </a:rPr>
              <a:t>Ca </a:t>
            </a:r>
            <a:r>
              <a:rPr lang="en-US" sz="5400" dirty="0" err="1">
                <a:solidFill>
                  <a:srgbClr val="FFFF00"/>
                </a:solidFill>
                <a:latin typeface="UTM American Sans" panose="020B0A02040204020203" pitchFamily="34" charset="0"/>
                <a:ea typeface="Segoe UI Black" panose="020B0A02040204020203" pitchFamily="34" charset="0"/>
              </a:rPr>
              <a:t>Hiệp</a:t>
            </a:r>
            <a:r>
              <a:rPr lang="en-US" sz="5400" dirty="0">
                <a:solidFill>
                  <a:srgbClr val="FFFF00"/>
                </a:solidFill>
                <a:latin typeface="UTM American Sans" panose="020B0A02040204020203" pitchFamily="34" charset="0"/>
                <a:ea typeface="Segoe UI Black" panose="020B0A02040204020203" pitchFamily="34" charset="0"/>
              </a:rPr>
              <a:t> </a:t>
            </a:r>
            <a:r>
              <a:rPr lang="en-US" sz="5400" dirty="0" err="1">
                <a:solidFill>
                  <a:srgbClr val="FFFF00"/>
                </a:solidFill>
                <a:latin typeface="UTM American Sans" panose="020B0A02040204020203" pitchFamily="34" charset="0"/>
                <a:ea typeface="Segoe UI Black" panose="020B0A02040204020203" pitchFamily="34" charset="0"/>
              </a:rPr>
              <a:t>Lễ</a:t>
            </a:r>
            <a:endParaRPr lang="en-US" sz="5400" dirty="0">
              <a:solidFill>
                <a:srgbClr val="FFFF00"/>
              </a:solidFill>
              <a:latin typeface="UTM American Sans" panose="020B0A02040204020203" pitchFamily="34" charset="0"/>
              <a:ea typeface="Segoe UI Black" panose="020B0A02040204020203" pitchFamily="34" charset="0"/>
            </a:endParaRPr>
          </a:p>
          <a:p>
            <a:pPr algn="ctr"/>
            <a:r>
              <a:rPr lang="en-US" sz="6600" dirty="0" err="1">
                <a:solidFill>
                  <a:srgbClr val="FFFF00"/>
                </a:solidFill>
                <a:latin typeface="UTM American Sans" panose="020B0A02040204020203" pitchFamily="34" charset="0"/>
                <a:ea typeface="Segoe UI Black" panose="020B0A02040204020203" pitchFamily="34" charset="0"/>
              </a:rPr>
              <a:t>Bình</a:t>
            </a:r>
            <a:r>
              <a:rPr lang="en-US" sz="6600" dirty="0">
                <a:solidFill>
                  <a:srgbClr val="FFFF00"/>
                </a:solidFill>
                <a:latin typeface="UTM American Sans" panose="020B0A02040204020203" pitchFamily="34" charset="0"/>
                <a:ea typeface="Segoe UI Black" panose="020B0A02040204020203" pitchFamily="34" charset="0"/>
              </a:rPr>
              <a:t> </a:t>
            </a:r>
            <a:r>
              <a:rPr lang="en-US" sz="6600" dirty="0" err="1">
                <a:solidFill>
                  <a:srgbClr val="FFFF00"/>
                </a:solidFill>
                <a:latin typeface="UTM American Sans" panose="020B0A02040204020203" pitchFamily="34" charset="0"/>
                <a:ea typeface="Segoe UI Black" panose="020B0A02040204020203" pitchFamily="34" charset="0"/>
              </a:rPr>
              <a:t>Yên</a:t>
            </a:r>
            <a:r>
              <a:rPr lang="en-US" sz="6600" dirty="0">
                <a:solidFill>
                  <a:srgbClr val="FFFF00"/>
                </a:solidFill>
                <a:latin typeface="UTM American Sans" panose="020B0A02040204020203" pitchFamily="34" charset="0"/>
                <a:ea typeface="Segoe UI Black" panose="020B0A02040204020203" pitchFamily="34" charset="0"/>
              </a:rPr>
              <a:t> </a:t>
            </a:r>
            <a:r>
              <a:rPr lang="en-US" sz="6600" dirty="0" err="1">
                <a:solidFill>
                  <a:srgbClr val="FFFF00"/>
                </a:solidFill>
                <a:latin typeface="UTM American Sans" panose="020B0A02040204020203" pitchFamily="34" charset="0"/>
                <a:ea typeface="Segoe UI Black" panose="020B0A02040204020203" pitchFamily="34" charset="0"/>
              </a:rPr>
              <a:t>Của</a:t>
            </a:r>
            <a:r>
              <a:rPr lang="en-US" sz="6600" dirty="0">
                <a:solidFill>
                  <a:srgbClr val="FFFF00"/>
                </a:solidFill>
                <a:latin typeface="UTM American Sans" panose="020B0A02040204020203" pitchFamily="34" charset="0"/>
                <a:ea typeface="Segoe UI Black" panose="020B0A02040204020203" pitchFamily="34" charset="0"/>
              </a:rPr>
              <a:t> C on</a:t>
            </a:r>
          </a:p>
          <a:p>
            <a:pPr algn="ctr"/>
            <a:r>
              <a:rPr lang="en-US" sz="4050" dirty="0">
                <a:solidFill>
                  <a:schemeClr val="bg1"/>
                </a:solidFill>
                <a:latin typeface="UTM American Sans" panose="020B0A02040204020203" pitchFamily="34" charset="0"/>
                <a:ea typeface="Segoe UI Black" panose="020B0A02040204020203" pitchFamily="34" charset="0"/>
              </a:rPr>
              <a:t>Jb. An </a:t>
            </a:r>
            <a:r>
              <a:rPr lang="en-US" sz="4050" dirty="0" err="1">
                <a:solidFill>
                  <a:schemeClr val="bg1"/>
                </a:solidFill>
                <a:latin typeface="UTM American Sans" panose="020B0A02040204020203" pitchFamily="34" charset="0"/>
                <a:ea typeface="Segoe UI Black" panose="020B0A02040204020203" pitchFamily="34" charset="0"/>
              </a:rPr>
              <a:t>Ninh</a:t>
            </a:r>
            <a:endParaRPr lang="vi-VN" sz="4050" dirty="0">
              <a:solidFill>
                <a:schemeClr val="bg1"/>
              </a:solidFill>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231722846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7752"/>
            <a:ext cx="9144000" cy="4662815"/>
          </a:xfrm>
          <a:prstGeom prst="rect">
            <a:avLst/>
          </a:prstGeom>
        </p:spPr>
        <p:txBody>
          <a:bodyPr wrap="square" anchor="ctr" anchorCtr="0">
            <a:normAutofit/>
          </a:bodyPr>
          <a:lstStyle/>
          <a:p>
            <a:pPr algn="just" fontAlgn="base"/>
            <a:r>
              <a:rPr lang="en-US" sz="4950" u="sng"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Đk</a:t>
            </a:r>
            <a:r>
              <a:rPr lang="en-US" sz="495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t>
            </a:r>
            <a:r>
              <a:rPr lang="en-US" sz="495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rPr>
              <a:t>Bình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yên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lâu</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dài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đến</a:t>
            </a:r>
            <a:r>
              <a:rPr lang="en-US" sz="4950" dirty="0">
                <a:solidFill>
                  <a:schemeClr val="bg1"/>
                </a:solidFill>
                <a:latin typeface="UTM American Sans" panose="020B0A02040204020203" pitchFamily="34" charset="0"/>
                <a:ea typeface="Segoe UI Black" panose="020B0A02040204020203" pitchFamily="34" charset="0"/>
              </a:rPr>
              <a:t> n </a:t>
            </a:r>
            <a:r>
              <a:rPr lang="vi-VN" sz="4950" dirty="0">
                <a:solidFill>
                  <a:schemeClr val="bg1"/>
                </a:solidFill>
                <a:latin typeface="UTM American Sans" panose="020B0A02040204020203" pitchFamily="34" charset="0"/>
                <a:ea typeface="Segoe UI Black" panose="020B0A02040204020203" pitchFamily="34" charset="0"/>
              </a:rPr>
              <a:t>ư</a:t>
            </a:r>
            <a:r>
              <a:rPr lang="en-US" sz="4950" dirty="0" err="1">
                <a:solidFill>
                  <a:schemeClr val="bg1"/>
                </a:solidFill>
                <a:latin typeface="UTM American Sans" panose="020B0A02040204020203" pitchFamily="34" charset="0"/>
                <a:ea typeface="Segoe UI Black" panose="020B0A02040204020203" pitchFamily="34" charset="0"/>
              </a:rPr>
              <a:t>ơng</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thân</a:t>
            </a:r>
            <a:r>
              <a:rPr lang="en-US" sz="4950" dirty="0">
                <a:solidFill>
                  <a:schemeClr val="bg1"/>
                </a:solidFill>
                <a:latin typeface="UTM American Sans" panose="020B0A02040204020203" pitchFamily="34" charset="0"/>
                <a:ea typeface="Segoe UI Black" panose="020B0A02040204020203" pitchFamily="34" charset="0"/>
              </a:rPr>
              <a:t> n</a:t>
            </a:r>
            <a:r>
              <a:rPr lang="vi-VN" sz="4950" dirty="0">
                <a:solidFill>
                  <a:schemeClr val="bg1"/>
                </a:solidFill>
                <a:latin typeface="UTM American Sans" panose="020B0A02040204020203" pitchFamily="34" charset="0"/>
                <a:ea typeface="Segoe UI Black" panose="020B0A02040204020203" pitchFamily="34" charset="0"/>
              </a:rPr>
              <a:t>ơ</a:t>
            </a:r>
            <a:r>
              <a:rPr lang="en-US" sz="4950" dirty="0" err="1">
                <a:solidFill>
                  <a:schemeClr val="bg1"/>
                </a:solidFill>
                <a:latin typeface="UTM American Sans" panose="020B0A02040204020203" pitchFamily="34" charset="0"/>
                <a:ea typeface="Segoe UI Black" panose="020B0A02040204020203" pitchFamily="34" charset="0"/>
              </a:rPr>
              <a:t>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Ngài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Chúa</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chính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bình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yên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của</a:t>
            </a:r>
            <a:r>
              <a:rPr lang="en-US" sz="4950" dirty="0">
                <a:solidFill>
                  <a:schemeClr val="bg1"/>
                </a:solidFill>
                <a:latin typeface="UTM American Sans" panose="020B0A02040204020203" pitchFamily="34" charset="0"/>
                <a:ea typeface="Segoe UI Black" panose="020B0A02040204020203" pitchFamily="34" charset="0"/>
              </a:rPr>
              <a:t> con. </a:t>
            </a:r>
            <a:r>
              <a:rPr lang="en-US" sz="4950" dirty="0" err="1">
                <a:solidFill>
                  <a:schemeClr val="bg1"/>
                </a:solidFill>
                <a:latin typeface="UTM American Sans" panose="020B0A02040204020203" pitchFamily="34" charset="0"/>
                <a:ea typeface="Segoe UI Black" panose="020B0A02040204020203" pitchFamily="34" charset="0"/>
              </a:rPr>
              <a:t>Hạnh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phúc</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vinh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tồn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và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núi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đá</a:t>
            </a:r>
            <a:r>
              <a:rPr lang="en-US" sz="4950" dirty="0">
                <a:solidFill>
                  <a:schemeClr val="bg1"/>
                </a:solidFill>
                <a:latin typeface="UTM American Sans" panose="020B0A02040204020203" pitchFamily="34" charset="0"/>
                <a:ea typeface="Segoe UI Black" panose="020B0A02040204020203" pitchFamily="34" charset="0"/>
              </a:rPr>
              <a:t> con </a:t>
            </a:r>
            <a:r>
              <a:rPr lang="en-US" sz="4950" dirty="0" err="1">
                <a:solidFill>
                  <a:schemeClr val="bg1"/>
                </a:solidFill>
                <a:latin typeface="UTM American Sans" panose="020B0A02040204020203" pitchFamily="34" charset="0"/>
                <a:ea typeface="Segoe UI Black" panose="020B0A02040204020203" pitchFamily="34" charset="0"/>
              </a:rPr>
              <a:t>tựa</a:t>
            </a:r>
            <a:r>
              <a:rPr lang="en-US" sz="4950" dirty="0">
                <a:solidFill>
                  <a:schemeClr val="bg1"/>
                </a:solidFill>
                <a:latin typeface="UTM American Sans" panose="020B0A02040204020203" pitchFamily="34" charset="0"/>
                <a:ea typeface="Segoe UI Black" panose="020B0A02040204020203" pitchFamily="34" charset="0"/>
              </a:rPr>
              <a:t> n</a:t>
            </a:r>
            <a:r>
              <a:rPr lang="vi-VN" sz="4950" dirty="0">
                <a:solidFill>
                  <a:schemeClr val="bg1"/>
                </a:solidFill>
                <a:latin typeface="UTM American Sans" panose="020B0A02040204020203" pitchFamily="34" charset="0"/>
                <a:ea typeface="Segoe UI Black" panose="020B0A02040204020203" pitchFamily="34" charset="0"/>
              </a:rPr>
              <a:t>ư</a:t>
            </a:r>
            <a:r>
              <a:rPr lang="en-US" sz="4950" dirty="0" err="1">
                <a:solidFill>
                  <a:schemeClr val="bg1"/>
                </a:solidFill>
                <a:latin typeface="UTM American Sans" panose="020B0A02040204020203" pitchFamily="34" charset="0"/>
                <a:ea typeface="Segoe UI Black" panose="020B0A02040204020203" pitchFamily="34" charset="0"/>
              </a:rPr>
              <a:t>ơng</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ôi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Chúa</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hạnh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phúc</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đời</a:t>
            </a:r>
            <a:r>
              <a:rPr lang="en-US" sz="4950" dirty="0">
                <a:solidFill>
                  <a:schemeClr val="bg1"/>
                </a:solidFill>
                <a:latin typeface="UTM American Sans" panose="020B0A02040204020203" pitchFamily="34" charset="0"/>
                <a:ea typeface="Segoe UI Black" panose="020B0A02040204020203" pitchFamily="34" charset="0"/>
              </a:rPr>
              <a:t> con. </a:t>
            </a:r>
            <a:endParaRPr lang="vi-VN"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1590434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9253"/>
            <a:ext cx="9144000" cy="4939814"/>
          </a:xfrm>
          <a:prstGeom prst="rect">
            <a:avLst/>
          </a:prstGeom>
        </p:spPr>
        <p:txBody>
          <a:bodyPr wrap="square" anchor="ctr" anchorCtr="0">
            <a:normAutofit/>
          </a:bodyPr>
          <a:lstStyle/>
          <a:p>
            <a:pPr algn="just"/>
            <a:r>
              <a:rPr lang="en-US" sz="45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Tk1:</a:t>
            </a:r>
            <a:r>
              <a:rPr lang="en-US" sz="4500" dirty="0">
                <a:solidFill>
                  <a:srgbClr val="FF0000"/>
                </a:solidFill>
                <a:effectLst>
                  <a:outerShdw blurRad="38100" dist="38100" dir="2700000" algn="tl">
                    <a:srgbClr val="000000">
                      <a:alpha val="43137"/>
                    </a:srgbClr>
                  </a:outerShdw>
                </a:effectLst>
                <a:latin typeface="UTM American Sans" panose="020B0A02040204020203" pitchFamily="34" charset="0"/>
                <a:ea typeface="Segoe UI Black" panose="020B0A02040204020203" pitchFamily="34" charset="0"/>
                <a:cs typeface="Times New Roman" panose="02020603050405020304" pitchFamily="18" charset="0"/>
              </a:rPr>
              <a:t> </a:t>
            </a:r>
            <a:r>
              <a:rPr lang="en-US" sz="4500" dirty="0">
                <a:solidFill>
                  <a:schemeClr val="bg1"/>
                </a:solidFill>
                <a:latin typeface="UTM American Sans" panose="020B0A02040204020203" pitchFamily="34" charset="0"/>
                <a:ea typeface="Segoe UI Black" panose="020B0A02040204020203" pitchFamily="34" charset="0"/>
              </a:rPr>
              <a:t>Vinh </a:t>
            </a:r>
            <a:r>
              <a:rPr lang="en-US" sz="4500" dirty="0" err="1">
                <a:solidFill>
                  <a:schemeClr val="bg1"/>
                </a:solidFill>
                <a:latin typeface="UTM American Sans" panose="020B0A02040204020203" pitchFamily="34" charset="0"/>
                <a:ea typeface="Segoe UI Black" panose="020B0A02040204020203" pitchFamily="34" charset="0"/>
              </a:rPr>
              <a:t>quang</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và</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lợi</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danh</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chốn</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nhân</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gian</a:t>
            </a:r>
            <a:r>
              <a:rPr lang="en-US" sz="4500" dirty="0">
                <a:solidFill>
                  <a:schemeClr val="bg1"/>
                </a:solidFill>
                <a:latin typeface="UTM American Sans" panose="020B0A02040204020203" pitchFamily="34" charset="0"/>
                <a:ea typeface="Segoe UI Black" panose="020B0A02040204020203" pitchFamily="34" charset="0"/>
              </a:rPr>
              <a:t>, qua </a:t>
            </a:r>
            <a:r>
              <a:rPr lang="en-US" sz="4500" dirty="0" err="1">
                <a:solidFill>
                  <a:schemeClr val="bg1"/>
                </a:solidFill>
                <a:latin typeface="UTM American Sans" panose="020B0A02040204020203" pitchFamily="34" charset="0"/>
                <a:ea typeface="Segoe UI Black" panose="020B0A02040204020203" pitchFamily="34" charset="0"/>
              </a:rPr>
              <a:t>qua</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tựa</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phù</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vân</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chống</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tàn</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Lạy</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Chúa</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chính</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gia</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nghiệp</a:t>
            </a:r>
            <a:r>
              <a:rPr lang="en-US" sz="4500" dirty="0">
                <a:solidFill>
                  <a:schemeClr val="bg1"/>
                </a:solidFill>
                <a:latin typeface="UTM American Sans" panose="020B0A02040204020203" pitchFamily="34" charset="0"/>
                <a:ea typeface="Segoe UI Black" panose="020B0A02040204020203" pitchFamily="34" charset="0"/>
              </a:rPr>
              <a:t> con </a:t>
            </a:r>
            <a:r>
              <a:rPr lang="en-US" sz="4500" dirty="0" err="1">
                <a:solidFill>
                  <a:schemeClr val="bg1"/>
                </a:solidFill>
                <a:latin typeface="UTM American Sans" panose="020B0A02040204020203" pitchFamily="34" charset="0"/>
                <a:ea typeface="Segoe UI Black" panose="020B0A02040204020203" pitchFamily="34" charset="0"/>
              </a:rPr>
              <a:t>là</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Đấng</a:t>
            </a:r>
            <a:r>
              <a:rPr lang="en-US" sz="4500" dirty="0">
                <a:solidFill>
                  <a:schemeClr val="bg1"/>
                </a:solidFill>
                <a:latin typeface="UTM American Sans" panose="020B0A02040204020203" pitchFamily="34" charset="0"/>
                <a:ea typeface="Segoe UI Black" panose="020B0A02040204020203" pitchFamily="34" charset="0"/>
              </a:rPr>
              <a:t> d</a:t>
            </a:r>
            <a:r>
              <a:rPr lang="vi-VN" sz="4500" dirty="0">
                <a:solidFill>
                  <a:schemeClr val="bg1"/>
                </a:solidFill>
                <a:latin typeface="UTM American Sans" panose="020B0A02040204020203" pitchFamily="34" charset="0"/>
                <a:ea typeface="Segoe UI Black" panose="020B0A02040204020203" pitchFamily="34" charset="0"/>
              </a:rPr>
              <a:t>ư</a:t>
            </a:r>
            <a:r>
              <a:rPr lang="en-US" sz="4500" dirty="0" err="1">
                <a:solidFill>
                  <a:schemeClr val="bg1"/>
                </a:solidFill>
                <a:latin typeface="UTM American Sans" panose="020B0A02040204020203" pitchFamily="34" charset="0"/>
                <a:ea typeface="Segoe UI Black" panose="020B0A02040204020203" pitchFamily="34" charset="0"/>
              </a:rPr>
              <a:t>ỡng</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nuôi</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đời</a:t>
            </a:r>
            <a:r>
              <a:rPr lang="en-US" sz="4500" dirty="0">
                <a:solidFill>
                  <a:schemeClr val="bg1"/>
                </a:solidFill>
                <a:latin typeface="UTM American Sans" panose="020B0A02040204020203" pitchFamily="34" charset="0"/>
                <a:ea typeface="Segoe UI Black" panose="020B0A02040204020203" pitchFamily="34" charset="0"/>
              </a:rPr>
              <a:t> con, </a:t>
            </a:r>
            <a:r>
              <a:rPr lang="en-US" sz="4500" dirty="0" err="1">
                <a:solidFill>
                  <a:schemeClr val="bg1"/>
                </a:solidFill>
                <a:latin typeface="UTM American Sans" panose="020B0A02040204020203" pitchFamily="34" charset="0"/>
                <a:ea typeface="Segoe UI Black" panose="020B0A02040204020203" pitchFamily="34" charset="0"/>
              </a:rPr>
              <a:t>ngoài</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Chúa</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biết</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đâu</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bình</a:t>
            </a:r>
            <a:r>
              <a:rPr lang="en-US" sz="4500" dirty="0">
                <a:solidFill>
                  <a:schemeClr val="bg1"/>
                </a:solidFill>
                <a:latin typeface="UTM American Sans" panose="020B0A02040204020203" pitchFamily="34" charset="0"/>
                <a:ea typeface="Segoe UI Black" panose="020B0A02040204020203" pitchFamily="34" charset="0"/>
              </a:rPr>
              <a:t> an </a:t>
            </a:r>
            <a:r>
              <a:rPr lang="en-US" sz="4500" dirty="0" err="1">
                <a:solidFill>
                  <a:schemeClr val="bg1"/>
                </a:solidFill>
                <a:latin typeface="UTM American Sans" panose="020B0A02040204020203" pitchFamily="34" charset="0"/>
                <a:ea typeface="Segoe UI Black" panose="020B0A02040204020203" pitchFamily="34" charset="0"/>
              </a:rPr>
              <a:t>đâu</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là</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hạnh</a:t>
            </a:r>
            <a:r>
              <a:rPr lang="en-US" sz="4500" dirty="0">
                <a:solidFill>
                  <a:schemeClr val="bg1"/>
                </a:solidFill>
                <a:latin typeface="UTM American Sans" panose="020B0A02040204020203" pitchFamily="34" charset="0"/>
                <a:ea typeface="Segoe UI Black" panose="020B0A02040204020203" pitchFamily="34" charset="0"/>
              </a:rPr>
              <a:t> </a:t>
            </a:r>
            <a:r>
              <a:rPr lang="en-US" sz="4500" dirty="0" err="1">
                <a:solidFill>
                  <a:schemeClr val="bg1"/>
                </a:solidFill>
                <a:latin typeface="UTM American Sans" panose="020B0A02040204020203" pitchFamily="34" charset="0"/>
                <a:ea typeface="Segoe UI Black" panose="020B0A02040204020203" pitchFamily="34" charset="0"/>
              </a:rPr>
              <a:t>phúc</a:t>
            </a:r>
            <a:r>
              <a:rPr lang="en-US" sz="4500" dirty="0">
                <a:solidFill>
                  <a:schemeClr val="bg1"/>
                </a:solidFill>
                <a:latin typeface="UTM American Sans" panose="020B0A02040204020203" pitchFamily="34" charset="0"/>
                <a:ea typeface="Segoe UI Black" panose="020B0A02040204020203" pitchFamily="34" charset="0"/>
              </a:rPr>
              <a:t>. </a:t>
            </a:r>
            <a:endParaRPr lang="vi-VN" sz="45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603035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7752"/>
            <a:ext cx="9144000" cy="4662815"/>
          </a:xfrm>
          <a:prstGeom prst="rect">
            <a:avLst/>
          </a:prstGeom>
        </p:spPr>
        <p:txBody>
          <a:bodyPr wrap="square" anchor="ctr" anchorCtr="0">
            <a:normAutofit/>
          </a:bodyPr>
          <a:lstStyle/>
          <a:p>
            <a:pPr algn="just" fontAlgn="base"/>
            <a:r>
              <a:rPr lang="en-US" sz="4950" u="sng"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Đk</a:t>
            </a:r>
            <a:r>
              <a:rPr lang="en-US" sz="495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t>
            </a:r>
            <a:r>
              <a:rPr lang="en-US" sz="495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rPr>
              <a:t>Bình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yên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lâu</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dài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đến</a:t>
            </a:r>
            <a:r>
              <a:rPr lang="en-US" sz="4950" dirty="0">
                <a:solidFill>
                  <a:schemeClr val="bg1"/>
                </a:solidFill>
                <a:latin typeface="UTM American Sans" panose="020B0A02040204020203" pitchFamily="34" charset="0"/>
                <a:ea typeface="Segoe UI Black" panose="020B0A02040204020203" pitchFamily="34" charset="0"/>
              </a:rPr>
              <a:t> n </a:t>
            </a:r>
            <a:r>
              <a:rPr lang="vi-VN" sz="4950" dirty="0">
                <a:solidFill>
                  <a:schemeClr val="bg1"/>
                </a:solidFill>
                <a:latin typeface="UTM American Sans" panose="020B0A02040204020203" pitchFamily="34" charset="0"/>
                <a:ea typeface="Segoe UI Black" panose="020B0A02040204020203" pitchFamily="34" charset="0"/>
              </a:rPr>
              <a:t>ư</a:t>
            </a:r>
            <a:r>
              <a:rPr lang="en-US" sz="4950" dirty="0" err="1">
                <a:solidFill>
                  <a:schemeClr val="bg1"/>
                </a:solidFill>
                <a:latin typeface="UTM American Sans" panose="020B0A02040204020203" pitchFamily="34" charset="0"/>
                <a:ea typeface="Segoe UI Black" panose="020B0A02040204020203" pitchFamily="34" charset="0"/>
              </a:rPr>
              <a:t>ơng</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thân</a:t>
            </a:r>
            <a:r>
              <a:rPr lang="en-US" sz="4950" dirty="0">
                <a:solidFill>
                  <a:schemeClr val="bg1"/>
                </a:solidFill>
                <a:latin typeface="UTM American Sans" panose="020B0A02040204020203" pitchFamily="34" charset="0"/>
                <a:ea typeface="Segoe UI Black" panose="020B0A02040204020203" pitchFamily="34" charset="0"/>
              </a:rPr>
              <a:t> n</a:t>
            </a:r>
            <a:r>
              <a:rPr lang="vi-VN" sz="4950" dirty="0">
                <a:solidFill>
                  <a:schemeClr val="bg1"/>
                </a:solidFill>
                <a:latin typeface="UTM American Sans" panose="020B0A02040204020203" pitchFamily="34" charset="0"/>
                <a:ea typeface="Segoe UI Black" panose="020B0A02040204020203" pitchFamily="34" charset="0"/>
              </a:rPr>
              <a:t>ơ</a:t>
            </a:r>
            <a:r>
              <a:rPr lang="en-US" sz="4950" dirty="0" err="1">
                <a:solidFill>
                  <a:schemeClr val="bg1"/>
                </a:solidFill>
                <a:latin typeface="UTM American Sans" panose="020B0A02040204020203" pitchFamily="34" charset="0"/>
                <a:ea typeface="Segoe UI Black" panose="020B0A02040204020203" pitchFamily="34" charset="0"/>
              </a:rPr>
              <a:t>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Ngài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Chúa</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chính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bình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yên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của</a:t>
            </a:r>
            <a:r>
              <a:rPr lang="en-US" sz="4950" dirty="0">
                <a:solidFill>
                  <a:schemeClr val="bg1"/>
                </a:solidFill>
                <a:latin typeface="UTM American Sans" panose="020B0A02040204020203" pitchFamily="34" charset="0"/>
                <a:ea typeface="Segoe UI Black" panose="020B0A02040204020203" pitchFamily="34" charset="0"/>
              </a:rPr>
              <a:t> con. </a:t>
            </a:r>
            <a:r>
              <a:rPr lang="en-US" sz="4950" dirty="0" err="1">
                <a:solidFill>
                  <a:schemeClr val="bg1"/>
                </a:solidFill>
                <a:latin typeface="UTM American Sans" panose="020B0A02040204020203" pitchFamily="34" charset="0"/>
                <a:ea typeface="Segoe UI Black" panose="020B0A02040204020203" pitchFamily="34" charset="0"/>
              </a:rPr>
              <a:t>Hạnh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phúc</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vinh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tồn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và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núi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đá</a:t>
            </a:r>
            <a:r>
              <a:rPr lang="en-US" sz="4950" dirty="0">
                <a:solidFill>
                  <a:schemeClr val="bg1"/>
                </a:solidFill>
                <a:latin typeface="UTM American Sans" panose="020B0A02040204020203" pitchFamily="34" charset="0"/>
                <a:ea typeface="Segoe UI Black" panose="020B0A02040204020203" pitchFamily="34" charset="0"/>
              </a:rPr>
              <a:t> con </a:t>
            </a:r>
            <a:r>
              <a:rPr lang="en-US" sz="4950" dirty="0" err="1">
                <a:solidFill>
                  <a:schemeClr val="bg1"/>
                </a:solidFill>
                <a:latin typeface="UTM American Sans" panose="020B0A02040204020203" pitchFamily="34" charset="0"/>
                <a:ea typeface="Segoe UI Black" panose="020B0A02040204020203" pitchFamily="34" charset="0"/>
              </a:rPr>
              <a:t>tựa</a:t>
            </a:r>
            <a:r>
              <a:rPr lang="en-US" sz="4950" dirty="0">
                <a:solidFill>
                  <a:schemeClr val="bg1"/>
                </a:solidFill>
                <a:latin typeface="UTM American Sans" panose="020B0A02040204020203" pitchFamily="34" charset="0"/>
                <a:ea typeface="Segoe UI Black" panose="020B0A02040204020203" pitchFamily="34" charset="0"/>
              </a:rPr>
              <a:t> n</a:t>
            </a:r>
            <a:r>
              <a:rPr lang="vi-VN" sz="4950" dirty="0">
                <a:solidFill>
                  <a:schemeClr val="bg1"/>
                </a:solidFill>
                <a:latin typeface="UTM American Sans" panose="020B0A02040204020203" pitchFamily="34" charset="0"/>
                <a:ea typeface="Segoe UI Black" panose="020B0A02040204020203" pitchFamily="34" charset="0"/>
              </a:rPr>
              <a:t>ư</a:t>
            </a:r>
            <a:r>
              <a:rPr lang="en-US" sz="4950" dirty="0" err="1">
                <a:solidFill>
                  <a:schemeClr val="bg1"/>
                </a:solidFill>
                <a:latin typeface="UTM American Sans" panose="020B0A02040204020203" pitchFamily="34" charset="0"/>
                <a:ea typeface="Segoe UI Black" panose="020B0A02040204020203" pitchFamily="34" charset="0"/>
              </a:rPr>
              <a:t>ơng</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ôi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Chúa</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hạnh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phúc</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đời</a:t>
            </a:r>
            <a:r>
              <a:rPr lang="en-US" sz="4950" dirty="0">
                <a:solidFill>
                  <a:schemeClr val="bg1"/>
                </a:solidFill>
                <a:latin typeface="UTM American Sans" panose="020B0A02040204020203" pitchFamily="34" charset="0"/>
                <a:ea typeface="Segoe UI Black" panose="020B0A02040204020203" pitchFamily="34" charset="0"/>
              </a:rPr>
              <a:t> con. </a:t>
            </a:r>
            <a:endParaRPr lang="vi-VN"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6382348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7071"/>
            <a:ext cx="9144000" cy="5101397"/>
          </a:xfrm>
          <a:prstGeom prst="rect">
            <a:avLst/>
          </a:prstGeom>
        </p:spPr>
        <p:txBody>
          <a:bodyPr wrap="square" anchor="ctr" anchorCtr="0">
            <a:normAutofit/>
          </a:bodyPr>
          <a:lstStyle/>
          <a:p>
            <a:pPr algn="just" fontAlgn="base"/>
            <a:r>
              <a:rPr lang="en-US" sz="465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Tk2:</a:t>
            </a:r>
            <a:r>
              <a:rPr lang="en-US" sz="4650" dirty="0">
                <a:solidFill>
                  <a:srgbClr val="FF0000"/>
                </a:solidFill>
                <a:effectLst>
                  <a:outerShdw blurRad="38100" dist="38100" dir="2700000" algn="tl">
                    <a:srgbClr val="000000">
                      <a:alpha val="43137"/>
                    </a:srgbClr>
                  </a:outerShdw>
                </a:effectLst>
                <a:latin typeface="UTM American Sans" panose="020B0A02040204020203" pitchFamily="34" charset="0"/>
                <a:ea typeface="Segoe UI Black" panose="020B0A02040204020203" pitchFamily="34" charset="0"/>
                <a:cs typeface="Times New Roman" panose="02020603050405020304" pitchFamily="18" charset="0"/>
              </a:rPr>
              <a:t> </a:t>
            </a:r>
            <a:r>
              <a:rPr lang="en-US" sz="4650" dirty="0" err="1">
                <a:solidFill>
                  <a:schemeClr val="bg1"/>
                </a:solidFill>
                <a:latin typeface="UTM American Sans" panose="020B0A02040204020203" pitchFamily="34" charset="0"/>
                <a:ea typeface="Segoe UI Black" panose="020B0A02040204020203" pitchFamily="34" charset="0"/>
              </a:rPr>
              <a:t>Nên</a:t>
            </a:r>
            <a:r>
              <a:rPr lang="en-US" sz="4650" dirty="0">
                <a:solidFill>
                  <a:schemeClr val="bg1"/>
                </a:solidFill>
                <a:latin typeface="UTM American Sans" panose="020B0A02040204020203" pitchFamily="34" charset="0"/>
                <a:ea typeface="Segoe UI Black" panose="020B0A02040204020203" pitchFamily="34" charset="0"/>
              </a:rPr>
              <a:t> con </a:t>
            </a:r>
            <a:r>
              <a:rPr lang="en-US" sz="4650" dirty="0" err="1">
                <a:solidFill>
                  <a:schemeClr val="bg1"/>
                </a:solidFill>
                <a:latin typeface="UTM American Sans" panose="020B0A02040204020203" pitchFamily="34" charset="0"/>
                <a:ea typeface="Segoe UI Black" panose="020B0A02040204020203" pitchFamily="34" charset="0"/>
              </a:rPr>
              <a:t>nguyện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dâng</a:t>
            </a:r>
            <a:r>
              <a:rPr lang="en-US" sz="4650" dirty="0">
                <a:solidFill>
                  <a:schemeClr val="bg1"/>
                </a:solidFill>
                <a:latin typeface="UTM American Sans" panose="020B0A02040204020203" pitchFamily="34" charset="0"/>
                <a:ea typeface="Segoe UI Black" panose="020B0A02040204020203" pitchFamily="34" charset="0"/>
              </a:rPr>
              <a:t> Cha </a:t>
            </a:r>
            <a:r>
              <a:rPr lang="en-US" sz="4650" dirty="0" err="1">
                <a:solidFill>
                  <a:schemeClr val="bg1"/>
                </a:solidFill>
                <a:latin typeface="UTM American Sans" panose="020B0A02040204020203" pitchFamily="34" charset="0"/>
                <a:ea typeface="Segoe UI Black" panose="020B0A02040204020203" pitchFamily="34" charset="0"/>
              </a:rPr>
              <a:t>trí</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tâm</a:t>
            </a:r>
            <a:r>
              <a:rPr lang="en-US" sz="4650" dirty="0">
                <a:solidFill>
                  <a:schemeClr val="bg1"/>
                </a:solidFill>
                <a:latin typeface="UTM American Sans" panose="020B0A02040204020203" pitchFamily="34" charset="0"/>
                <a:ea typeface="Segoe UI Black" panose="020B0A02040204020203" pitchFamily="34" charset="0"/>
              </a:rPr>
              <a:t> con. </a:t>
            </a:r>
            <a:r>
              <a:rPr lang="en-US" sz="4650" dirty="0" err="1">
                <a:solidFill>
                  <a:schemeClr val="bg1"/>
                </a:solidFill>
                <a:latin typeface="UTM American Sans" panose="020B0A02040204020203" pitchFamily="34" charset="0"/>
                <a:ea typeface="Segoe UI Black" panose="020B0A02040204020203" pitchFamily="34" charset="0"/>
              </a:rPr>
              <a:t>Dâng</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lên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Ngài</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tâm</a:t>
            </a:r>
            <a:r>
              <a:rPr lang="en-US" sz="4650" dirty="0">
                <a:solidFill>
                  <a:schemeClr val="bg1"/>
                </a:solidFill>
                <a:latin typeface="UTM American Sans" panose="020B0A02040204020203" pitchFamily="34" charset="0"/>
                <a:ea typeface="Segoe UI Black" panose="020B0A02040204020203" pitchFamily="34" charset="0"/>
              </a:rPr>
              <a:t> t</a:t>
            </a:r>
            <a:r>
              <a:rPr lang="vi-VN" sz="4650" dirty="0">
                <a:solidFill>
                  <a:schemeClr val="bg1"/>
                </a:solidFill>
                <a:latin typeface="UTM American Sans" panose="020B0A02040204020203" pitchFamily="34" charset="0"/>
                <a:ea typeface="Segoe UI Black" panose="020B0A02040204020203" pitchFamily="34" charset="0"/>
              </a:rPr>
              <a:t>ư</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xác</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hồn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làm</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hiến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lễ</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dâng</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tình</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yêu</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làm</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hiến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lễ</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dâng</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toàn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thiêu</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để</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Chúa</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biến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nên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tình</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yêu</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trao</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tặng</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nhân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thế</a:t>
            </a:r>
            <a:r>
              <a:rPr lang="en-US" sz="4650" dirty="0">
                <a:solidFill>
                  <a:schemeClr val="bg1"/>
                </a:solidFill>
                <a:latin typeface="UTM American Sans" panose="020B0A02040204020203" pitchFamily="34" charset="0"/>
                <a:ea typeface="Segoe UI Black" panose="020B0A02040204020203" pitchFamily="34" charset="0"/>
              </a:rPr>
              <a:t>. </a:t>
            </a:r>
            <a:endParaRPr lang="vi-VN" sz="46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6591464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7752"/>
            <a:ext cx="9144000" cy="4662815"/>
          </a:xfrm>
          <a:prstGeom prst="rect">
            <a:avLst/>
          </a:prstGeom>
        </p:spPr>
        <p:txBody>
          <a:bodyPr wrap="square" anchor="ctr" anchorCtr="0">
            <a:normAutofit/>
          </a:bodyPr>
          <a:lstStyle/>
          <a:p>
            <a:pPr algn="just" fontAlgn="base"/>
            <a:r>
              <a:rPr lang="en-US" sz="4950" u="sng"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Đk</a:t>
            </a:r>
            <a:r>
              <a:rPr lang="en-US" sz="495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t>
            </a:r>
            <a:r>
              <a:rPr lang="en-US" sz="495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rPr>
              <a:t>Bình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yên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lâu</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dài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đến</a:t>
            </a:r>
            <a:r>
              <a:rPr lang="en-US" sz="4950" dirty="0">
                <a:solidFill>
                  <a:schemeClr val="bg1"/>
                </a:solidFill>
                <a:latin typeface="UTM American Sans" panose="020B0A02040204020203" pitchFamily="34" charset="0"/>
                <a:ea typeface="Segoe UI Black" panose="020B0A02040204020203" pitchFamily="34" charset="0"/>
              </a:rPr>
              <a:t> n </a:t>
            </a:r>
            <a:r>
              <a:rPr lang="vi-VN" sz="4950" dirty="0">
                <a:solidFill>
                  <a:schemeClr val="bg1"/>
                </a:solidFill>
                <a:latin typeface="UTM American Sans" panose="020B0A02040204020203" pitchFamily="34" charset="0"/>
                <a:ea typeface="Segoe UI Black" panose="020B0A02040204020203" pitchFamily="34" charset="0"/>
              </a:rPr>
              <a:t>ư</a:t>
            </a:r>
            <a:r>
              <a:rPr lang="en-US" sz="4950" dirty="0" err="1">
                <a:solidFill>
                  <a:schemeClr val="bg1"/>
                </a:solidFill>
                <a:latin typeface="UTM American Sans" panose="020B0A02040204020203" pitchFamily="34" charset="0"/>
                <a:ea typeface="Segoe UI Black" panose="020B0A02040204020203" pitchFamily="34" charset="0"/>
              </a:rPr>
              <a:t>ơng</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thân</a:t>
            </a:r>
            <a:r>
              <a:rPr lang="en-US" sz="4950" dirty="0">
                <a:solidFill>
                  <a:schemeClr val="bg1"/>
                </a:solidFill>
                <a:latin typeface="UTM American Sans" panose="020B0A02040204020203" pitchFamily="34" charset="0"/>
                <a:ea typeface="Segoe UI Black" panose="020B0A02040204020203" pitchFamily="34" charset="0"/>
              </a:rPr>
              <a:t> n</a:t>
            </a:r>
            <a:r>
              <a:rPr lang="vi-VN" sz="4950" dirty="0">
                <a:solidFill>
                  <a:schemeClr val="bg1"/>
                </a:solidFill>
                <a:latin typeface="UTM American Sans" panose="020B0A02040204020203" pitchFamily="34" charset="0"/>
                <a:ea typeface="Segoe UI Black" panose="020B0A02040204020203" pitchFamily="34" charset="0"/>
              </a:rPr>
              <a:t>ơ</a:t>
            </a:r>
            <a:r>
              <a:rPr lang="en-US" sz="4950" dirty="0" err="1">
                <a:solidFill>
                  <a:schemeClr val="bg1"/>
                </a:solidFill>
                <a:latin typeface="UTM American Sans" panose="020B0A02040204020203" pitchFamily="34" charset="0"/>
                <a:ea typeface="Segoe UI Black" panose="020B0A02040204020203" pitchFamily="34" charset="0"/>
              </a:rPr>
              <a:t>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Ngài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Chúa</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chính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bình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yên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của</a:t>
            </a:r>
            <a:r>
              <a:rPr lang="en-US" sz="4950" dirty="0">
                <a:solidFill>
                  <a:schemeClr val="bg1"/>
                </a:solidFill>
                <a:latin typeface="UTM American Sans" panose="020B0A02040204020203" pitchFamily="34" charset="0"/>
                <a:ea typeface="Segoe UI Black" panose="020B0A02040204020203" pitchFamily="34" charset="0"/>
              </a:rPr>
              <a:t> con. </a:t>
            </a:r>
            <a:r>
              <a:rPr lang="en-US" sz="4950" dirty="0" err="1">
                <a:solidFill>
                  <a:schemeClr val="bg1"/>
                </a:solidFill>
                <a:latin typeface="UTM American Sans" panose="020B0A02040204020203" pitchFamily="34" charset="0"/>
                <a:ea typeface="Segoe UI Black" panose="020B0A02040204020203" pitchFamily="34" charset="0"/>
              </a:rPr>
              <a:t>Hạnh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phúc</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vinh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tồn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và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núi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đá</a:t>
            </a:r>
            <a:r>
              <a:rPr lang="en-US" sz="4950" dirty="0">
                <a:solidFill>
                  <a:schemeClr val="bg1"/>
                </a:solidFill>
                <a:latin typeface="UTM American Sans" panose="020B0A02040204020203" pitchFamily="34" charset="0"/>
                <a:ea typeface="Segoe UI Black" panose="020B0A02040204020203" pitchFamily="34" charset="0"/>
              </a:rPr>
              <a:t> con </a:t>
            </a:r>
            <a:r>
              <a:rPr lang="en-US" sz="4950" dirty="0" err="1">
                <a:solidFill>
                  <a:schemeClr val="bg1"/>
                </a:solidFill>
                <a:latin typeface="UTM American Sans" panose="020B0A02040204020203" pitchFamily="34" charset="0"/>
                <a:ea typeface="Segoe UI Black" panose="020B0A02040204020203" pitchFamily="34" charset="0"/>
              </a:rPr>
              <a:t>tựa</a:t>
            </a:r>
            <a:r>
              <a:rPr lang="en-US" sz="4950" dirty="0">
                <a:solidFill>
                  <a:schemeClr val="bg1"/>
                </a:solidFill>
                <a:latin typeface="UTM American Sans" panose="020B0A02040204020203" pitchFamily="34" charset="0"/>
                <a:ea typeface="Segoe UI Black" panose="020B0A02040204020203" pitchFamily="34" charset="0"/>
              </a:rPr>
              <a:t> n</a:t>
            </a:r>
            <a:r>
              <a:rPr lang="vi-VN" sz="4950" dirty="0">
                <a:solidFill>
                  <a:schemeClr val="bg1"/>
                </a:solidFill>
                <a:latin typeface="UTM American Sans" panose="020B0A02040204020203" pitchFamily="34" charset="0"/>
                <a:ea typeface="Segoe UI Black" panose="020B0A02040204020203" pitchFamily="34" charset="0"/>
              </a:rPr>
              <a:t>ư</a:t>
            </a:r>
            <a:r>
              <a:rPr lang="en-US" sz="4950" dirty="0" err="1">
                <a:solidFill>
                  <a:schemeClr val="bg1"/>
                </a:solidFill>
                <a:latin typeface="UTM American Sans" panose="020B0A02040204020203" pitchFamily="34" charset="0"/>
                <a:ea typeface="Segoe UI Black" panose="020B0A02040204020203" pitchFamily="34" charset="0"/>
              </a:rPr>
              <a:t>ơng</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ôi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Chúa</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hạnh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phúc</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đời</a:t>
            </a:r>
            <a:r>
              <a:rPr lang="en-US" sz="4950" dirty="0">
                <a:solidFill>
                  <a:schemeClr val="bg1"/>
                </a:solidFill>
                <a:latin typeface="UTM American Sans" panose="020B0A02040204020203" pitchFamily="34" charset="0"/>
                <a:ea typeface="Segoe UI Black" panose="020B0A02040204020203" pitchFamily="34" charset="0"/>
              </a:rPr>
              <a:t> con. </a:t>
            </a:r>
            <a:endParaRPr lang="vi-VN"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9941467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9254"/>
            <a:ext cx="9144000" cy="4939814"/>
          </a:xfrm>
          <a:prstGeom prst="rect">
            <a:avLst/>
          </a:prstGeom>
        </p:spPr>
        <p:txBody>
          <a:bodyPr wrap="square" anchor="ctr" anchorCtr="0">
            <a:normAutofit/>
          </a:bodyPr>
          <a:lstStyle/>
          <a:p>
            <a:pPr algn="just"/>
            <a:r>
              <a:rPr lang="en-US" sz="45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Tk</a:t>
            </a:r>
            <a:r>
              <a:rPr lang="vi-VN" sz="45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3</a:t>
            </a:r>
            <a:r>
              <a:rPr lang="en-US" sz="450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t>
            </a:r>
            <a:r>
              <a:rPr lang="en-US" sz="4500" dirty="0">
                <a:solidFill>
                  <a:srgbClr val="FF0000"/>
                </a:solidFill>
                <a:effectLst>
                  <a:outerShdw blurRad="38100" dist="38100" dir="2700000" algn="tl">
                    <a:srgbClr val="000000">
                      <a:alpha val="43137"/>
                    </a:srgbClr>
                  </a:outerShdw>
                </a:effectLst>
                <a:latin typeface="UTM American Sans" panose="020B0A02040204020203" pitchFamily="34" charset="0"/>
                <a:ea typeface="Segoe UI Black" panose="020B0A02040204020203" pitchFamily="34" charset="0"/>
                <a:cs typeface="Times New Roman" panose="02020603050405020304" pitchFamily="18" charset="0"/>
              </a:rPr>
              <a:t> </a:t>
            </a:r>
            <a:r>
              <a:rPr lang="vi-VN" sz="4500" dirty="0">
                <a:solidFill>
                  <a:schemeClr val="bg1"/>
                </a:solidFill>
                <a:latin typeface="UTM American Sans" panose="020B0A02040204020203" pitchFamily="34" charset="0"/>
                <a:ea typeface="Segoe UI Black" panose="020B0A02040204020203" pitchFamily="34" charset="0"/>
              </a:rPr>
              <a:t>Nên con  nguyện dâng Cha cả thanh xuân. Dâng lên Ngài quả tim thấm nồng. Lạy Đấng mến thương của con, Ngài hãy xuống ơn nhiều hơn  và biến đổi con trở nên khí cụ cho Chúa.</a:t>
            </a:r>
            <a:endParaRPr lang="vi-VN" sz="450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56720404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7752"/>
            <a:ext cx="9144000" cy="4662815"/>
          </a:xfrm>
          <a:prstGeom prst="rect">
            <a:avLst/>
          </a:prstGeom>
        </p:spPr>
        <p:txBody>
          <a:bodyPr wrap="square" anchor="ctr" anchorCtr="0">
            <a:normAutofit/>
          </a:bodyPr>
          <a:lstStyle/>
          <a:p>
            <a:pPr algn="just" fontAlgn="base"/>
            <a:r>
              <a:rPr lang="en-US" sz="4950" u="sng"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Đk</a:t>
            </a:r>
            <a:r>
              <a:rPr lang="en-US" sz="495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t>
            </a:r>
            <a:r>
              <a:rPr lang="en-US" sz="495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rPr>
              <a:t>Bình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yên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lâu</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dài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đến</a:t>
            </a:r>
            <a:r>
              <a:rPr lang="en-US" sz="4950" dirty="0">
                <a:solidFill>
                  <a:schemeClr val="bg1"/>
                </a:solidFill>
                <a:latin typeface="UTM American Sans" panose="020B0A02040204020203" pitchFamily="34" charset="0"/>
                <a:ea typeface="Segoe UI Black" panose="020B0A02040204020203" pitchFamily="34" charset="0"/>
              </a:rPr>
              <a:t> n </a:t>
            </a:r>
            <a:r>
              <a:rPr lang="vi-VN" sz="4950" dirty="0">
                <a:solidFill>
                  <a:schemeClr val="bg1"/>
                </a:solidFill>
                <a:latin typeface="UTM American Sans" panose="020B0A02040204020203" pitchFamily="34" charset="0"/>
                <a:ea typeface="Segoe UI Black" panose="020B0A02040204020203" pitchFamily="34" charset="0"/>
              </a:rPr>
              <a:t>ư</a:t>
            </a:r>
            <a:r>
              <a:rPr lang="en-US" sz="4950" dirty="0" err="1">
                <a:solidFill>
                  <a:schemeClr val="bg1"/>
                </a:solidFill>
                <a:latin typeface="UTM American Sans" panose="020B0A02040204020203" pitchFamily="34" charset="0"/>
                <a:ea typeface="Segoe UI Black" panose="020B0A02040204020203" pitchFamily="34" charset="0"/>
              </a:rPr>
              <a:t>ơng</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thân</a:t>
            </a:r>
            <a:r>
              <a:rPr lang="en-US" sz="4950" dirty="0">
                <a:solidFill>
                  <a:schemeClr val="bg1"/>
                </a:solidFill>
                <a:latin typeface="UTM American Sans" panose="020B0A02040204020203" pitchFamily="34" charset="0"/>
                <a:ea typeface="Segoe UI Black" panose="020B0A02040204020203" pitchFamily="34" charset="0"/>
              </a:rPr>
              <a:t> n</a:t>
            </a:r>
            <a:r>
              <a:rPr lang="vi-VN" sz="4950" dirty="0">
                <a:solidFill>
                  <a:schemeClr val="bg1"/>
                </a:solidFill>
                <a:latin typeface="UTM American Sans" panose="020B0A02040204020203" pitchFamily="34" charset="0"/>
                <a:ea typeface="Segoe UI Black" panose="020B0A02040204020203" pitchFamily="34" charset="0"/>
              </a:rPr>
              <a:t>ơ</a:t>
            </a:r>
            <a:r>
              <a:rPr lang="en-US" sz="4950" dirty="0" err="1">
                <a:solidFill>
                  <a:schemeClr val="bg1"/>
                </a:solidFill>
                <a:latin typeface="UTM American Sans" panose="020B0A02040204020203" pitchFamily="34" charset="0"/>
                <a:ea typeface="Segoe UI Black" panose="020B0A02040204020203" pitchFamily="34" charset="0"/>
              </a:rPr>
              <a:t>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Ngài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Chúa</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chính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bình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yên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của</a:t>
            </a:r>
            <a:r>
              <a:rPr lang="en-US" sz="4950" dirty="0">
                <a:solidFill>
                  <a:schemeClr val="bg1"/>
                </a:solidFill>
                <a:latin typeface="UTM American Sans" panose="020B0A02040204020203" pitchFamily="34" charset="0"/>
                <a:ea typeface="Segoe UI Black" panose="020B0A02040204020203" pitchFamily="34" charset="0"/>
              </a:rPr>
              <a:t> con. </a:t>
            </a:r>
            <a:r>
              <a:rPr lang="en-US" sz="4950" dirty="0" err="1">
                <a:solidFill>
                  <a:schemeClr val="bg1"/>
                </a:solidFill>
                <a:latin typeface="UTM American Sans" panose="020B0A02040204020203" pitchFamily="34" charset="0"/>
                <a:ea typeface="Segoe UI Black" panose="020B0A02040204020203" pitchFamily="34" charset="0"/>
              </a:rPr>
              <a:t>Hạnh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phúc</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vinh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tồn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và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núi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đá</a:t>
            </a:r>
            <a:r>
              <a:rPr lang="en-US" sz="4950" dirty="0">
                <a:solidFill>
                  <a:schemeClr val="bg1"/>
                </a:solidFill>
                <a:latin typeface="UTM American Sans" panose="020B0A02040204020203" pitchFamily="34" charset="0"/>
                <a:ea typeface="Segoe UI Black" panose="020B0A02040204020203" pitchFamily="34" charset="0"/>
              </a:rPr>
              <a:t> con </a:t>
            </a:r>
            <a:r>
              <a:rPr lang="en-US" sz="4950" dirty="0" err="1">
                <a:solidFill>
                  <a:schemeClr val="bg1"/>
                </a:solidFill>
                <a:latin typeface="UTM American Sans" panose="020B0A02040204020203" pitchFamily="34" charset="0"/>
                <a:ea typeface="Segoe UI Black" panose="020B0A02040204020203" pitchFamily="34" charset="0"/>
              </a:rPr>
              <a:t>tựa</a:t>
            </a:r>
            <a:r>
              <a:rPr lang="en-US" sz="4950" dirty="0">
                <a:solidFill>
                  <a:schemeClr val="bg1"/>
                </a:solidFill>
                <a:latin typeface="UTM American Sans" panose="020B0A02040204020203" pitchFamily="34" charset="0"/>
                <a:ea typeface="Segoe UI Black" panose="020B0A02040204020203" pitchFamily="34" charset="0"/>
              </a:rPr>
              <a:t> n</a:t>
            </a:r>
            <a:r>
              <a:rPr lang="vi-VN" sz="4950" dirty="0">
                <a:solidFill>
                  <a:schemeClr val="bg1"/>
                </a:solidFill>
                <a:latin typeface="UTM American Sans" panose="020B0A02040204020203" pitchFamily="34" charset="0"/>
                <a:ea typeface="Segoe UI Black" panose="020B0A02040204020203" pitchFamily="34" charset="0"/>
              </a:rPr>
              <a:t>ư</a:t>
            </a:r>
            <a:r>
              <a:rPr lang="en-US" sz="4950" dirty="0" err="1">
                <a:solidFill>
                  <a:schemeClr val="bg1"/>
                </a:solidFill>
                <a:latin typeface="UTM American Sans" panose="020B0A02040204020203" pitchFamily="34" charset="0"/>
                <a:ea typeface="Segoe UI Black" panose="020B0A02040204020203" pitchFamily="34" charset="0"/>
              </a:rPr>
              <a:t>ơng</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ôi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Chúa</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hạnh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phúc</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đời</a:t>
            </a:r>
            <a:r>
              <a:rPr lang="en-US" sz="4950" dirty="0">
                <a:solidFill>
                  <a:schemeClr val="bg1"/>
                </a:solidFill>
                <a:latin typeface="UTM American Sans" panose="020B0A02040204020203" pitchFamily="34" charset="0"/>
                <a:ea typeface="Segoe UI Black" panose="020B0A02040204020203" pitchFamily="34" charset="0"/>
              </a:rPr>
              <a:t> con. </a:t>
            </a:r>
            <a:endParaRPr lang="vi-VN"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29498034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7069"/>
            <a:ext cx="9144000" cy="5101397"/>
          </a:xfrm>
          <a:prstGeom prst="rect">
            <a:avLst/>
          </a:prstGeom>
        </p:spPr>
        <p:txBody>
          <a:bodyPr wrap="square" anchor="ctr" anchorCtr="0">
            <a:normAutofit/>
          </a:bodyPr>
          <a:lstStyle/>
          <a:p>
            <a:pPr algn="just" fontAlgn="base"/>
            <a:r>
              <a:rPr lang="en-US" sz="465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Tk</a:t>
            </a:r>
            <a:r>
              <a:rPr lang="vi-VN" sz="465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4</a:t>
            </a:r>
            <a:r>
              <a:rPr lang="en-US" sz="465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t>
            </a:r>
            <a:r>
              <a:rPr lang="en-US" sz="4650" dirty="0">
                <a:solidFill>
                  <a:srgbClr val="FF0000"/>
                </a:solidFill>
                <a:effectLst>
                  <a:outerShdw blurRad="38100" dist="38100" dir="2700000" algn="tl">
                    <a:srgbClr val="000000">
                      <a:alpha val="43137"/>
                    </a:srgbClr>
                  </a:outerShdw>
                </a:effectLst>
                <a:latin typeface="UTM American Sans" panose="020B0A02040204020203" pitchFamily="34" charset="0"/>
                <a:ea typeface="Segoe UI Black" panose="020B0A02040204020203" pitchFamily="34" charset="0"/>
                <a:cs typeface="Times New Roman" panose="02020603050405020304" pitchFamily="18" charset="0"/>
              </a:rPr>
              <a:t> </a:t>
            </a:r>
            <a:r>
              <a:rPr lang="vi-VN" sz="4650" dirty="0">
                <a:solidFill>
                  <a:schemeClr val="bg1"/>
                </a:solidFill>
                <a:latin typeface="UTM American Sans" panose="020B0A02040204020203" pitchFamily="34" charset="0"/>
                <a:ea typeface="Segoe UI Black" panose="020B0A02040204020203" pitchFamily="34" charset="0"/>
              </a:rPr>
              <a:t>Trong tay Ngài con nên tấm bánh thơm, đem trao tặng cho ai  khốn cùng. Lạy Đấng dưỡng nuôi đời con, Ngài hãy giúp con trở nên hạt muối ướp cho trần gian đượm nồng hương sắc. </a:t>
            </a:r>
            <a:endParaRPr lang="vi-VN" sz="46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8724693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7752"/>
            <a:ext cx="9144000" cy="4662815"/>
          </a:xfrm>
          <a:prstGeom prst="rect">
            <a:avLst/>
          </a:prstGeom>
        </p:spPr>
        <p:txBody>
          <a:bodyPr wrap="square" anchor="ctr" anchorCtr="0">
            <a:normAutofit/>
          </a:bodyPr>
          <a:lstStyle/>
          <a:p>
            <a:pPr algn="just" fontAlgn="base"/>
            <a:r>
              <a:rPr lang="en-US" sz="4950" u="sng"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Đk</a:t>
            </a:r>
            <a:r>
              <a:rPr lang="en-US" sz="495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t>
            </a:r>
            <a:r>
              <a:rPr lang="en-US" sz="495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rPr>
              <a:t>Bình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yên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lâu</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dài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đến</a:t>
            </a:r>
            <a:r>
              <a:rPr lang="en-US" sz="4950" dirty="0">
                <a:solidFill>
                  <a:schemeClr val="bg1"/>
                </a:solidFill>
                <a:latin typeface="UTM American Sans" panose="020B0A02040204020203" pitchFamily="34" charset="0"/>
                <a:ea typeface="Segoe UI Black" panose="020B0A02040204020203" pitchFamily="34" charset="0"/>
              </a:rPr>
              <a:t> n </a:t>
            </a:r>
            <a:r>
              <a:rPr lang="vi-VN" sz="4950" dirty="0">
                <a:solidFill>
                  <a:schemeClr val="bg1"/>
                </a:solidFill>
                <a:latin typeface="UTM American Sans" panose="020B0A02040204020203" pitchFamily="34" charset="0"/>
                <a:ea typeface="Segoe UI Black" panose="020B0A02040204020203" pitchFamily="34" charset="0"/>
              </a:rPr>
              <a:t>ư</a:t>
            </a:r>
            <a:r>
              <a:rPr lang="en-US" sz="4950" dirty="0" err="1">
                <a:solidFill>
                  <a:schemeClr val="bg1"/>
                </a:solidFill>
                <a:latin typeface="UTM American Sans" panose="020B0A02040204020203" pitchFamily="34" charset="0"/>
                <a:ea typeface="Segoe UI Black" panose="020B0A02040204020203" pitchFamily="34" charset="0"/>
              </a:rPr>
              <a:t>ơng</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thân</a:t>
            </a:r>
            <a:r>
              <a:rPr lang="en-US" sz="4950" dirty="0">
                <a:solidFill>
                  <a:schemeClr val="bg1"/>
                </a:solidFill>
                <a:latin typeface="UTM American Sans" panose="020B0A02040204020203" pitchFamily="34" charset="0"/>
                <a:ea typeface="Segoe UI Black" panose="020B0A02040204020203" pitchFamily="34" charset="0"/>
              </a:rPr>
              <a:t> n</a:t>
            </a:r>
            <a:r>
              <a:rPr lang="vi-VN" sz="4950" dirty="0">
                <a:solidFill>
                  <a:schemeClr val="bg1"/>
                </a:solidFill>
                <a:latin typeface="UTM American Sans" panose="020B0A02040204020203" pitchFamily="34" charset="0"/>
                <a:ea typeface="Segoe UI Black" panose="020B0A02040204020203" pitchFamily="34" charset="0"/>
              </a:rPr>
              <a:t>ơ</a:t>
            </a:r>
            <a:r>
              <a:rPr lang="en-US" sz="4950" dirty="0" err="1">
                <a:solidFill>
                  <a:schemeClr val="bg1"/>
                </a:solidFill>
                <a:latin typeface="UTM American Sans" panose="020B0A02040204020203" pitchFamily="34" charset="0"/>
                <a:ea typeface="Segoe UI Black" panose="020B0A02040204020203" pitchFamily="34" charset="0"/>
              </a:rPr>
              <a:t>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Ngài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Chúa</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chính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bình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yên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của</a:t>
            </a:r>
            <a:r>
              <a:rPr lang="en-US" sz="4950" dirty="0">
                <a:solidFill>
                  <a:schemeClr val="bg1"/>
                </a:solidFill>
                <a:latin typeface="UTM American Sans" panose="020B0A02040204020203" pitchFamily="34" charset="0"/>
                <a:ea typeface="Segoe UI Black" panose="020B0A02040204020203" pitchFamily="34" charset="0"/>
              </a:rPr>
              <a:t> con. </a:t>
            </a:r>
            <a:r>
              <a:rPr lang="en-US" sz="4950" dirty="0" err="1">
                <a:solidFill>
                  <a:schemeClr val="bg1"/>
                </a:solidFill>
                <a:latin typeface="UTM American Sans" panose="020B0A02040204020203" pitchFamily="34" charset="0"/>
                <a:ea typeface="Segoe UI Black" panose="020B0A02040204020203" pitchFamily="34" charset="0"/>
              </a:rPr>
              <a:t>Hạnh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phúc</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vinh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tồn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và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núi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đá</a:t>
            </a:r>
            <a:r>
              <a:rPr lang="en-US" sz="4950" dirty="0">
                <a:solidFill>
                  <a:schemeClr val="bg1"/>
                </a:solidFill>
                <a:latin typeface="UTM American Sans" panose="020B0A02040204020203" pitchFamily="34" charset="0"/>
                <a:ea typeface="Segoe UI Black" panose="020B0A02040204020203" pitchFamily="34" charset="0"/>
              </a:rPr>
              <a:t> con </a:t>
            </a:r>
            <a:r>
              <a:rPr lang="en-US" sz="4950" dirty="0" err="1">
                <a:solidFill>
                  <a:schemeClr val="bg1"/>
                </a:solidFill>
                <a:latin typeface="UTM American Sans" panose="020B0A02040204020203" pitchFamily="34" charset="0"/>
                <a:ea typeface="Segoe UI Black" panose="020B0A02040204020203" pitchFamily="34" charset="0"/>
              </a:rPr>
              <a:t>tựa</a:t>
            </a:r>
            <a:r>
              <a:rPr lang="en-US" sz="4950" dirty="0">
                <a:solidFill>
                  <a:schemeClr val="bg1"/>
                </a:solidFill>
                <a:latin typeface="UTM American Sans" panose="020B0A02040204020203" pitchFamily="34" charset="0"/>
                <a:ea typeface="Segoe UI Black" panose="020B0A02040204020203" pitchFamily="34" charset="0"/>
              </a:rPr>
              <a:t> n</a:t>
            </a:r>
            <a:r>
              <a:rPr lang="vi-VN" sz="4950" dirty="0">
                <a:solidFill>
                  <a:schemeClr val="bg1"/>
                </a:solidFill>
                <a:latin typeface="UTM American Sans" panose="020B0A02040204020203" pitchFamily="34" charset="0"/>
                <a:ea typeface="Segoe UI Black" panose="020B0A02040204020203" pitchFamily="34" charset="0"/>
              </a:rPr>
              <a:t>ư</a:t>
            </a:r>
            <a:r>
              <a:rPr lang="en-US" sz="4950" dirty="0" err="1">
                <a:solidFill>
                  <a:schemeClr val="bg1"/>
                </a:solidFill>
                <a:latin typeface="UTM American Sans" panose="020B0A02040204020203" pitchFamily="34" charset="0"/>
                <a:ea typeface="Segoe UI Black" panose="020B0A02040204020203" pitchFamily="34" charset="0"/>
              </a:rPr>
              <a:t>ơng</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ôi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Chúa</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hạnh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phúc</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đời</a:t>
            </a:r>
            <a:r>
              <a:rPr lang="en-US" sz="4950" dirty="0">
                <a:solidFill>
                  <a:schemeClr val="bg1"/>
                </a:solidFill>
                <a:latin typeface="UTM American Sans" panose="020B0A02040204020203" pitchFamily="34" charset="0"/>
                <a:ea typeface="Segoe UI Black" panose="020B0A02040204020203" pitchFamily="34" charset="0"/>
              </a:rPr>
              <a:t> con. </a:t>
            </a:r>
            <a:endParaRPr lang="vi-VN"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36615104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538"/>
            <a:ext cx="9144000" cy="5101397"/>
          </a:xfrm>
          <a:prstGeom prst="rect">
            <a:avLst/>
          </a:prstGeom>
        </p:spPr>
        <p:txBody>
          <a:bodyPr wrap="square" anchor="ctr" anchorCtr="0">
            <a:normAutofit/>
          </a:bodyPr>
          <a:lstStyle/>
          <a:p>
            <a:pPr algn="just"/>
            <a:r>
              <a:rPr lang="en-US" sz="465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Tk5:</a:t>
            </a:r>
            <a:r>
              <a:rPr lang="en-US" sz="4650" dirty="0">
                <a:solidFill>
                  <a:srgbClr val="FF0000"/>
                </a:solidFill>
                <a:effectLst>
                  <a:outerShdw blurRad="38100" dist="38100" dir="2700000" algn="tl">
                    <a:srgbClr val="000000">
                      <a:alpha val="43137"/>
                    </a:srgbClr>
                  </a:outerShdw>
                </a:effectLst>
                <a:latin typeface="UTM American Sans" panose="020B0A02040204020203" pitchFamily="34" charset="0"/>
                <a:ea typeface="Segoe UI Black" panose="020B0A02040204020203" pitchFamily="34" charset="0"/>
                <a:cs typeface="Times New Roman" panose="02020603050405020304" pitchFamily="18" charset="0"/>
              </a:rPr>
              <a:t> </a:t>
            </a:r>
            <a:r>
              <a:rPr lang="en-US" sz="4650" dirty="0">
                <a:solidFill>
                  <a:schemeClr val="bg1"/>
                </a:solidFill>
                <a:latin typeface="UTM American Sans" panose="020B0A02040204020203" pitchFamily="34" charset="0"/>
                <a:ea typeface="Segoe UI Black" panose="020B0A02040204020203" pitchFamily="34" charset="0"/>
              </a:rPr>
              <a:t>Con </a:t>
            </a:r>
            <a:r>
              <a:rPr lang="en-US" sz="4650" dirty="0" err="1">
                <a:solidFill>
                  <a:schemeClr val="bg1"/>
                </a:solidFill>
                <a:latin typeface="UTM American Sans" panose="020B0A02040204020203" pitchFamily="34" charset="0"/>
                <a:ea typeface="Segoe UI Black" panose="020B0A02040204020203" pitchFamily="34" charset="0"/>
              </a:rPr>
              <a:t>xin</a:t>
            </a:r>
            <a:r>
              <a:rPr lang="en-US" sz="4650" dirty="0">
                <a:solidFill>
                  <a:schemeClr val="bg1"/>
                </a:solidFill>
                <a:latin typeface="UTM American Sans" panose="020B0A02040204020203" pitchFamily="34" charset="0"/>
                <a:ea typeface="Segoe UI Black" panose="020B0A02040204020203" pitchFamily="34" charset="0"/>
              </a:rPr>
              <a:t> đ</a:t>
            </a:r>
            <a:r>
              <a:rPr lang="vi-VN" sz="4650" dirty="0">
                <a:solidFill>
                  <a:schemeClr val="bg1"/>
                </a:solidFill>
                <a:latin typeface="UTM American Sans" panose="020B0A02040204020203" pitchFamily="34" charset="0"/>
                <a:ea typeface="Segoe UI Black" panose="020B0A02040204020203" pitchFamily="34" charset="0"/>
              </a:rPr>
              <a:t>ư</a:t>
            </a:r>
            <a:r>
              <a:rPr lang="en-US" sz="4650" dirty="0" err="1">
                <a:solidFill>
                  <a:schemeClr val="bg1"/>
                </a:solidFill>
                <a:latin typeface="UTM American Sans" panose="020B0A02040204020203" pitchFamily="34" charset="0"/>
                <a:ea typeface="Segoe UI Black" panose="020B0A02040204020203" pitchFamily="34" charset="0"/>
              </a:rPr>
              <a:t>ợc</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theo</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chân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Chúa</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mãi</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luôn</a:t>
            </a:r>
            <a:r>
              <a:rPr lang="en-US" sz="4650" dirty="0">
                <a:solidFill>
                  <a:schemeClr val="bg1"/>
                </a:solidFill>
                <a:latin typeface="UTM American Sans" panose="020B0A02040204020203" pitchFamily="34" charset="0"/>
                <a:ea typeface="Segoe UI Black" panose="020B0A02040204020203" pitchFamily="34" charset="0"/>
              </a:rPr>
              <a:t>. Con </a:t>
            </a:r>
            <a:r>
              <a:rPr lang="en-US" sz="4650" dirty="0" err="1">
                <a:solidFill>
                  <a:schemeClr val="bg1"/>
                </a:solidFill>
                <a:latin typeface="UTM American Sans" panose="020B0A02040204020203" pitchFamily="34" charset="0"/>
                <a:ea typeface="Segoe UI Black" panose="020B0A02040204020203" pitchFamily="34" charset="0"/>
              </a:rPr>
              <a:t>xin</a:t>
            </a:r>
            <a:r>
              <a:rPr lang="en-US" sz="4650" dirty="0">
                <a:solidFill>
                  <a:schemeClr val="bg1"/>
                </a:solidFill>
                <a:latin typeface="UTM American Sans" panose="020B0A02040204020203" pitchFamily="34" charset="0"/>
                <a:ea typeface="Segoe UI Black" panose="020B0A02040204020203" pitchFamily="34" charset="0"/>
              </a:rPr>
              <a:t> đ</a:t>
            </a:r>
            <a:r>
              <a:rPr lang="vi-VN" sz="4650" dirty="0">
                <a:solidFill>
                  <a:schemeClr val="bg1"/>
                </a:solidFill>
                <a:latin typeface="UTM American Sans" panose="020B0A02040204020203" pitchFamily="34" charset="0"/>
                <a:ea typeface="Segoe UI Black" panose="020B0A02040204020203" pitchFamily="34" charset="0"/>
              </a:rPr>
              <a:t>ư</a:t>
            </a:r>
            <a:r>
              <a:rPr lang="en-US" sz="4650" dirty="0" err="1">
                <a:solidFill>
                  <a:schemeClr val="bg1"/>
                </a:solidFill>
                <a:latin typeface="UTM American Sans" panose="020B0A02040204020203" pitchFamily="34" charset="0"/>
                <a:ea typeface="Segoe UI Black" panose="020B0A02040204020203" pitchFamily="34" charset="0"/>
              </a:rPr>
              <a:t>ợc</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trung</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kiên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đến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cùng</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Làm</a:t>
            </a:r>
            <a:r>
              <a:rPr lang="en-US" sz="4650" dirty="0">
                <a:solidFill>
                  <a:schemeClr val="bg1"/>
                </a:solidFill>
                <a:latin typeface="UTM American Sans" panose="020B0A02040204020203" pitchFamily="34" charset="0"/>
                <a:ea typeface="Segoe UI Black" panose="020B0A02040204020203" pitchFamily="34" charset="0"/>
              </a:rPr>
              <a:t> đ</a:t>
            </a:r>
            <a:r>
              <a:rPr lang="vi-VN" sz="4650" dirty="0">
                <a:solidFill>
                  <a:schemeClr val="bg1"/>
                </a:solidFill>
                <a:latin typeface="UTM American Sans" panose="020B0A02040204020203" pitchFamily="34" charset="0"/>
                <a:ea typeface="Segoe UI Black" panose="020B0A02040204020203" pitchFamily="34" charset="0"/>
              </a:rPr>
              <a:t>ư</a:t>
            </a:r>
            <a:r>
              <a:rPr lang="en-US" sz="4650" dirty="0" err="1">
                <a:solidFill>
                  <a:schemeClr val="bg1"/>
                </a:solidFill>
                <a:latin typeface="UTM American Sans" panose="020B0A02040204020203" pitchFamily="34" charset="0"/>
                <a:ea typeface="Segoe UI Black" panose="020B0A02040204020203" pitchFamily="34" charset="0"/>
              </a:rPr>
              <a:t>ợc</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sáng</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cho</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trần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gian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phán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chiếu</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ánh</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quang</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hoà</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chan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nguồn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sáng</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toả</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lan</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bình</a:t>
            </a:r>
            <a:r>
              <a:rPr lang="en-US" sz="4650" dirty="0">
                <a:solidFill>
                  <a:schemeClr val="bg1"/>
                </a:solidFill>
                <a:latin typeface="UTM American Sans" panose="020B0A02040204020203" pitchFamily="34" charset="0"/>
                <a:ea typeface="Segoe UI Black" panose="020B0A02040204020203" pitchFamily="34" charset="0"/>
              </a:rPr>
              <a:t> an </a:t>
            </a:r>
            <a:r>
              <a:rPr lang="en-US" sz="4650" dirty="0" err="1">
                <a:solidFill>
                  <a:schemeClr val="bg1"/>
                </a:solidFill>
                <a:latin typeface="UTM American Sans" panose="020B0A02040204020203" pitchFamily="34" charset="0"/>
                <a:ea typeface="Segoe UI Black" panose="020B0A02040204020203" pitchFamily="34" charset="0"/>
              </a:rPr>
              <a:t>soi</a:t>
            </a:r>
            <a:r>
              <a:rPr lang="en-US" sz="4650" dirty="0">
                <a:solidFill>
                  <a:schemeClr val="bg1"/>
                </a:solidFill>
                <a:latin typeface="UTM American Sans" panose="020B0A02040204020203" pitchFamily="34" charset="0"/>
                <a:ea typeface="Segoe UI Black" panose="020B0A02040204020203" pitchFamily="34" charset="0"/>
              </a:rPr>
              <a:t> </a:t>
            </a:r>
            <a:r>
              <a:rPr lang="en-US" sz="4650" dirty="0" err="1">
                <a:solidFill>
                  <a:schemeClr val="bg1"/>
                </a:solidFill>
                <a:latin typeface="UTM American Sans" panose="020B0A02040204020203" pitchFamily="34" charset="0"/>
                <a:ea typeface="Segoe UI Black" panose="020B0A02040204020203" pitchFamily="34" charset="0"/>
              </a:rPr>
              <a:t>đời</a:t>
            </a:r>
            <a:r>
              <a:rPr lang="en-US" sz="4650" dirty="0">
                <a:solidFill>
                  <a:schemeClr val="bg1"/>
                </a:solidFill>
                <a:latin typeface="UTM American Sans" panose="020B0A02040204020203" pitchFamily="34" charset="0"/>
                <a:ea typeface="Segoe UI Black" panose="020B0A02040204020203" pitchFamily="34" charset="0"/>
              </a:rPr>
              <a:t> u </a:t>
            </a:r>
            <a:r>
              <a:rPr lang="en-US" sz="4650" dirty="0" err="1">
                <a:solidFill>
                  <a:schemeClr val="bg1"/>
                </a:solidFill>
                <a:latin typeface="UTM American Sans" panose="020B0A02040204020203" pitchFamily="34" charset="0"/>
                <a:ea typeface="Segoe UI Black" panose="020B0A02040204020203" pitchFamily="34" charset="0"/>
              </a:rPr>
              <a:t>tối</a:t>
            </a:r>
            <a:r>
              <a:rPr lang="en-US" sz="4650" dirty="0">
                <a:solidFill>
                  <a:schemeClr val="bg1"/>
                </a:solidFill>
                <a:latin typeface="UTM American Sans" panose="020B0A02040204020203" pitchFamily="34" charset="0"/>
                <a:ea typeface="Segoe UI Black" panose="020B0A02040204020203" pitchFamily="34" charset="0"/>
              </a:rPr>
              <a:t>. </a:t>
            </a:r>
            <a:endParaRPr lang="vi-VN" sz="46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169101555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07752"/>
            <a:ext cx="9144000" cy="4662815"/>
          </a:xfrm>
          <a:prstGeom prst="rect">
            <a:avLst/>
          </a:prstGeom>
        </p:spPr>
        <p:txBody>
          <a:bodyPr wrap="square" anchor="ctr" anchorCtr="0">
            <a:normAutofit/>
          </a:bodyPr>
          <a:lstStyle/>
          <a:p>
            <a:pPr algn="just" fontAlgn="base"/>
            <a:r>
              <a:rPr lang="en-US" sz="4950" u="sng" dirty="0" err="1">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Đk</a:t>
            </a:r>
            <a:r>
              <a:rPr lang="en-US" sz="4950" u="sng"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a:t>
            </a:r>
            <a:r>
              <a:rPr lang="en-US" sz="4950" dirty="0">
                <a:solidFill>
                  <a:srgbClr val="FFFF00"/>
                </a:solidFill>
                <a:latin typeface="UTM American Sans" panose="020B0A02040204020203" pitchFamily="34" charset="0"/>
                <a:ea typeface="Segoe UI Black" panose="020B0A02040204020203" pitchFamily="34" charset="0"/>
                <a:cs typeface="Times New Roman" panose="02020603050405020304" pitchFamily="18" charset="0"/>
              </a:rPr>
              <a:t> </a:t>
            </a:r>
            <a:r>
              <a:rPr lang="en-US" sz="4950" dirty="0" err="1">
                <a:solidFill>
                  <a:schemeClr val="bg1"/>
                </a:solidFill>
                <a:latin typeface="UTM American Sans" panose="020B0A02040204020203" pitchFamily="34" charset="0"/>
                <a:ea typeface="Segoe UI Black" panose="020B0A02040204020203" pitchFamily="34" charset="0"/>
              </a:rPr>
              <a:t>Bình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yên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lâu</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dài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đến</a:t>
            </a:r>
            <a:r>
              <a:rPr lang="en-US" sz="4950" dirty="0">
                <a:solidFill>
                  <a:schemeClr val="bg1"/>
                </a:solidFill>
                <a:latin typeface="UTM American Sans" panose="020B0A02040204020203" pitchFamily="34" charset="0"/>
                <a:ea typeface="Segoe UI Black" panose="020B0A02040204020203" pitchFamily="34" charset="0"/>
              </a:rPr>
              <a:t> n </a:t>
            </a:r>
            <a:r>
              <a:rPr lang="vi-VN" sz="4950" dirty="0">
                <a:solidFill>
                  <a:schemeClr val="bg1"/>
                </a:solidFill>
                <a:latin typeface="UTM American Sans" panose="020B0A02040204020203" pitchFamily="34" charset="0"/>
                <a:ea typeface="Segoe UI Black" panose="020B0A02040204020203" pitchFamily="34" charset="0"/>
              </a:rPr>
              <a:t>ư</a:t>
            </a:r>
            <a:r>
              <a:rPr lang="en-US" sz="4950" dirty="0" err="1">
                <a:solidFill>
                  <a:schemeClr val="bg1"/>
                </a:solidFill>
                <a:latin typeface="UTM American Sans" panose="020B0A02040204020203" pitchFamily="34" charset="0"/>
                <a:ea typeface="Segoe UI Black" panose="020B0A02040204020203" pitchFamily="34" charset="0"/>
              </a:rPr>
              <a:t>ơng</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thân</a:t>
            </a:r>
            <a:r>
              <a:rPr lang="en-US" sz="4950" dirty="0">
                <a:solidFill>
                  <a:schemeClr val="bg1"/>
                </a:solidFill>
                <a:latin typeface="UTM American Sans" panose="020B0A02040204020203" pitchFamily="34" charset="0"/>
                <a:ea typeface="Segoe UI Black" panose="020B0A02040204020203" pitchFamily="34" charset="0"/>
              </a:rPr>
              <a:t> n</a:t>
            </a:r>
            <a:r>
              <a:rPr lang="vi-VN" sz="4950" dirty="0">
                <a:solidFill>
                  <a:schemeClr val="bg1"/>
                </a:solidFill>
                <a:latin typeface="UTM American Sans" panose="020B0A02040204020203" pitchFamily="34" charset="0"/>
                <a:ea typeface="Segoe UI Black" panose="020B0A02040204020203" pitchFamily="34" charset="0"/>
              </a:rPr>
              <a:t>ơ</a:t>
            </a:r>
            <a:r>
              <a:rPr lang="en-US" sz="4950" dirty="0" err="1">
                <a:solidFill>
                  <a:schemeClr val="bg1"/>
                </a:solidFill>
                <a:latin typeface="UTM American Sans" panose="020B0A02040204020203" pitchFamily="34" charset="0"/>
                <a:ea typeface="Segoe UI Black" panose="020B0A02040204020203" pitchFamily="34" charset="0"/>
              </a:rPr>
              <a:t>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Ngài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Chúa</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chính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bình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yên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của</a:t>
            </a:r>
            <a:r>
              <a:rPr lang="en-US" sz="4950" dirty="0">
                <a:solidFill>
                  <a:schemeClr val="bg1"/>
                </a:solidFill>
                <a:latin typeface="UTM American Sans" panose="020B0A02040204020203" pitchFamily="34" charset="0"/>
                <a:ea typeface="Segoe UI Black" panose="020B0A02040204020203" pitchFamily="34" charset="0"/>
              </a:rPr>
              <a:t> con. </a:t>
            </a:r>
            <a:r>
              <a:rPr lang="en-US" sz="4950" dirty="0" err="1">
                <a:solidFill>
                  <a:schemeClr val="bg1"/>
                </a:solidFill>
                <a:latin typeface="UTM American Sans" panose="020B0A02040204020203" pitchFamily="34" charset="0"/>
                <a:ea typeface="Segoe UI Black" panose="020B0A02040204020203" pitchFamily="34" charset="0"/>
              </a:rPr>
              <a:t>Hạnh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phúc</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vinh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tồn</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và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núi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đá</a:t>
            </a:r>
            <a:r>
              <a:rPr lang="en-US" sz="4950" dirty="0">
                <a:solidFill>
                  <a:schemeClr val="bg1"/>
                </a:solidFill>
                <a:latin typeface="UTM American Sans" panose="020B0A02040204020203" pitchFamily="34" charset="0"/>
                <a:ea typeface="Segoe UI Black" panose="020B0A02040204020203" pitchFamily="34" charset="0"/>
              </a:rPr>
              <a:t> con </a:t>
            </a:r>
            <a:r>
              <a:rPr lang="en-US" sz="4950" dirty="0" err="1">
                <a:solidFill>
                  <a:schemeClr val="bg1"/>
                </a:solidFill>
                <a:latin typeface="UTM American Sans" panose="020B0A02040204020203" pitchFamily="34" charset="0"/>
                <a:ea typeface="Segoe UI Black" panose="020B0A02040204020203" pitchFamily="34" charset="0"/>
              </a:rPr>
              <a:t>tựa</a:t>
            </a:r>
            <a:r>
              <a:rPr lang="en-US" sz="4950" dirty="0">
                <a:solidFill>
                  <a:schemeClr val="bg1"/>
                </a:solidFill>
                <a:latin typeface="UTM American Sans" panose="020B0A02040204020203" pitchFamily="34" charset="0"/>
                <a:ea typeface="Segoe UI Black" panose="020B0A02040204020203" pitchFamily="34" charset="0"/>
              </a:rPr>
              <a:t> n</a:t>
            </a:r>
            <a:r>
              <a:rPr lang="vi-VN" sz="4950" dirty="0">
                <a:solidFill>
                  <a:schemeClr val="bg1"/>
                </a:solidFill>
                <a:latin typeface="UTM American Sans" panose="020B0A02040204020203" pitchFamily="34" charset="0"/>
                <a:ea typeface="Segoe UI Black" panose="020B0A02040204020203" pitchFamily="34" charset="0"/>
              </a:rPr>
              <a:t>ư</a:t>
            </a:r>
            <a:r>
              <a:rPr lang="en-US" sz="4950" dirty="0" err="1">
                <a:solidFill>
                  <a:schemeClr val="bg1"/>
                </a:solidFill>
                <a:latin typeface="UTM American Sans" panose="020B0A02040204020203" pitchFamily="34" charset="0"/>
                <a:ea typeface="Segoe UI Black" panose="020B0A02040204020203" pitchFamily="34" charset="0"/>
              </a:rPr>
              <a:t>ơng</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ôi</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Chúa</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là</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hạnh</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phúc</a:t>
            </a:r>
            <a:r>
              <a:rPr lang="en-US" sz="4950" dirty="0">
                <a:solidFill>
                  <a:schemeClr val="bg1"/>
                </a:solidFill>
                <a:latin typeface="UTM American Sans" panose="020B0A02040204020203" pitchFamily="34" charset="0"/>
                <a:ea typeface="Segoe UI Black" panose="020B0A02040204020203" pitchFamily="34" charset="0"/>
              </a:rPr>
              <a:t> </a:t>
            </a:r>
            <a:r>
              <a:rPr lang="en-US" sz="4950" dirty="0" err="1">
                <a:solidFill>
                  <a:schemeClr val="bg1"/>
                </a:solidFill>
                <a:latin typeface="UTM American Sans" panose="020B0A02040204020203" pitchFamily="34" charset="0"/>
                <a:ea typeface="Segoe UI Black" panose="020B0A02040204020203" pitchFamily="34" charset="0"/>
              </a:rPr>
              <a:t>đời</a:t>
            </a:r>
            <a:r>
              <a:rPr lang="en-US" sz="4950" dirty="0">
                <a:solidFill>
                  <a:schemeClr val="bg1"/>
                </a:solidFill>
                <a:latin typeface="UTM American Sans" panose="020B0A02040204020203" pitchFamily="34" charset="0"/>
                <a:ea typeface="Segoe UI Black" panose="020B0A02040204020203" pitchFamily="34" charset="0"/>
              </a:rPr>
              <a:t> con. </a:t>
            </a:r>
            <a:endParaRPr lang="vi-VN" sz="4950" dirty="0">
              <a:solidFill>
                <a:schemeClr val="bg1"/>
              </a:solidFill>
              <a:latin typeface="UTM American Sans" panose="020B0A02040204020203" pitchFamily="34" charset="0"/>
              <a:ea typeface="Segoe UI Black" panose="020B0A02040204020203" pitchFamily="34" charset="0"/>
              <a:cs typeface="Times New Roman" panose="02020603050405020304" pitchFamily="18" charset="0"/>
            </a:endParaRPr>
          </a:p>
        </p:txBody>
      </p:sp>
    </p:spTree>
    <p:extLst>
      <p:ext uri="{BB962C8B-B14F-4D97-AF65-F5344CB8AC3E}">
        <p14:creationId xmlns:p14="http://schemas.microsoft.com/office/powerpoint/2010/main" val="9542459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6F93603-8AAE-8EA8-B46E-FAB2F92B079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4646941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r>
              <a:rPr lang="en-US" dirty="0">
                <a:solidFill>
                  <a:srgbClr val="FFFF00"/>
                </a:solidFill>
                <a:latin typeface="UTM American Sans" panose="020B0A02040204020203" pitchFamily="34" charset="0"/>
                <a:ea typeface="Segoe UI Black" panose="020B0A02040204020203" pitchFamily="34" charset="0"/>
              </a:rPr>
              <a:t>Ca </a:t>
            </a:r>
            <a:r>
              <a:rPr lang="en-US" dirty="0" err="1">
                <a:solidFill>
                  <a:srgbClr val="FFFF00"/>
                </a:solidFill>
                <a:latin typeface="UTM American Sans" panose="020B0A02040204020203" pitchFamily="34" charset="0"/>
                <a:ea typeface="Segoe UI Black" panose="020B0A02040204020203" pitchFamily="34" charset="0"/>
              </a:rPr>
              <a:t>Kết</a:t>
            </a:r>
            <a:r>
              <a:rPr lang="en-US" dirty="0">
                <a:solidFill>
                  <a:srgbClr val="FFFF00"/>
                </a:solidFill>
                <a:latin typeface="UTM American Sans" panose="020B0A02040204020203" pitchFamily="34" charset="0"/>
                <a:ea typeface="Segoe UI Black" panose="020B0A02040204020203" pitchFamily="34" charset="0"/>
              </a:rPr>
              <a:t> </a:t>
            </a:r>
            <a:r>
              <a:rPr lang="en-US" dirty="0" err="1">
                <a:solidFill>
                  <a:srgbClr val="FFFF00"/>
                </a:solidFill>
                <a:latin typeface="UTM American Sans" panose="020B0A02040204020203" pitchFamily="34" charset="0"/>
                <a:ea typeface="Segoe UI Black" panose="020B0A02040204020203" pitchFamily="34" charset="0"/>
              </a:rPr>
              <a:t>Lễ</a:t>
            </a:r>
            <a:br>
              <a:rPr lang="en-US" dirty="0">
                <a:solidFill>
                  <a:srgbClr val="FFFF00"/>
                </a:solidFill>
                <a:latin typeface="UTM American Sans" panose="020B0A02040204020203" pitchFamily="34" charset="0"/>
                <a:ea typeface="Segoe UI Black" panose="020B0A02040204020203" pitchFamily="34" charset="0"/>
              </a:rPr>
            </a:br>
            <a:r>
              <a:rPr lang="en-US" sz="7200" dirty="0">
                <a:solidFill>
                  <a:srgbClr val="FFFF00"/>
                </a:solidFill>
                <a:latin typeface="UTM American Sans" panose="020B0A02040204020203" pitchFamily="34" charset="0"/>
                <a:ea typeface="Segoe UI Black" panose="020B0A02040204020203" pitchFamily="34" charset="0"/>
              </a:rPr>
              <a:t>H</a:t>
            </a:r>
            <a:r>
              <a:rPr lang="vi-VN" sz="7200" dirty="0">
                <a:solidFill>
                  <a:srgbClr val="FFFF00"/>
                </a:solidFill>
                <a:latin typeface="UTM American Sans" panose="020B0A02040204020203" pitchFamily="34" charset="0"/>
                <a:ea typeface="Segoe UI Black" panose="020B0A02040204020203" pitchFamily="34" charset="0"/>
              </a:rPr>
              <a:t>ơ</a:t>
            </a:r>
            <a:r>
              <a:rPr lang="en-US" sz="7200" dirty="0" err="1">
                <a:solidFill>
                  <a:srgbClr val="FFFF00"/>
                </a:solidFill>
                <a:latin typeface="UTM American Sans" panose="020B0A02040204020203" pitchFamily="34" charset="0"/>
                <a:ea typeface="Segoe UI Black" panose="020B0A02040204020203" pitchFamily="34" charset="0"/>
              </a:rPr>
              <a:t>i</a:t>
            </a:r>
            <a:r>
              <a:rPr lang="en-US" sz="7200" dirty="0">
                <a:solidFill>
                  <a:srgbClr val="FFFF00"/>
                </a:solidFill>
                <a:latin typeface="UTM American Sans" panose="020B0A02040204020203" pitchFamily="34" charset="0"/>
                <a:ea typeface="Segoe UI Black" panose="020B0A02040204020203" pitchFamily="34" charset="0"/>
              </a:rPr>
              <a:t> </a:t>
            </a:r>
            <a:r>
              <a:rPr lang="en-US" sz="7200" dirty="0" err="1">
                <a:solidFill>
                  <a:srgbClr val="FFFF00"/>
                </a:solidFill>
                <a:latin typeface="UTM American Sans" panose="020B0A02040204020203" pitchFamily="34" charset="0"/>
                <a:ea typeface="Segoe UI Black" panose="020B0A02040204020203" pitchFamily="34" charset="0"/>
              </a:rPr>
              <a:t>Ấm</a:t>
            </a:r>
            <a:r>
              <a:rPr lang="en-US" sz="7200" dirty="0">
                <a:solidFill>
                  <a:srgbClr val="FFFF00"/>
                </a:solidFill>
                <a:latin typeface="UTM American Sans" panose="020B0A02040204020203" pitchFamily="34" charset="0"/>
                <a:ea typeface="Segoe UI Black" panose="020B0A02040204020203" pitchFamily="34" charset="0"/>
              </a:rPr>
              <a:t> </a:t>
            </a:r>
            <a:r>
              <a:rPr lang="en-US" sz="7200" dirty="0" err="1">
                <a:solidFill>
                  <a:srgbClr val="FFFF00"/>
                </a:solidFill>
                <a:latin typeface="UTM American Sans" panose="020B0A02040204020203" pitchFamily="34" charset="0"/>
                <a:ea typeface="Segoe UI Black" panose="020B0A02040204020203" pitchFamily="34" charset="0"/>
              </a:rPr>
              <a:t>Bình</a:t>
            </a:r>
            <a:r>
              <a:rPr lang="en-US" sz="7200" dirty="0">
                <a:solidFill>
                  <a:srgbClr val="FFFF00"/>
                </a:solidFill>
                <a:latin typeface="UTM American Sans" panose="020B0A02040204020203" pitchFamily="34" charset="0"/>
                <a:ea typeface="Segoe UI Black" panose="020B0A02040204020203" pitchFamily="34" charset="0"/>
              </a:rPr>
              <a:t> An</a:t>
            </a:r>
            <a:br>
              <a:rPr lang="en-US" dirty="0">
                <a:latin typeface="UTM American Sans" panose="020B0A02040204020203" pitchFamily="34" charset="0"/>
                <a:ea typeface="Segoe UI Black" panose="020B0A02040204020203" pitchFamily="34" charset="0"/>
              </a:rPr>
            </a:br>
            <a:r>
              <a:rPr lang="en-US" dirty="0" err="1">
                <a:solidFill>
                  <a:schemeClr val="bg1"/>
                </a:solidFill>
                <a:latin typeface="UTM American Sans" panose="020B0A02040204020203" pitchFamily="34" charset="0"/>
                <a:ea typeface="Segoe UI Black" panose="020B0A02040204020203" pitchFamily="34" charset="0"/>
              </a:rPr>
              <a:t>Lm</a:t>
            </a:r>
            <a:r>
              <a:rPr lang="en-US" dirty="0">
                <a:solidFill>
                  <a:schemeClr val="bg1"/>
                </a:solidFill>
                <a:latin typeface="UTM American Sans" panose="020B0A02040204020203" pitchFamily="34" charset="0"/>
                <a:ea typeface="Segoe UI Black" panose="020B0A02040204020203" pitchFamily="34" charset="0"/>
              </a:rPr>
              <a:t>. Quang </a:t>
            </a:r>
            <a:r>
              <a:rPr lang="en-US" dirty="0" err="1">
                <a:solidFill>
                  <a:schemeClr val="bg1"/>
                </a:solidFill>
                <a:latin typeface="UTM American Sans" panose="020B0A02040204020203" pitchFamily="34" charset="0"/>
                <a:ea typeface="Segoe UI Black" panose="020B0A02040204020203" pitchFamily="34" charset="0"/>
              </a:rPr>
              <a:t>Uy</a:t>
            </a:r>
            <a:endParaRPr lang="en-US" i="1" dirty="0">
              <a:solidFill>
                <a:schemeClr val="bg1"/>
              </a:solidFill>
              <a:latin typeface="UTM American Sans"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8376405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a:normAutofit/>
          </a:bodyPr>
          <a:lstStyle/>
          <a:p>
            <a:pPr algn="just"/>
            <a:r>
              <a:rPr lang="en-US" sz="5400" u="sng" dirty="0">
                <a:solidFill>
                  <a:srgbClr val="FFFF00"/>
                </a:solidFill>
                <a:latin typeface="UTM American Sans" panose="020B0A02040204020203" pitchFamily="34" charset="0"/>
                <a:ea typeface="Segoe UI Black" panose="020B0A02040204020203" pitchFamily="34" charset="0"/>
              </a:rPr>
              <a:t>Pk1:</a:t>
            </a:r>
            <a:r>
              <a:rPr lang="en-US" sz="5400" dirty="0">
                <a:solidFill>
                  <a:schemeClr val="bg1"/>
                </a:solidFill>
                <a:latin typeface="UTM American Sans" panose="020B0A02040204020203" pitchFamily="34" charset="0"/>
                <a:ea typeface="Segoe UI Black" panose="020B0A02040204020203" pitchFamily="34" charset="0"/>
              </a:rPr>
              <a:t> </a:t>
            </a:r>
            <a:r>
              <a:rPr lang="vi-VN" sz="5400" dirty="0">
                <a:solidFill>
                  <a:schemeClr val="bg1"/>
                </a:solidFill>
                <a:latin typeface="UTM American Sans" panose="020B0A02040204020203" pitchFamily="34" charset="0"/>
                <a:ea typeface="Segoe UI Black" panose="020B0A02040204020203" pitchFamily="34" charset="0"/>
              </a:rPr>
              <a:t>Mẹ ơi</a:t>
            </a:r>
            <a:r>
              <a:rPr lang="en-US" sz="5400" dirty="0">
                <a:solidFill>
                  <a:schemeClr val="bg1"/>
                </a:solidFill>
                <a:latin typeface="UTM American Sans" panose="020B0A02040204020203" pitchFamily="34" charset="0"/>
                <a:ea typeface="Segoe UI Black" panose="020B0A02040204020203" pitchFamily="34" charset="0"/>
              </a:rPr>
              <a:t>!</a:t>
            </a:r>
            <a:r>
              <a:rPr lang="vi-VN" sz="5400" dirty="0">
                <a:solidFill>
                  <a:schemeClr val="bg1"/>
                </a:solidFill>
                <a:latin typeface="UTM American Sans" panose="020B0A02040204020203" pitchFamily="34" charset="0"/>
                <a:ea typeface="Segoe UI Black" panose="020B0A02040204020203" pitchFamily="34" charset="0"/>
              </a:rPr>
              <a:t> xin là suối trong ngọt môi, </a:t>
            </a:r>
            <a:r>
              <a:rPr lang="en-US" sz="5400" dirty="0">
                <a:solidFill>
                  <a:schemeClr val="bg1"/>
                </a:solidFill>
                <a:latin typeface="UTM American Sans" panose="020B0A02040204020203" pitchFamily="34" charset="0"/>
                <a:ea typeface="Segoe UI Black" panose="020B0A02040204020203" pitchFamily="34" charset="0"/>
              </a:rPr>
              <a:t>c</a:t>
            </a:r>
            <a:r>
              <a:rPr lang="vi-VN" sz="5400" dirty="0">
                <a:solidFill>
                  <a:schemeClr val="bg1"/>
                </a:solidFill>
                <a:latin typeface="UTM American Sans" panose="020B0A02040204020203" pitchFamily="34" charset="0"/>
                <a:ea typeface="Segoe UI Black" panose="020B0A02040204020203" pitchFamily="34" charset="0"/>
              </a:rPr>
              <a:t>ho con tiếng hát chân tình. Mẹ ơi</a:t>
            </a:r>
            <a:r>
              <a:rPr lang="en-US" sz="5400" dirty="0">
                <a:solidFill>
                  <a:schemeClr val="bg1"/>
                </a:solidFill>
                <a:latin typeface="UTM American Sans" panose="020B0A02040204020203" pitchFamily="34" charset="0"/>
                <a:ea typeface="Segoe UI Black" panose="020B0A02040204020203" pitchFamily="34" charset="0"/>
              </a:rPr>
              <a:t>!</a:t>
            </a:r>
            <a:r>
              <a:rPr lang="vi-VN" sz="5400" dirty="0">
                <a:solidFill>
                  <a:schemeClr val="bg1"/>
                </a:solidFill>
                <a:latin typeface="UTM American Sans" panose="020B0A02040204020203" pitchFamily="34" charset="0"/>
                <a:ea typeface="Segoe UI Black" panose="020B0A02040204020203" pitchFamily="34" charset="0"/>
              </a:rPr>
              <a:t> xin là hơi ấm an bình, </a:t>
            </a:r>
            <a:r>
              <a:rPr lang="en-US" sz="5400" dirty="0">
                <a:solidFill>
                  <a:schemeClr val="bg1"/>
                </a:solidFill>
                <a:latin typeface="UTM American Sans" panose="020B0A02040204020203" pitchFamily="34" charset="0"/>
                <a:ea typeface="Segoe UI Black" panose="020B0A02040204020203" pitchFamily="34" charset="0"/>
              </a:rPr>
              <a:t>ủ</a:t>
            </a:r>
            <a:r>
              <a:rPr lang="vi-VN" sz="5400" dirty="0">
                <a:solidFill>
                  <a:schemeClr val="bg1"/>
                </a:solidFill>
                <a:latin typeface="UTM American Sans" panose="020B0A02040204020203" pitchFamily="34" charset="0"/>
                <a:ea typeface="Segoe UI Black" panose="020B0A02040204020203" pitchFamily="34" charset="0"/>
              </a:rPr>
              <a:t> lòng con lời kinh thiết tha… </a:t>
            </a:r>
          </a:p>
        </p:txBody>
      </p:sp>
    </p:spTree>
    <p:extLst>
      <p:ext uri="{BB962C8B-B14F-4D97-AF65-F5344CB8AC3E}">
        <p14:creationId xmlns:p14="http://schemas.microsoft.com/office/powerpoint/2010/main" val="17322804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5143499"/>
          </a:xfrm>
        </p:spPr>
        <p:txBody>
          <a:bodyPr bIns="91440">
            <a:normAutofit/>
          </a:bodyPr>
          <a:lstStyle/>
          <a:p>
            <a:pPr algn="just"/>
            <a:r>
              <a:rPr lang="en-US" sz="5400" u="sng" dirty="0">
                <a:solidFill>
                  <a:srgbClr val="FFFF00"/>
                </a:solidFill>
                <a:latin typeface="UTM American Sans" panose="020B0A02040204020203" pitchFamily="34" charset="0"/>
                <a:ea typeface="Segoe UI Black" panose="020B0A02040204020203" pitchFamily="34" charset="0"/>
              </a:rPr>
              <a:t>***:</a:t>
            </a:r>
            <a:r>
              <a:rPr lang="en-US" sz="5400" dirty="0">
                <a:latin typeface="UTM American Sans" panose="020B0A02040204020203" pitchFamily="34" charset="0"/>
                <a:ea typeface="Segoe UI Black" panose="020B0A02040204020203" pitchFamily="34" charset="0"/>
              </a:rPr>
              <a:t> </a:t>
            </a:r>
            <a:r>
              <a:rPr lang="vi-VN" sz="5400" dirty="0">
                <a:solidFill>
                  <a:schemeClr val="bg1"/>
                </a:solidFill>
                <a:latin typeface="UTM American Sans" panose="020B0A02040204020203" pitchFamily="34" charset="0"/>
                <a:ea typeface="Segoe UI Black" panose="020B0A02040204020203" pitchFamily="34" charset="0"/>
              </a:rPr>
              <a:t>Xin hãy cho con luôn thủy chung, </a:t>
            </a:r>
            <a:r>
              <a:rPr lang="en-US" sz="5400" dirty="0">
                <a:solidFill>
                  <a:schemeClr val="bg1"/>
                </a:solidFill>
                <a:latin typeface="UTM American Sans" panose="020B0A02040204020203" pitchFamily="34" charset="0"/>
                <a:ea typeface="Segoe UI Black" panose="020B0A02040204020203" pitchFamily="34" charset="0"/>
              </a:rPr>
              <a:t>t</a:t>
            </a:r>
            <a:r>
              <a:rPr lang="vi-VN" sz="5400" dirty="0">
                <a:solidFill>
                  <a:schemeClr val="bg1"/>
                </a:solidFill>
                <a:latin typeface="UTM American Sans" panose="020B0A02040204020203" pitchFamily="34" charset="0"/>
                <a:ea typeface="Segoe UI Black" panose="020B0A02040204020203" pitchFamily="34" charset="0"/>
              </a:rPr>
              <a:t>hứ tha bao dung thật tâm. Dù cho cuộc đời mưa nắng xôn xao, </a:t>
            </a:r>
            <a:r>
              <a:rPr lang="en-US" sz="5400" dirty="0">
                <a:solidFill>
                  <a:schemeClr val="bg1"/>
                </a:solidFill>
                <a:latin typeface="UTM American Sans" panose="020B0A02040204020203" pitchFamily="34" charset="0"/>
                <a:ea typeface="Segoe UI Black" panose="020B0A02040204020203" pitchFamily="34" charset="0"/>
              </a:rPr>
              <a:t>x</a:t>
            </a:r>
            <a:r>
              <a:rPr lang="vi-VN" sz="5400" dirty="0">
                <a:solidFill>
                  <a:schemeClr val="bg1"/>
                </a:solidFill>
                <a:latin typeface="UTM American Sans" panose="020B0A02040204020203" pitchFamily="34" charset="0"/>
                <a:ea typeface="Segoe UI Black" panose="020B0A02040204020203" pitchFamily="34" charset="0"/>
              </a:rPr>
              <a:t>in Mẹ ủi an đỡ nâng. </a:t>
            </a:r>
            <a:endParaRPr lang="vi-VN" sz="5400" dirty="0">
              <a:latin typeface="UTM American Sans"/>
            </a:endParaRPr>
          </a:p>
        </p:txBody>
      </p:sp>
    </p:spTree>
    <p:extLst>
      <p:ext uri="{BB962C8B-B14F-4D97-AF65-F5344CB8AC3E}">
        <p14:creationId xmlns:p14="http://schemas.microsoft.com/office/powerpoint/2010/main" val="24708120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31EED25-44EF-BF7C-0CEE-865CEAF5E4BE}"/>
              </a:ext>
            </a:extLst>
          </p:cNvPr>
          <p:cNvSpPr txBox="1"/>
          <p:nvPr/>
        </p:nvSpPr>
        <p:spPr>
          <a:xfrm>
            <a:off x="0" y="285750"/>
            <a:ext cx="9144000" cy="4247317"/>
          </a:xfrm>
          <a:prstGeom prst="rect">
            <a:avLst/>
          </a:prstGeom>
          <a:noFill/>
        </p:spPr>
        <p:txBody>
          <a:bodyPr wrap="square" anchor="ctr" anchorCtr="0">
            <a:spAutoFit/>
          </a:bodyPr>
          <a:lstStyle/>
          <a:p>
            <a:pPr algn="just"/>
            <a:r>
              <a:rPr lang="vi-VN" sz="5400" dirty="0">
                <a:solidFill>
                  <a:srgbClr val="FFFF00"/>
                </a:solidFill>
              </a:rPr>
              <a:t>Tk2:</a:t>
            </a:r>
            <a:r>
              <a:rPr lang="vi-VN" sz="5400" dirty="0">
                <a:solidFill>
                  <a:schemeClr val="bg1"/>
                </a:solidFill>
              </a:rPr>
              <a:t> Mẹ ơi! xin là nắng tươi vòng tay, cho con trao đến muôn người. Mẹ ơi! xin là hoa ngát tinh tuyền, từ lòng con nở ra trắng nguyên…</a:t>
            </a:r>
          </a:p>
        </p:txBody>
      </p:sp>
    </p:spTree>
    <p:extLst>
      <p:ext uri="{BB962C8B-B14F-4D97-AF65-F5344CB8AC3E}">
        <p14:creationId xmlns:p14="http://schemas.microsoft.com/office/powerpoint/2010/main" val="9069071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1B8B77F-E96F-FB59-E82E-8CBE32A703CF}"/>
              </a:ext>
            </a:extLst>
          </p:cNvPr>
          <p:cNvSpPr txBox="1"/>
          <p:nvPr/>
        </p:nvSpPr>
        <p:spPr>
          <a:xfrm>
            <a:off x="0" y="361950"/>
            <a:ext cx="9144000" cy="4247317"/>
          </a:xfrm>
          <a:prstGeom prst="rect">
            <a:avLst/>
          </a:prstGeom>
          <a:noFill/>
        </p:spPr>
        <p:txBody>
          <a:bodyPr wrap="square" anchor="ctr" anchorCtr="0">
            <a:spAutoFit/>
          </a:bodyPr>
          <a:lstStyle/>
          <a:p>
            <a:pPr algn="just"/>
            <a:r>
              <a:rPr lang="vi-VN" sz="5400" dirty="0">
                <a:solidFill>
                  <a:srgbClr val="FFFF00"/>
                </a:solidFill>
              </a:rPr>
              <a:t>***:</a:t>
            </a:r>
            <a:r>
              <a:rPr lang="vi-VN" sz="5400" dirty="0">
                <a:solidFill>
                  <a:schemeClr val="bg1"/>
                </a:solidFill>
              </a:rPr>
              <a:t> Xin hãy cho con luôn hồn nhiên, dấn thân yêu thương chở chuyên. Dù cho con đường lữ thứ xa vời, xin Mẹ cùng đi đến nơi.</a:t>
            </a:r>
            <a:endParaRPr lang="en-US" sz="5400" dirty="0">
              <a:solidFill>
                <a:schemeClr val="bg1"/>
              </a:solidFill>
            </a:endParaRPr>
          </a:p>
        </p:txBody>
      </p:sp>
    </p:spTree>
    <p:extLst>
      <p:ext uri="{BB962C8B-B14F-4D97-AF65-F5344CB8AC3E}">
        <p14:creationId xmlns:p14="http://schemas.microsoft.com/office/powerpoint/2010/main" val="10726903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a red box&#10;&#10;Description automatically generated">
            <a:extLst>
              <a:ext uri="{FF2B5EF4-FFF2-40B4-BE49-F238E27FC236}">
                <a16:creationId xmlns:a16="http://schemas.microsoft.com/office/drawing/2014/main" id="{55484933-4110-4EEB-8BE0-6FF09629B5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0729881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1234</TotalTime>
  <Words>1990</Words>
  <Application>Microsoft Office PowerPoint</Application>
  <PresentationFormat>On-screen Show (16:9)</PresentationFormat>
  <Paragraphs>116</Paragraphs>
  <Slides>81</Slides>
  <Notes>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81</vt:i4>
      </vt:variant>
    </vt:vector>
  </HeadingPairs>
  <TitlesOfParts>
    <vt:vector size="87" baseType="lpstr">
      <vt:lpstr>Arial</vt:lpstr>
      <vt:lpstr>Calibri</vt:lpstr>
      <vt:lpstr>UTM American Sans</vt:lpstr>
      <vt:lpstr>Office Theme</vt:lpstr>
      <vt:lpstr>12_Office Theme</vt:lpstr>
      <vt:lpstr>8_Office Theme</vt:lpstr>
      <vt:lpstr>PowerPoint Presentation</vt:lpstr>
      <vt:lpstr>TẬP HÁT CỘNG ĐOÀN</vt:lpstr>
      <vt:lpstr>Lạy Chúa là sức mạnh của con, con yêu mến Ngài.</vt:lpstr>
      <vt:lpstr>Chúa nói: “Nếu ai yêu mến Thầy, thì sẽ giữ lời Thầy, Cha Thầy sẽ yêu thương người ấy, Cha Thầy và Thầy sẽ đến và ở lại nơi người ấy”.      Allêluia.</vt:lpstr>
      <vt:lpstr>PowerPoint Presentation</vt:lpstr>
      <vt:lpstr>Ca Nhập Lễ MỘT BÀI CA MỚI Sơn Dương</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Thánh Vịnh 17 Lm. Kim Long 03 Câu</vt:lpstr>
      <vt:lpstr>Đk: Lạy Chúa là sức mạnh của con, con yêu mến Ngài.</vt:lpstr>
      <vt:lpstr>Tk1: Con yêu mến Ngài, lạy Chúa, sức mạnh của con, Ngài là núi đá, là thành luỹ, là Đấng giải thoát con.</vt:lpstr>
      <vt:lpstr>Đk: Lạy Chúa là sức mạnh của con, con yêu mến Ngài.</vt:lpstr>
      <vt:lpstr>Tk2: Xin nên thuẫn khiên, lạy Chúa, luỹ thành chở che, Ngài thực đáng kính, vừa cầu cứu Ngài đã giải thoát ngay.</vt:lpstr>
      <vt:lpstr>Đk: Lạy Chúa là sức mạnh của con, con yêu mến Ngài.</vt:lpstr>
      <vt:lpstr>Tk3: Tôn vinh Đá Tảng, vạn tuế Đấng giải cứu tôi. Nhờ Ngài tiếp giúp mà hoàng đế được thắng trận vẻ vang.</vt:lpstr>
      <vt:lpstr>Đk: Lạy Chúa là sức mạnh của con, con yêu mến Ngài.</vt:lpstr>
      <vt:lpstr>PowerPoint Presentation</vt:lpstr>
      <vt:lpstr>Chúa nói: “Nếu ai yêu mến Thầy, thì sẽ giữ lời Thầy, Cha Thầy sẽ yêu thương người ấy, Cha Thầy và Thầy sẽ đến và ở lại nơi người ấy”.      Allêluia.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Tk1: Dâng lên Ngài tháng ngày đời con chuỗi vui buồn thăng trầm cuộc sống. Đời bể dâu kết thành khúc hát nhờ hồng ân của Chúa diệu vời…</vt:lpstr>
      <vt:lpstr>***: Như hương thơm ngào ngạt bay lên trước tôn nhan của Chúa. Tình yêu con hiến dâng cho Ngài, trọn đời con là của Chúa.</vt:lpstr>
      <vt:lpstr>Đk: Hiệp cùng với lễ vật dâng Ngài là bánh thơm, là rượu ngon, con dâng lên trọn niềm yêu mến. Hiệp lòng cùng với lễ vật chân thành là trái ngon, là hoa tươi, xin dâng lên Ngài trót đời con.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Kết Lễ Hơi Ấm Bình An Lm. Quang Uy</vt:lpstr>
      <vt:lpstr>Pk1: Mẹ ơi! xin là suối trong ngọt môi, cho con tiếng hát chân tình. Mẹ ơi! xin là hơi ấm an bình, ủ lòng con lời kinh thiết tha… </vt:lpstr>
      <vt:lpstr>***: Xin hãy cho con luôn thủy chung, thứ tha bao dung thật tâm. Dù cho cuộc đời mưa nắng xôn xao, xin Mẹ ủi an đỡ nâng.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166</cp:revision>
  <dcterms:created xsi:type="dcterms:W3CDTF">2023-05-21T07:25:42Z</dcterms:created>
  <dcterms:modified xsi:type="dcterms:W3CDTF">2026-10-22T13:53:12Z</dcterms:modified>
</cp:coreProperties>
</file>