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984" r:id="rId3"/>
  </p:sldMasterIdLst>
  <p:notesMasterIdLst>
    <p:notesMasterId r:id="rId47"/>
  </p:notesMasterIdLst>
  <p:sldIdLst>
    <p:sldId id="378" r:id="rId4"/>
    <p:sldId id="379" r:id="rId5"/>
    <p:sldId id="460" r:id="rId6"/>
    <p:sldId id="465" r:id="rId7"/>
    <p:sldId id="466" r:id="rId8"/>
    <p:sldId id="555" r:id="rId9"/>
    <p:sldId id="556" r:id="rId10"/>
    <p:sldId id="536" r:id="rId11"/>
    <p:sldId id="444" r:id="rId12"/>
    <p:sldId id="445" r:id="rId13"/>
    <p:sldId id="446" r:id="rId14"/>
    <p:sldId id="447" r:id="rId15"/>
    <p:sldId id="448" r:id="rId16"/>
    <p:sldId id="449" r:id="rId17"/>
    <p:sldId id="450" r:id="rId18"/>
    <p:sldId id="588" r:id="rId19"/>
    <p:sldId id="589" r:id="rId20"/>
    <p:sldId id="584" r:id="rId21"/>
    <p:sldId id="467" r:id="rId22"/>
    <p:sldId id="468" r:id="rId23"/>
    <p:sldId id="577" r:id="rId24"/>
    <p:sldId id="469" r:id="rId25"/>
    <p:sldId id="578" r:id="rId26"/>
    <p:sldId id="390" r:id="rId27"/>
    <p:sldId id="437" r:id="rId28"/>
    <p:sldId id="458" r:id="rId29"/>
    <p:sldId id="471" r:id="rId30"/>
    <p:sldId id="472" r:id="rId31"/>
    <p:sldId id="594" r:id="rId32"/>
    <p:sldId id="595" r:id="rId33"/>
    <p:sldId id="596" r:id="rId34"/>
    <p:sldId id="497" r:id="rId35"/>
    <p:sldId id="477" r:id="rId36"/>
    <p:sldId id="579" r:id="rId37"/>
    <p:sldId id="580" r:id="rId38"/>
    <p:sldId id="581" r:id="rId39"/>
    <p:sldId id="582" r:id="rId40"/>
    <p:sldId id="597" r:id="rId41"/>
    <p:sldId id="502" r:id="rId42"/>
    <p:sldId id="506" r:id="rId43"/>
    <p:sldId id="566" r:id="rId44"/>
    <p:sldId id="593" r:id="rId45"/>
    <p:sldId id="598" r:id="rId46"/>
  </p:sldIdLst>
  <p:sldSz cx="9144000" cy="5143500" type="screen16x9"/>
  <p:notesSz cx="6858000" cy="9144000"/>
  <p:embeddedFontLst>
    <p:embeddedFont>
      <p:font typeface="Segoe UI Black" panose="020B0A02040204020203" pitchFamily="34" charset="0"/>
      <p:bold r:id="rId48"/>
      <p:boldItalic r:id="rId49"/>
    </p:embeddedFont>
    <p:embeddedFont>
      <p:font typeface="UTM American Sans" panose="02040603050506020204" pitchFamily="18" charset="0"/>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9" autoAdjust="0"/>
    <p:restoredTop sz="94651" autoAdjust="0"/>
  </p:normalViewPr>
  <p:slideViewPr>
    <p:cSldViewPr>
      <p:cViewPr>
        <p:scale>
          <a:sx n="150" d="100"/>
          <a:sy n="150" d="100"/>
        </p:scale>
        <p:origin x="624" y="546"/>
      </p:cViewPr>
      <p:guideLst>
        <p:guide orient="horz" pos="1620"/>
        <p:guide pos="2880"/>
      </p:guideLst>
    </p:cSldViewPr>
  </p:slideViewPr>
  <p:outlineViewPr>
    <p:cViewPr>
      <p:scale>
        <a:sx n="33" d="100"/>
        <a:sy n="33" d="100"/>
      </p:scale>
      <p:origin x="0" y="-185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font" Target="fonts/font3.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1.fntdata"/><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5330017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4782778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1301945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7231654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7569704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0035053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5418709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424772437"/>
      </p:ext>
    </p:extLst>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62549"/>
          </a:xfrm>
        </p:spPr>
        <p:txBody>
          <a:bodyPr>
            <a:normAutofit/>
          </a:bodyPr>
          <a:lstStyle/>
          <a:p>
            <a:pPr>
              <a:defRPr>
                <a:latin typeface="UTM American Sans"/>
                <a:ea typeface="UTM American Sans"/>
                <a:cs typeface="UTM American Sans"/>
              </a:defRPr>
            </a:pPr>
            <a:r>
              <a:rPr lang="en-US" sz="6000" b="0" dirty="0">
                <a:solidFill>
                  <a:srgbClr val="FFFF00"/>
                </a:solidFill>
                <a:effectLst/>
                <a:latin typeface="UTM American Sans"/>
                <a:ea typeface="UTM American Sans" panose="020B0A02040204020203" pitchFamily="34" charset="0"/>
                <a:cs typeface="UTM American Sans"/>
              </a:rPr>
              <a:t>THỨ </a:t>
            </a:r>
            <a:r>
              <a:rPr lang="en-US" sz="6000" dirty="0">
                <a:solidFill>
                  <a:srgbClr val="FFFF00"/>
                </a:solidFill>
                <a:latin typeface="UTM American Sans"/>
                <a:ea typeface="UTM American Sans" panose="020B0A02040204020203" pitchFamily="34" charset="0"/>
                <a:cs typeface="UTM American Sans"/>
              </a:rPr>
              <a:t>T</a:t>
            </a:r>
            <a:r>
              <a:rPr lang="vi-VN" sz="6000" dirty="0">
                <a:solidFill>
                  <a:srgbClr val="FFFF00"/>
                </a:solidFill>
                <a:latin typeface="UTM American Sans"/>
                <a:ea typeface="UTM American Sans" panose="020B0A02040204020203" pitchFamily="34" charset="0"/>
                <a:cs typeface="UTM American Sans"/>
              </a:rPr>
              <a:t>Ư</a:t>
            </a:r>
            <a:r>
              <a:rPr lang="en-US" sz="6000" b="0" dirty="0">
                <a:solidFill>
                  <a:srgbClr val="FFFF00"/>
                </a:solidFill>
                <a:effectLst/>
                <a:latin typeface="UTM American Sans"/>
                <a:ea typeface="UTM American Sans" panose="020B0A02040204020203" pitchFamily="34" charset="0"/>
                <a:cs typeface="UTM American Sans"/>
              </a:rPr>
              <a:t> NGÀY 28-10</a:t>
            </a:r>
            <a:br>
              <a:rPr lang="en-US" sz="6000" b="0" dirty="0">
                <a:solidFill>
                  <a:srgbClr val="FFFF00"/>
                </a:solidFill>
                <a:effectLst/>
                <a:latin typeface="+mj-lt"/>
                <a:ea typeface="Segoe UI Black" panose="020B0A02040204020203" pitchFamily="34" charset="0"/>
              </a:rPr>
            </a:br>
            <a:r>
              <a:rPr lang="en-US" b="0" dirty="0">
                <a:solidFill>
                  <a:srgbClr val="FFFF00"/>
                </a:solidFill>
                <a:effectLst/>
                <a:latin typeface="UTM American Sans"/>
                <a:ea typeface="UTM American Sans" panose="020B0A02040204020203" pitchFamily="34" charset="0"/>
                <a:cs typeface="UTM American Sans"/>
              </a:rPr>
              <a:t>THÁNH SIMON </a:t>
            </a:r>
            <a:br>
              <a:rPr lang="en-US" b="0" dirty="0">
                <a:solidFill>
                  <a:srgbClr val="FFFF00"/>
                </a:solidFill>
                <a:effectLst/>
                <a:latin typeface="+mj-lt"/>
                <a:ea typeface="Segoe UI Black" panose="020B0A02040204020203" pitchFamily="34" charset="0"/>
              </a:rPr>
            </a:br>
            <a:r>
              <a:rPr lang="en-US" b="0" dirty="0">
                <a:solidFill>
                  <a:srgbClr val="FFFF00"/>
                </a:solidFill>
                <a:effectLst/>
                <a:latin typeface="UTM American Sans"/>
                <a:ea typeface="UTM American Sans" panose="020B0A02040204020203" pitchFamily="34" charset="0"/>
                <a:cs typeface="UTM American Sans"/>
              </a:rPr>
              <a:t>VÀ THÁNH GIUĐA TÔNG ĐỒ</a:t>
            </a:r>
            <a:br>
              <a:rPr lang="en-US" b="0" dirty="0">
                <a:solidFill>
                  <a:srgbClr val="FFFF00"/>
                </a:solidFill>
                <a:effectLst/>
                <a:latin typeface="+mj-lt"/>
                <a:ea typeface="Segoe UI Black" panose="020B0A02040204020203" pitchFamily="34" charset="0"/>
              </a:rPr>
            </a:br>
            <a:r>
              <a:rPr lang="en-US" sz="4800" b="0" dirty="0">
                <a:solidFill>
                  <a:srgbClr val="FFFF00"/>
                </a:solidFill>
                <a:effectLst/>
                <a:latin typeface="UTM American Sans"/>
                <a:ea typeface="UTM American Sans" panose="020B0A02040204020203" pitchFamily="34" charset="0"/>
                <a:cs typeface="UTM American Sans"/>
              </a:rPr>
              <a:t>LỄ KÍNH</a:t>
            </a:r>
            <a:br>
              <a:rPr lang="en-US" sz="4800" b="0" dirty="0">
                <a:solidFill>
                  <a:srgbClr val="FFFF00"/>
                </a:solidFill>
                <a:effectLst/>
                <a:latin typeface="+mj-lt"/>
                <a:ea typeface="Segoe UI Black" panose="020B0A02040204020203" pitchFamily="34" charset="0"/>
              </a:rPr>
            </a:br>
            <a:r>
              <a:rPr lang="en-US" sz="4800" b="0" i="1" dirty="0">
                <a:solidFill>
                  <a:srgbClr val="FFFF00"/>
                </a:solidFill>
                <a:effectLst/>
                <a:latin typeface="UTM American Sans"/>
                <a:ea typeface="UTM American Sans" panose="020B0A02040204020203" pitchFamily="34" charset="0"/>
                <a:cs typeface="UTM American Sans"/>
              </a:rPr>
              <a:t>( </a:t>
            </a:r>
            <a:r>
              <a:rPr lang="en-US" sz="4800" b="0" i="1" dirty="0" err="1">
                <a:solidFill>
                  <a:srgbClr val="FFFF00"/>
                </a:solidFill>
                <a:effectLst/>
                <a:latin typeface="UTM American Sans"/>
                <a:ea typeface="UTM American Sans" panose="020B0A02040204020203" pitchFamily="34" charset="0"/>
                <a:cs typeface="UTM American Sans"/>
              </a:rPr>
              <a:t>sách</a:t>
            </a:r>
            <a:r>
              <a:rPr lang="en-US" sz="4800" b="0" i="1" dirty="0">
                <a:solidFill>
                  <a:srgbClr val="FFFF00"/>
                </a:solidFill>
                <a:effectLst/>
                <a:latin typeface="UTM American Sans"/>
                <a:ea typeface="UTM American Sans" panose="020B0A02040204020203" pitchFamily="34" charset="0"/>
                <a:cs typeface="UTM American Sans"/>
              </a:rPr>
              <a:t> </a:t>
            </a:r>
            <a:r>
              <a:rPr lang="en-US" sz="4800" b="0" i="1" dirty="0" err="1">
                <a:solidFill>
                  <a:srgbClr val="FFFF00"/>
                </a:solidFill>
                <a:effectLst/>
                <a:latin typeface="UTM American Sans"/>
                <a:ea typeface="UTM American Sans" panose="020B0A02040204020203" pitchFamily="34" charset="0"/>
                <a:cs typeface="UTM American Sans"/>
              </a:rPr>
              <a:t>bài</a:t>
            </a:r>
            <a:r>
              <a:rPr lang="en-US" sz="4800" b="0" i="1" dirty="0">
                <a:solidFill>
                  <a:srgbClr val="FFFF00"/>
                </a:solidFill>
                <a:effectLst/>
                <a:latin typeface="UTM American Sans"/>
                <a:ea typeface="UTM American Sans" panose="020B0A02040204020203" pitchFamily="34" charset="0"/>
                <a:cs typeface="UTM American Sans"/>
              </a:rPr>
              <a:t> </a:t>
            </a:r>
            <a:r>
              <a:rPr lang="en-US" sz="4800" b="0" i="1" dirty="0" err="1">
                <a:solidFill>
                  <a:srgbClr val="FFFF00"/>
                </a:solidFill>
                <a:effectLst/>
                <a:latin typeface="UTM American Sans"/>
                <a:ea typeface="UTM American Sans" panose="020B0A02040204020203" pitchFamily="34" charset="0"/>
                <a:cs typeface="UTM American Sans"/>
              </a:rPr>
              <a:t>đọc</a:t>
            </a:r>
            <a:r>
              <a:rPr lang="en-US" sz="4800" b="0" i="1" dirty="0">
                <a:solidFill>
                  <a:srgbClr val="FFFF00"/>
                </a:solidFill>
                <a:effectLst/>
                <a:latin typeface="UTM American Sans"/>
                <a:ea typeface="UTM American Sans" panose="020B0A02040204020203" pitchFamily="34" charset="0"/>
                <a:cs typeface="UTM American Sans"/>
              </a:rPr>
              <a:t> </a:t>
            </a:r>
            <a:r>
              <a:rPr lang="en-US" sz="4800" b="0" i="1" dirty="0" err="1">
                <a:solidFill>
                  <a:srgbClr val="FFFF00"/>
                </a:solidFill>
                <a:effectLst/>
                <a:latin typeface="UTM American Sans"/>
                <a:ea typeface="UTM American Sans" panose="020B0A02040204020203" pitchFamily="34" charset="0"/>
                <a:cs typeface="UTM American Sans"/>
              </a:rPr>
              <a:t>quyển</a:t>
            </a:r>
            <a:r>
              <a:rPr lang="en-US" sz="4800" b="0" i="1" dirty="0">
                <a:solidFill>
                  <a:srgbClr val="FFFF00"/>
                </a:solidFill>
                <a:effectLst/>
                <a:latin typeface="UTM American Sans"/>
                <a:ea typeface="UTM American Sans" panose="020B0A02040204020203" pitchFamily="34" charset="0"/>
                <a:cs typeface="UTM American Sans"/>
              </a:rPr>
              <a:t> 2 </a:t>
            </a:r>
            <a:r>
              <a:rPr lang="en-US" sz="4800" b="0" i="1" dirty="0" err="1">
                <a:solidFill>
                  <a:srgbClr val="FFFF00"/>
                </a:solidFill>
                <a:effectLst/>
                <a:latin typeface="UTM American Sans"/>
                <a:ea typeface="UTM American Sans" panose="020B0A02040204020203" pitchFamily="34" charset="0"/>
                <a:cs typeface="UTM American Sans"/>
              </a:rPr>
              <a:t>trang</a:t>
            </a:r>
            <a:r>
              <a:rPr lang="en-US" sz="4800" b="0" i="1" dirty="0">
                <a:solidFill>
                  <a:srgbClr val="FFFF00"/>
                </a:solidFill>
                <a:effectLst/>
                <a:latin typeface="UTM American Sans"/>
                <a:ea typeface="UTM American Sans" panose="020B0A02040204020203" pitchFamily="34" charset="0"/>
                <a:cs typeface="UTM American Sans"/>
              </a:rPr>
              <a:t> 820 )</a:t>
            </a:r>
            <a:endParaRPr lang="en-US" sz="6000" b="0" i="1" dirty="0">
              <a:solidFill>
                <a:srgbClr val="FFFF00"/>
              </a:solidFill>
              <a:effectLst/>
              <a:latin typeface="UTM American Sans"/>
              <a:ea typeface="UTM American Sans" panose="020B0A02040204020203" pitchFamily="34" charset="0"/>
              <a:cs typeface="UTM American Sans"/>
            </a:endParaRPr>
          </a:p>
        </p:txBody>
      </p:sp>
    </p:spTree>
    <p:extLst>
      <p:ext uri="{BB962C8B-B14F-4D97-AF65-F5344CB8AC3E}">
        <p14:creationId xmlns:p14="http://schemas.microsoft.com/office/powerpoint/2010/main" val="19369278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two men&#10;&#10;Description automatically generated">
            <a:extLst>
              <a:ext uri="{FF2B5EF4-FFF2-40B4-BE49-F238E27FC236}">
                <a16:creationId xmlns:a16="http://schemas.microsoft.com/office/drawing/2014/main" id="{14B011AC-8DE1-4678-A7A4-034F563E44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215351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78851" name="Rectangle 3"/>
          <p:cNvSpPr>
            <a:spLocks noGrp="1" noChangeArrowheads="1"/>
          </p:cNvSpPr>
          <p:nvPr>
            <p:ph type="subTitle" idx="1"/>
          </p:nvPr>
        </p:nvSpPr>
        <p:spPr>
          <a:xfrm>
            <a:off x="0" y="0"/>
            <a:ext cx="9144000" cy="5143500"/>
          </a:xfrm>
        </p:spPr>
        <p:txBody>
          <a:bodyPr>
            <a:normAutofit/>
          </a:bodyPr>
          <a:lstStyle/>
          <a:p>
            <a:pPr eaLnBrk="1" hangingPunct="1">
              <a:defRPr>
                <a:latin typeface="UTM American Sans"/>
                <a:ea typeface="UTM American Sans"/>
                <a:cs typeface="UTM American Sans"/>
              </a:defRPr>
            </a:pPr>
            <a:endParaRPr lang="en-US" sz="5000" b="1" dirty="0">
              <a:solidFill>
                <a:srgbClr val="FFFF00"/>
              </a:solidFill>
              <a:effectLst>
                <a:outerShdw blurRad="38100" dist="38100" dir="2700000" algn="tl">
                  <a:srgbClr val="000000">
                    <a:alpha val="43137"/>
                  </a:srgbClr>
                </a:outerShdw>
              </a:effectLst>
              <a:latin typeface="UTM American Sans"/>
              <a:ea typeface="UTM American Sans" panose="020B0A02040204020203" pitchFamily="34" charset="0"/>
              <a:cs typeface="UTM American Sans" panose="02020603050405020304" pitchFamily="18" charset="0"/>
            </a:endParaRPr>
          </a:p>
          <a:p>
            <a:pPr eaLnBrk="1" hangingPunct="1">
              <a:defRPr>
                <a:latin typeface="UTM American Sans"/>
                <a:ea typeface="UTM American Sans"/>
                <a:cs typeface="UTM American Sans"/>
              </a:defRPr>
            </a:pPr>
            <a:r>
              <a:rPr lang="en-US" sz="5000" b="1" dirty="0">
                <a:solidFill>
                  <a:srgbClr val="FFFF00"/>
                </a:solidFill>
                <a:effectLst>
                  <a:outerShdw blurRad="38100" dist="38100" dir="2700000" algn="tl">
                    <a:srgbClr val="000000">
                      <a:alpha val="43137"/>
                    </a:srgbClr>
                  </a:outerShdw>
                </a:effectLst>
                <a:latin typeface="UTM American Sans"/>
                <a:ea typeface="UTM American Sans" panose="020B0A02040204020203" pitchFamily="34" charset="0"/>
                <a:cs typeface="UTM American Sans" panose="02020603050405020304" pitchFamily="18" charset="0"/>
              </a:rPr>
              <a:t>Ca </a:t>
            </a:r>
            <a:r>
              <a:rPr lang="en-US" sz="5000" b="1" dirty="0" err="1">
                <a:solidFill>
                  <a:srgbClr val="FFFF00"/>
                </a:solidFill>
                <a:effectLst>
                  <a:outerShdw blurRad="38100" dist="38100" dir="2700000" algn="tl">
                    <a:srgbClr val="000000">
                      <a:alpha val="43137"/>
                    </a:srgbClr>
                  </a:outerShdw>
                </a:effectLst>
                <a:latin typeface="UTM American Sans"/>
                <a:ea typeface="UTM American Sans" panose="020B0A02040204020203" pitchFamily="34" charset="0"/>
                <a:cs typeface="UTM American Sans" panose="02020603050405020304" pitchFamily="18" charset="0"/>
              </a:rPr>
              <a:t>Nhập</a:t>
            </a:r>
            <a:r>
              <a:rPr lang="en-US" sz="5000" b="1" dirty="0">
                <a:solidFill>
                  <a:srgbClr val="FFFF00"/>
                </a:solidFill>
                <a:effectLst>
                  <a:outerShdw blurRad="38100" dist="38100" dir="2700000" algn="tl">
                    <a:srgbClr val="000000">
                      <a:alpha val="43137"/>
                    </a:srgbClr>
                  </a:outerShdw>
                </a:effectLst>
                <a:latin typeface="UTM American Sans"/>
                <a:ea typeface="UTM American Sans" panose="020B0A02040204020203" pitchFamily="34" charset="0"/>
                <a:cs typeface="UTM American Sans" panose="02020603050405020304" pitchFamily="18" charset="0"/>
              </a:rPr>
              <a:t> </a:t>
            </a:r>
            <a:r>
              <a:rPr lang="en-US" sz="5000" b="1" dirty="0" err="1">
                <a:solidFill>
                  <a:srgbClr val="FFFF00"/>
                </a:solidFill>
                <a:effectLst>
                  <a:outerShdw blurRad="38100" dist="38100" dir="2700000" algn="tl">
                    <a:srgbClr val="000000">
                      <a:alpha val="43137"/>
                    </a:srgbClr>
                  </a:outerShdw>
                </a:effectLst>
                <a:latin typeface="UTM American Sans"/>
                <a:ea typeface="UTM American Sans" panose="020B0A02040204020203" pitchFamily="34" charset="0"/>
                <a:cs typeface="UTM American Sans" panose="02020603050405020304" pitchFamily="18" charset="0"/>
              </a:rPr>
              <a:t>Lễ</a:t>
            </a:r>
            <a:endParaRPr lang="en-US" sz="5000" b="1" dirty="0">
              <a:solidFill>
                <a:srgbClr val="FFFF00"/>
              </a:solidFill>
              <a:effectLst>
                <a:outerShdw blurRad="38100" dist="38100" dir="2700000" algn="tl">
                  <a:srgbClr val="000000">
                    <a:alpha val="43137"/>
                  </a:srgbClr>
                </a:outerShdw>
              </a:effectLst>
              <a:latin typeface="UTM American Sans"/>
              <a:ea typeface="UTM American Sans" panose="020B0A02040204020203" pitchFamily="34" charset="0"/>
              <a:cs typeface="UTM American Sans" panose="02020603050405020304" pitchFamily="18" charset="0"/>
            </a:endParaRPr>
          </a:p>
          <a:p>
            <a:pPr>
              <a:defRPr>
                <a:latin typeface="UTM American Sans"/>
                <a:ea typeface="UTM American Sans"/>
                <a:cs typeface="UTM American Sans"/>
              </a:defRPr>
            </a:pPr>
            <a:r>
              <a:rPr lang="en-US" sz="4800" b="1" dirty="0" err="1">
                <a:solidFill>
                  <a:srgbClr val="FFFF00"/>
                </a:solidFill>
                <a:latin typeface="UTM American Sans"/>
                <a:ea typeface="UTM American Sans" panose="020B0A02040204020203" pitchFamily="34" charset="0"/>
                <a:cs typeface="UTM American Sans"/>
              </a:rPr>
              <a:t>Kính</a:t>
            </a:r>
            <a:r>
              <a:rPr lang="en-US" sz="4800" b="1" dirty="0">
                <a:solidFill>
                  <a:srgbClr val="FFFF00"/>
                </a:solidFill>
                <a:latin typeface="UTM American Sans"/>
                <a:ea typeface="UTM American Sans" panose="020B0A02040204020203" pitchFamily="34" charset="0"/>
                <a:cs typeface="UTM American Sans"/>
              </a:rPr>
              <a:t> </a:t>
            </a:r>
            <a:r>
              <a:rPr lang="en-US" sz="4800" b="1" dirty="0" err="1">
                <a:solidFill>
                  <a:srgbClr val="FFFF00"/>
                </a:solidFill>
                <a:latin typeface="UTM American Sans"/>
                <a:ea typeface="UTM American Sans" panose="020B0A02040204020203" pitchFamily="34" charset="0"/>
                <a:cs typeface="UTM American Sans"/>
              </a:rPr>
              <a:t>Thánh</a:t>
            </a:r>
            <a:r>
              <a:rPr lang="en-US" sz="4800" b="1" dirty="0">
                <a:solidFill>
                  <a:srgbClr val="FFFF00"/>
                </a:solidFill>
                <a:latin typeface="UTM American Sans"/>
                <a:ea typeface="UTM American Sans" panose="020B0A02040204020203" pitchFamily="34" charset="0"/>
                <a:cs typeface="UTM American Sans"/>
              </a:rPr>
              <a:t> </a:t>
            </a:r>
            <a:r>
              <a:rPr lang="en-US" sz="4800" b="1" dirty="0" err="1">
                <a:solidFill>
                  <a:srgbClr val="FFFF00"/>
                </a:solidFill>
                <a:latin typeface="UTM American Sans"/>
                <a:ea typeface="UTM American Sans" panose="020B0A02040204020203" pitchFamily="34" charset="0"/>
                <a:cs typeface="UTM American Sans"/>
              </a:rPr>
              <a:t>Tông</a:t>
            </a:r>
            <a:r>
              <a:rPr lang="en-US" sz="4800" b="1" dirty="0">
                <a:solidFill>
                  <a:srgbClr val="FFFF00"/>
                </a:solidFill>
                <a:latin typeface="UTM American Sans"/>
                <a:ea typeface="UTM American Sans" panose="020B0A02040204020203" pitchFamily="34" charset="0"/>
                <a:cs typeface="UTM American Sans"/>
              </a:rPr>
              <a:t> </a:t>
            </a:r>
            <a:r>
              <a:rPr lang="en-US" sz="4800" b="1" dirty="0" err="1">
                <a:solidFill>
                  <a:srgbClr val="FFFF00"/>
                </a:solidFill>
                <a:latin typeface="UTM American Sans"/>
                <a:ea typeface="UTM American Sans" panose="020B0A02040204020203" pitchFamily="34" charset="0"/>
                <a:cs typeface="UTM American Sans"/>
              </a:rPr>
              <a:t>Đồ</a:t>
            </a:r>
            <a:r>
              <a:rPr lang="en-US" sz="4800" b="1" dirty="0">
                <a:solidFill>
                  <a:srgbClr val="FFFF00"/>
                </a:solidFill>
                <a:latin typeface="UTM American Sans"/>
                <a:ea typeface="UTM American Sans" panose="020B0A02040204020203" pitchFamily="34" charset="0"/>
                <a:cs typeface="UTM American Sans"/>
              </a:rPr>
              <a:t> </a:t>
            </a:r>
          </a:p>
          <a:p>
            <a:pPr>
              <a:defRPr>
                <a:latin typeface="UTM American Sans"/>
                <a:ea typeface="UTM American Sans"/>
                <a:cs typeface="UTM American Sans"/>
              </a:defRPr>
            </a:pPr>
            <a:r>
              <a:rPr lang="en-US" b="1" i="1" dirty="0" err="1">
                <a:solidFill>
                  <a:srgbClr val="FFFF00"/>
                </a:solidFill>
                <a:latin typeface="UTM American Sans"/>
                <a:ea typeface="UTM American Sans" panose="020B0A02040204020203" pitchFamily="34" charset="0"/>
                <a:cs typeface="UTM American Sans"/>
              </a:rPr>
              <a:t>Lm</a:t>
            </a:r>
            <a:r>
              <a:rPr lang="en-US" b="1" i="1" dirty="0">
                <a:solidFill>
                  <a:srgbClr val="FFFF00"/>
                </a:solidFill>
                <a:latin typeface="UTM American Sans"/>
                <a:ea typeface="UTM American Sans" panose="020B0A02040204020203" pitchFamily="34" charset="0"/>
                <a:cs typeface="UTM American Sans"/>
              </a:rPr>
              <a:t>. </a:t>
            </a:r>
            <a:r>
              <a:rPr lang="en-US" b="1" i="1" dirty="0" err="1">
                <a:solidFill>
                  <a:srgbClr val="FFFF00"/>
                </a:solidFill>
                <a:latin typeface="UTM American Sans"/>
                <a:ea typeface="UTM American Sans" panose="020B0A02040204020203" pitchFamily="34" charset="0"/>
                <a:cs typeface="UTM American Sans"/>
              </a:rPr>
              <a:t>Nguyễn</a:t>
            </a:r>
            <a:r>
              <a:rPr lang="en-US" b="1" i="1" dirty="0">
                <a:solidFill>
                  <a:srgbClr val="FFFF00"/>
                </a:solidFill>
                <a:latin typeface="UTM American Sans"/>
                <a:ea typeface="UTM American Sans" panose="020B0A02040204020203" pitchFamily="34" charset="0"/>
                <a:cs typeface="UTM American Sans"/>
              </a:rPr>
              <a:t> </a:t>
            </a:r>
            <a:r>
              <a:rPr lang="en-US" b="1" i="1" dirty="0" err="1">
                <a:solidFill>
                  <a:srgbClr val="FFFF00"/>
                </a:solidFill>
                <a:latin typeface="UTM American Sans"/>
                <a:ea typeface="UTM American Sans" panose="020B0A02040204020203" pitchFamily="34" charset="0"/>
                <a:cs typeface="UTM American Sans"/>
              </a:rPr>
              <a:t>Duy</a:t>
            </a:r>
            <a:endParaRPr lang="en-US" b="1" i="1" dirty="0">
              <a:solidFill>
                <a:srgbClr val="FFFF00"/>
              </a:solidFill>
              <a:latin typeface="UTM American Sans"/>
              <a:ea typeface="UTM American Sans" panose="020B0A02040204020203" pitchFamily="34" charset="0"/>
              <a:cs typeface="UTM American Sans"/>
            </a:endParaRPr>
          </a:p>
        </p:txBody>
      </p:sp>
    </p:spTree>
    <p:extLst>
      <p:ext uri="{BB962C8B-B14F-4D97-AF65-F5344CB8AC3E}">
        <p14:creationId xmlns:p14="http://schemas.microsoft.com/office/powerpoint/2010/main" val="14696903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22860"/>
            <a:ext cx="9144000" cy="5047536"/>
          </a:xfrm>
          <a:prstGeom prst="rect">
            <a:avLst/>
          </a:prstGeom>
        </p:spPr>
        <p:txBody>
          <a:bodyPr wrap="square" anchor="ctr" anchorCtr="0">
            <a:normAutofit/>
          </a:bodyPr>
          <a:lstStyle/>
          <a:p>
            <a:pPr algn="just">
              <a:defRPr>
                <a:latin typeface="UTM American Sans"/>
                <a:ea typeface="UTM American Sans"/>
                <a:cs typeface="UTM American Sans"/>
              </a:defRPr>
            </a:pPr>
            <a:r>
              <a:rPr lang="en-US" sz="46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4600" u="sng" dirty="0">
                <a:solidFill>
                  <a:srgbClr val="FFFF00"/>
                </a:solidFill>
                <a:latin typeface="UTM American Sans" panose="020B0A02040204020203" pitchFamily="34" charset="0"/>
                <a:ea typeface="UTM American Sans" panose="020B0A02040204020203" pitchFamily="34" charset="0"/>
                <a:cs typeface="UTM American Sans"/>
              </a:rPr>
              <a:t>:</a:t>
            </a:r>
            <a:r>
              <a:rPr lang="vi-VN" sz="4600" dirty="0">
                <a:solidFill>
                  <a:schemeClr val="bg1"/>
                </a:solidFill>
                <a:latin typeface="UTM American Sans" panose="020B0A02040204020203" pitchFamily="34" charset="0"/>
                <a:ea typeface="UTM American Sans" panose="020B0A02040204020203" pitchFamily="34" charset="0"/>
                <a:cs typeface="UTM American Sans"/>
              </a:rPr>
              <a:t> Đoàn con hôm nay chung tiếng ca mừng dâng lên câu hát nhịp nhàng tâm tư ngời bao mến thương</a:t>
            </a:r>
            <a:r>
              <a:rPr lang="en-US" sz="4600" dirty="0">
                <a:solidFill>
                  <a:schemeClr val="bg1"/>
                </a:solidFill>
                <a:latin typeface="UTM American Sans" panose="020B0A02040204020203" pitchFamily="34" charset="0"/>
                <a:ea typeface="UTM American Sans" panose="020B0A02040204020203" pitchFamily="34" charset="0"/>
                <a:cs typeface="UTM American Sans"/>
              </a:rPr>
              <a:t>.</a:t>
            </a:r>
            <a:r>
              <a:rPr lang="vi-VN"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a:solidFill>
                  <a:schemeClr val="bg1"/>
                </a:solidFill>
                <a:latin typeface="UTM American Sans" panose="020B0A02040204020203" pitchFamily="34" charset="0"/>
                <a:ea typeface="UTM American Sans" panose="020B0A02040204020203" pitchFamily="34" charset="0"/>
                <a:cs typeface="UTM American Sans"/>
              </a:rPr>
              <a:t>L</a:t>
            </a:r>
            <a:r>
              <a:rPr lang="vi-VN" sz="4600" dirty="0">
                <a:solidFill>
                  <a:schemeClr val="bg1"/>
                </a:solidFill>
                <a:latin typeface="UTM American Sans" panose="020B0A02040204020203" pitchFamily="34" charset="0"/>
                <a:ea typeface="UTM American Sans" panose="020B0A02040204020203" pitchFamily="34" charset="0"/>
                <a:cs typeface="UTM American Sans"/>
              </a:rPr>
              <a:t>ời ca dâng tôn vinh các thánh Tông đồ hôm nay cho đến muôn đời sống trong tình yêu Chúa luôn.</a:t>
            </a:r>
          </a:p>
        </p:txBody>
      </p:sp>
    </p:spTree>
    <p:extLst>
      <p:ext uri="{BB962C8B-B14F-4D97-AF65-F5344CB8AC3E}">
        <p14:creationId xmlns:p14="http://schemas.microsoft.com/office/powerpoint/2010/main" val="9906580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0" y="361950"/>
            <a:ext cx="9144000" cy="4339650"/>
          </a:xfrm>
          <a:prstGeom prst="rect">
            <a:avLst/>
          </a:prstGeom>
        </p:spPr>
        <p:txBody>
          <a:bodyPr wrap="square" anchor="ctr" anchorCtr="0">
            <a:normAutofit/>
          </a:bodyPr>
          <a:lstStyle/>
          <a:p>
            <a:pPr algn="just">
              <a:defRPr>
                <a:latin typeface="UTM American Sans"/>
                <a:ea typeface="UTM American Sans"/>
                <a:cs typeface="UTM American Sans"/>
              </a:defRPr>
            </a:pPr>
            <a:r>
              <a:rPr lang="en-US" sz="4600" u="sng" dirty="0">
                <a:solidFill>
                  <a:srgbClr val="FFFF00"/>
                </a:solidFill>
                <a:latin typeface="UTM American Sans" panose="020B0A02040204020203" pitchFamily="34" charset="0"/>
                <a:ea typeface="UTM American Sans" panose="020B0A02040204020203" pitchFamily="34" charset="0"/>
                <a:cs typeface="UTM American Sans"/>
              </a:rPr>
              <a:t>Tk1</a:t>
            </a:r>
            <a:r>
              <a:rPr lang="en-US" sz="4600" u="sng" dirty="0">
                <a:solidFill>
                  <a:srgbClr val="C00000"/>
                </a:solidFill>
                <a:latin typeface="UTM American Sans" panose="020B0A02040204020203" pitchFamily="34" charset="0"/>
                <a:ea typeface="UTM American Sans" panose="020B0A02040204020203" pitchFamily="34" charset="0"/>
                <a:cs typeface="UTM American Sans"/>
              </a:rPr>
              <a:t>:</a:t>
            </a:r>
            <a:r>
              <a:rPr lang="vi-VN" sz="4600" dirty="0">
                <a:solidFill>
                  <a:schemeClr val="bg1"/>
                </a:solidFill>
                <a:latin typeface="UTM American Sans" panose="020B0A02040204020203" pitchFamily="34" charset="0"/>
                <a:ea typeface="UTM American Sans" panose="020B0A02040204020203" pitchFamily="34" charset="0"/>
                <a:cs typeface="UTM American Sans"/>
              </a:rPr>
              <a:t> Ngày ấy các thánh theo lời dấn thân, cùng Chúa đến với muôn người thế trần, đến xây lại tình người rộn lên tiếng cười tuyệt vời, đến đem hạnh phúc chứa chan bao niềm vui.</a:t>
            </a:r>
            <a:endParaRPr lang="en-US" sz="46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22757160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133350"/>
            <a:ext cx="9144000" cy="4799775"/>
          </a:xfrm>
          <a:prstGeom prst="rect">
            <a:avLst/>
          </a:prstGeom>
        </p:spPr>
        <p:txBody>
          <a:bodyPr wrap="square" anchor="ctr" anchorCtr="0">
            <a:normAutofit/>
          </a:bodyPr>
          <a:lstStyle/>
          <a:p>
            <a:pPr algn="just">
              <a:lnSpc>
                <a:spcPct val="95000"/>
              </a:lnSpc>
              <a:defRPr>
                <a:latin typeface="UTM American Sans"/>
                <a:ea typeface="UTM American Sans"/>
                <a:cs typeface="UTM American Sans"/>
              </a:defRPr>
            </a:pPr>
            <a:r>
              <a:rPr lang="en-US" sz="46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4600" u="sng" dirty="0">
                <a:solidFill>
                  <a:srgbClr val="FFFF00"/>
                </a:solidFill>
                <a:latin typeface="UTM American Sans" panose="020B0A02040204020203" pitchFamily="34" charset="0"/>
                <a:ea typeface="UTM American Sans" panose="020B0A02040204020203" pitchFamily="34" charset="0"/>
                <a:cs typeface="UTM American Sans"/>
              </a:rPr>
              <a:t>:</a:t>
            </a:r>
            <a:r>
              <a:rPr lang="vi-VN" sz="4600" dirty="0">
                <a:solidFill>
                  <a:schemeClr val="bg1"/>
                </a:solidFill>
                <a:latin typeface="UTM American Sans" panose="020B0A02040204020203" pitchFamily="34" charset="0"/>
                <a:ea typeface="UTM American Sans" panose="020B0A02040204020203" pitchFamily="34" charset="0"/>
                <a:cs typeface="UTM American Sans"/>
              </a:rPr>
              <a:t> Đoàn con hôm nay chung tiếng ca mừng dâng lên câu hát nhịp nhàng tâm tư ngời bao mến thương</a:t>
            </a:r>
            <a:r>
              <a:rPr lang="en-US" sz="4600" dirty="0">
                <a:solidFill>
                  <a:schemeClr val="bg1"/>
                </a:solidFill>
                <a:latin typeface="UTM American Sans" panose="020B0A02040204020203" pitchFamily="34" charset="0"/>
                <a:ea typeface="UTM American Sans" panose="020B0A02040204020203" pitchFamily="34" charset="0"/>
                <a:cs typeface="UTM American Sans"/>
              </a:rPr>
              <a:t>.</a:t>
            </a:r>
            <a:r>
              <a:rPr lang="vi-VN"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a:solidFill>
                  <a:schemeClr val="bg1"/>
                </a:solidFill>
                <a:latin typeface="UTM American Sans" panose="020B0A02040204020203" pitchFamily="34" charset="0"/>
                <a:ea typeface="UTM American Sans" panose="020B0A02040204020203" pitchFamily="34" charset="0"/>
                <a:cs typeface="UTM American Sans"/>
              </a:rPr>
              <a:t>L</a:t>
            </a:r>
            <a:r>
              <a:rPr lang="vi-VN" sz="4600" dirty="0">
                <a:solidFill>
                  <a:schemeClr val="bg1"/>
                </a:solidFill>
                <a:latin typeface="UTM American Sans" panose="020B0A02040204020203" pitchFamily="34" charset="0"/>
                <a:ea typeface="UTM American Sans" panose="020B0A02040204020203" pitchFamily="34" charset="0"/>
                <a:cs typeface="UTM American Sans"/>
              </a:rPr>
              <a:t>ời ca dâng tôn vinh các thánh Tông đồ hôm nay cho đến muôn đời sống trong tình yêu Chúa luôn.</a:t>
            </a:r>
          </a:p>
        </p:txBody>
      </p:sp>
    </p:spTree>
    <p:extLst>
      <p:ext uri="{BB962C8B-B14F-4D97-AF65-F5344CB8AC3E}">
        <p14:creationId xmlns:p14="http://schemas.microsoft.com/office/powerpoint/2010/main" val="25313821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two men&#10;&#10;Description automatically generated">
            <a:extLst>
              <a:ext uri="{FF2B5EF4-FFF2-40B4-BE49-F238E27FC236}">
                <a16:creationId xmlns:a16="http://schemas.microsoft.com/office/drawing/2014/main" id="{14B011AC-8DE1-4678-A7A4-034F563E44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6426201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eaLnBrk="1" hangingPunct="1">
              <a:lnSpc>
                <a:spcPct val="150000"/>
              </a:lnSpc>
              <a:defRPr>
                <a:latin typeface="UTM American Sans"/>
                <a:ea typeface="UTM American Sans"/>
                <a:cs typeface="UTM American Sans"/>
              </a:defRPr>
            </a:pPr>
            <a:r>
              <a:rPr lang="en-US" sz="7200" dirty="0">
                <a:solidFill>
                  <a:srgbClr val="FFFF00"/>
                </a:solidFill>
                <a:latin typeface="UTM American Sans"/>
                <a:ea typeface="UTM American Sans" panose="020B0A02040204020203" pitchFamily="34" charset="0"/>
                <a:cs typeface="UTM American Sans" panose="02020603050405020304" pitchFamily="18" charset="0"/>
              </a:rPr>
              <a:t>KINH VINH DANH</a:t>
            </a:r>
            <a:endParaRPr lang="vi-VN" sz="7200" dirty="0">
              <a:solidFill>
                <a:srgbClr val="FFFF00"/>
              </a:solidFill>
              <a:latin typeface="UTM American Sans"/>
              <a:ea typeface="UTM American Sans" panose="020B0A02040204020203" pitchFamily="34" charset="0"/>
              <a:cs typeface="UTM American Sans" panose="02020603050405020304" pitchFamily="18" charset="0"/>
            </a:endParaRPr>
          </a:p>
        </p:txBody>
      </p:sp>
    </p:spTree>
    <p:extLst>
      <p:ext uri="{BB962C8B-B14F-4D97-AF65-F5344CB8AC3E}">
        <p14:creationId xmlns:p14="http://schemas.microsoft.com/office/powerpoint/2010/main" val="30995001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defRPr>
                <a:latin typeface="UTM American Sans"/>
                <a:ea typeface="UTM American Sans"/>
                <a:cs typeface="UTM American Sans"/>
              </a:defRPr>
            </a:pPr>
            <a:r>
              <a:rPr lang="en-US" sz="5600" u="sng" dirty="0" err="1">
                <a:solidFill>
                  <a:srgbClr val="FFFF00"/>
                </a:solidFill>
                <a:latin typeface="UTM American Sans"/>
                <a:ea typeface="UTM American Sans" panose="020B0A02040204020203" pitchFamily="34" charset="0"/>
                <a:cs typeface="UTM American Sans" panose="02020603050405020304" pitchFamily="18" charset="0"/>
              </a:rPr>
              <a:t>Chủ</a:t>
            </a:r>
            <a:r>
              <a:rPr lang="en-US" sz="5600" u="sng" dirty="0">
                <a:solidFill>
                  <a:srgbClr val="FFFF00"/>
                </a:solidFill>
                <a:latin typeface="UTM American Sans"/>
                <a:ea typeface="UTM American Sans" panose="020B0A02040204020203" pitchFamily="34" charset="0"/>
                <a:cs typeface="UTM American Sans" panose="02020603050405020304" pitchFamily="18" charset="0"/>
              </a:rPr>
              <a:t> </a:t>
            </a:r>
            <a:r>
              <a:rPr lang="en-US" sz="5600" u="sng" dirty="0" err="1">
                <a:solidFill>
                  <a:srgbClr val="FFFF00"/>
                </a:solidFill>
                <a:latin typeface="UTM American Sans"/>
                <a:ea typeface="UTM American Sans" panose="020B0A02040204020203" pitchFamily="34" charset="0"/>
                <a:cs typeface="UTM American Sans" panose="02020603050405020304" pitchFamily="18" charset="0"/>
              </a:rPr>
              <a:t>tế</a:t>
            </a:r>
            <a:r>
              <a:rPr lang="en-US" sz="5600" u="sng" dirty="0">
                <a:solidFill>
                  <a:srgbClr val="FFFF00"/>
                </a:solidFill>
                <a:latin typeface="UTM American Sans"/>
                <a:ea typeface="UTM American Sans" panose="020B0A02040204020203" pitchFamily="34" charset="0"/>
                <a:cs typeface="UTM American Sans" panose="02020603050405020304" pitchFamily="18" charset="0"/>
              </a:rPr>
              <a:t>:</a:t>
            </a:r>
            <a:r>
              <a:rPr lang="en-US" sz="5600" dirty="0">
                <a:solidFill>
                  <a:srgbClr val="FFFF00"/>
                </a:solidFill>
                <a:latin typeface="UTM American Sans"/>
                <a:ea typeface="UTM American Sans" panose="020B0A02040204020203" pitchFamily="34" charset="0"/>
                <a:cs typeface="UTM American Sans" panose="02020603050405020304" pitchFamily="18" charset="0"/>
              </a:rPr>
              <a:t> </a:t>
            </a:r>
            <a:r>
              <a:rPr lang="en-US" sz="5600" i="1" dirty="0">
                <a:solidFill>
                  <a:srgbClr val="FFFF00"/>
                </a:solidFill>
                <a:latin typeface="UTM American Sans"/>
                <a:ea typeface="UTM American Sans" panose="020B0A02040204020203" pitchFamily="34" charset="0"/>
                <a:cs typeface="UTM American Sans" panose="02020603050405020304" pitchFamily="18" charset="0"/>
              </a:rPr>
              <a:t>Vinh </a:t>
            </a:r>
            <a:r>
              <a:rPr lang="en-US" sz="5600" i="1" dirty="0" err="1">
                <a:solidFill>
                  <a:srgbClr val="FFFF00"/>
                </a:solidFill>
                <a:latin typeface="UTM American Sans"/>
                <a:ea typeface="UTM American Sans" panose="020B0A02040204020203" pitchFamily="34" charset="0"/>
                <a:cs typeface="UTM American Sans" panose="02020603050405020304" pitchFamily="18" charset="0"/>
              </a:rPr>
              <a:t>danh</a:t>
            </a:r>
            <a:r>
              <a:rPr lang="en-US" sz="5600" i="1" dirty="0">
                <a:solidFill>
                  <a:srgbClr val="FFFF00"/>
                </a:solidFill>
                <a:latin typeface="UTM American Sans"/>
                <a:ea typeface="UTM American Sans" panose="020B0A02040204020203" pitchFamily="34" charset="0"/>
                <a:cs typeface="UTM American Sans" panose="02020603050405020304" pitchFamily="18" charset="0"/>
              </a:rPr>
              <a:t> </a:t>
            </a:r>
            <a:r>
              <a:rPr lang="en-US" sz="5600" i="1" dirty="0" err="1">
                <a:solidFill>
                  <a:srgbClr val="FFFF00"/>
                </a:solidFill>
                <a:latin typeface="UTM American Sans"/>
                <a:ea typeface="UTM American Sans" panose="020B0A02040204020203" pitchFamily="34" charset="0"/>
                <a:cs typeface="UTM American Sans" panose="02020603050405020304" pitchFamily="18" charset="0"/>
              </a:rPr>
              <a:t>Thiên</a:t>
            </a:r>
            <a:r>
              <a:rPr lang="en-US" sz="5600" i="1" dirty="0">
                <a:solidFill>
                  <a:srgbClr val="FFFF00"/>
                </a:solidFill>
                <a:latin typeface="UTM American Sans"/>
                <a:ea typeface="UTM American Sans" panose="020B0A02040204020203" pitchFamily="34" charset="0"/>
                <a:cs typeface="UTM American Sans" panose="02020603050405020304" pitchFamily="18" charset="0"/>
              </a:rPr>
              <a:t> </a:t>
            </a:r>
            <a:r>
              <a:rPr lang="en-US" sz="5600" i="1" dirty="0" err="1">
                <a:solidFill>
                  <a:srgbClr val="FFFF00"/>
                </a:solidFill>
                <a:latin typeface="UTM American Sans"/>
                <a:ea typeface="UTM American Sans" panose="020B0A02040204020203" pitchFamily="34" charset="0"/>
                <a:cs typeface="UTM American Sans" panose="02020603050405020304" pitchFamily="18" charset="0"/>
              </a:rPr>
              <a:t>Chúa</a:t>
            </a:r>
            <a:r>
              <a:rPr lang="en-US" sz="5600" i="1" dirty="0">
                <a:solidFill>
                  <a:srgbClr val="FFFF00"/>
                </a:solidFill>
                <a:latin typeface="UTM American Sans"/>
                <a:ea typeface="UTM American Sans" panose="020B0A02040204020203" pitchFamily="34" charset="0"/>
                <a:cs typeface="UTM American Sans" panose="02020603050405020304" pitchFamily="18" charset="0"/>
              </a:rPr>
              <a:t> </a:t>
            </a:r>
            <a:r>
              <a:rPr lang="en-US" sz="5600" i="1" dirty="0" err="1">
                <a:solidFill>
                  <a:srgbClr val="FFFF00"/>
                </a:solidFill>
                <a:latin typeface="UTM American Sans"/>
                <a:ea typeface="UTM American Sans" panose="020B0A02040204020203" pitchFamily="34" charset="0"/>
                <a:cs typeface="UTM American Sans" panose="02020603050405020304" pitchFamily="18" charset="0"/>
              </a:rPr>
              <a:t>trên</a:t>
            </a:r>
            <a:r>
              <a:rPr lang="en-US" sz="5600" i="1" dirty="0">
                <a:solidFill>
                  <a:srgbClr val="FFFF00"/>
                </a:solidFill>
                <a:latin typeface="UTM American Sans"/>
                <a:ea typeface="UTM American Sans" panose="020B0A02040204020203" pitchFamily="34" charset="0"/>
                <a:cs typeface="UTM American Sans" panose="02020603050405020304" pitchFamily="18" charset="0"/>
              </a:rPr>
              <a:t> </a:t>
            </a:r>
            <a:r>
              <a:rPr lang="en-US" sz="5600" i="1" dirty="0" err="1">
                <a:solidFill>
                  <a:srgbClr val="FFFF00"/>
                </a:solidFill>
                <a:latin typeface="UTM American Sans"/>
                <a:ea typeface="UTM American Sans" panose="020B0A02040204020203" pitchFamily="34" charset="0"/>
                <a:cs typeface="UTM American Sans" panose="02020603050405020304" pitchFamily="18" charset="0"/>
              </a:rPr>
              <a:t>các</a:t>
            </a:r>
            <a:r>
              <a:rPr lang="en-US" sz="5600" i="1" dirty="0">
                <a:solidFill>
                  <a:srgbClr val="FFFF00"/>
                </a:solidFill>
                <a:latin typeface="UTM American Sans"/>
                <a:ea typeface="UTM American Sans" panose="020B0A02040204020203" pitchFamily="34" charset="0"/>
                <a:cs typeface="UTM American Sans" panose="02020603050405020304" pitchFamily="18" charset="0"/>
              </a:rPr>
              <a:t> </a:t>
            </a:r>
            <a:r>
              <a:rPr lang="en-US" sz="5600" i="1" dirty="0" err="1">
                <a:solidFill>
                  <a:srgbClr val="FFFF00"/>
                </a:solidFill>
                <a:latin typeface="UTM American Sans"/>
                <a:ea typeface="UTM American Sans" panose="020B0A02040204020203" pitchFamily="34" charset="0"/>
                <a:cs typeface="UTM American Sans" panose="02020603050405020304" pitchFamily="18" charset="0"/>
              </a:rPr>
              <a:t>tầng</a:t>
            </a:r>
            <a:r>
              <a:rPr lang="en-US" sz="5600" i="1" dirty="0">
                <a:solidFill>
                  <a:srgbClr val="FFFF00"/>
                </a:solidFill>
                <a:latin typeface="UTM American Sans"/>
                <a:ea typeface="UTM American Sans" panose="020B0A02040204020203" pitchFamily="34" charset="0"/>
                <a:cs typeface="UTM American Sans" panose="02020603050405020304" pitchFamily="18" charset="0"/>
              </a:rPr>
              <a:t> </a:t>
            </a:r>
            <a:r>
              <a:rPr lang="en-US" sz="5600" i="1" dirty="0" err="1">
                <a:solidFill>
                  <a:srgbClr val="FFFF00"/>
                </a:solidFill>
                <a:latin typeface="UTM American Sans"/>
                <a:ea typeface="UTM American Sans" panose="020B0A02040204020203" pitchFamily="34" charset="0"/>
                <a:cs typeface="UTM American Sans" panose="02020603050405020304" pitchFamily="18" charset="0"/>
              </a:rPr>
              <a:t>trời</a:t>
            </a:r>
            <a:r>
              <a:rPr lang="en-US" sz="5600" i="1" dirty="0">
                <a:solidFill>
                  <a:srgbClr val="FFFF00"/>
                </a:solidFill>
                <a:latin typeface="UTM American Sans"/>
                <a:ea typeface="UTM American Sans" panose="020B0A02040204020203" pitchFamily="34" charset="0"/>
                <a:cs typeface="UTM American Sans" panose="02020603050405020304" pitchFamily="18" charset="0"/>
              </a:rPr>
              <a:t>.</a:t>
            </a:r>
          </a:p>
          <a:p>
            <a:pPr algn="just" eaLnBrk="1" hangingPunct="1">
              <a:defRPr>
                <a:latin typeface="UTM American Sans"/>
                <a:ea typeface="UTM American Sans"/>
                <a:cs typeface="UTM American Sans"/>
              </a:defRPr>
            </a:pPr>
            <a:br>
              <a:rPr lang="en-US" sz="5600" i="1" dirty="0">
                <a:solidFill>
                  <a:schemeClr val="bg1"/>
                </a:solidFill>
                <a:effectLst>
                  <a:outerShdw blurRad="38100" dist="38100" dir="2700000" algn="tl">
                    <a:srgbClr val="000000">
                      <a:alpha val="43137"/>
                    </a:srgbClr>
                  </a:outerShdw>
                </a:effectLst>
                <a:latin typeface="+mj-lt"/>
                <a:ea typeface="Segoe UI Black" panose="020B0A02040204020203" pitchFamily="34" charset="0"/>
                <a:cs typeface="Times New Roman" panose="02020603050405020304" pitchFamily="18" charset="0"/>
              </a:rPr>
            </a:br>
            <a:r>
              <a:rPr lang="vi-VN" sz="5600" u="sng" dirty="0">
                <a:solidFill>
                  <a:srgbClr val="FFFF00"/>
                </a:solidFill>
                <a:latin typeface="UTM American Sans"/>
                <a:ea typeface="UTM American Sans" panose="020B0A02040204020203" pitchFamily="34" charset="0"/>
                <a:cs typeface="UTM American Sans" panose="02020603050405020304" pitchFamily="18" charset="0"/>
              </a:rPr>
              <a:t>A+B:</a:t>
            </a:r>
            <a:r>
              <a:rPr lang="vi-VN" sz="5600" dirty="0">
                <a:solidFill>
                  <a:schemeClr val="bg1"/>
                </a:solidFill>
                <a:latin typeface="UTM American Sans"/>
                <a:ea typeface="UTM American Sans" panose="020B0A02040204020203" pitchFamily="34" charset="0"/>
                <a:cs typeface="UTM American Sans" panose="02020603050405020304" pitchFamily="18" charset="0"/>
              </a:rPr>
              <a:t> Và bình an dưới thế cho người thiện tâm</a:t>
            </a:r>
            <a:r>
              <a:rPr lang="en-US" sz="5600" dirty="0">
                <a:solidFill>
                  <a:schemeClr val="bg1"/>
                </a:solidFill>
                <a:latin typeface="UTM American Sans"/>
                <a:ea typeface="UTM American Sans" panose="020B0A02040204020203" pitchFamily="34" charset="0"/>
                <a:cs typeface="UTM American Sans" panose="02020603050405020304" pitchFamily="18" charset="0"/>
              </a:rPr>
              <a:t>.</a:t>
            </a:r>
            <a:endParaRPr lang="vi-VN" sz="5600" dirty="0">
              <a:solidFill>
                <a:schemeClr val="bg1"/>
              </a:solidFill>
              <a:latin typeface="UTM American Sans"/>
              <a:ea typeface="UTM American Sans" panose="020B0A02040204020203" pitchFamily="34" charset="0"/>
              <a:cs typeface="UTM American Sans" panose="02020603050405020304" pitchFamily="18" charset="0"/>
            </a:endParaRPr>
          </a:p>
        </p:txBody>
      </p:sp>
    </p:spTree>
    <p:extLst>
      <p:ext uri="{BB962C8B-B14F-4D97-AF65-F5344CB8AC3E}">
        <p14:creationId xmlns:p14="http://schemas.microsoft.com/office/powerpoint/2010/main" val="19126267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40000"/>
              </a:lnSpc>
              <a:defRPr>
                <a:latin typeface="UTM American Sans"/>
                <a:ea typeface="UTM American Sans"/>
                <a:cs typeface="UTM American Sans"/>
              </a:defRPr>
            </a:pPr>
            <a:r>
              <a:rPr lang="en-US" sz="4600" u="sng" dirty="0">
                <a:solidFill>
                  <a:srgbClr val="FFFF00"/>
                </a:solidFill>
                <a:latin typeface="UTM American Sans"/>
                <a:ea typeface="UTM American Sans" panose="020B0A02040204020203" pitchFamily="34" charset="0"/>
                <a:cs typeface="UTM American Sans" panose="02020603050405020304" pitchFamily="18" charset="0"/>
              </a:rPr>
              <a:t>A:</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Chúng</a:t>
            </a:r>
            <a:r>
              <a:rPr lang="en-US" sz="4600" dirty="0">
                <a:solidFill>
                  <a:schemeClr val="bg1"/>
                </a:solidFill>
                <a:latin typeface="UTM American Sans"/>
                <a:ea typeface="UTM American Sans" panose="020B0A02040204020203" pitchFamily="34" charset="0"/>
                <a:cs typeface="UTM American Sans" panose="02020603050405020304" pitchFamily="18" charset="0"/>
              </a:rPr>
              <a:t> con ca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ngợi</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4600" dirty="0">
                <a:solidFill>
                  <a:schemeClr val="bg1"/>
                </a:solidFill>
                <a:latin typeface="UTM American Sans"/>
                <a:ea typeface="UTM American Sans" panose="020B0A02040204020203" pitchFamily="34" charset="0"/>
                <a:cs typeface="UTM American Sans" panose="02020603050405020304" pitchFamily="18" charset="0"/>
              </a:rPr>
              <a:t>.</a:t>
            </a:r>
          </a:p>
          <a:p>
            <a:pPr algn="just" eaLnBrk="1" hangingPunct="1">
              <a:lnSpc>
                <a:spcPct val="140000"/>
              </a:lnSpc>
              <a:defRPr>
                <a:latin typeface="UTM American Sans"/>
                <a:ea typeface="UTM American Sans"/>
                <a:cs typeface="UTM American Sans"/>
              </a:defRPr>
            </a:pPr>
            <a:r>
              <a:rPr lang="en-US" sz="4600" u="sng" dirty="0">
                <a:solidFill>
                  <a:srgbClr val="FFFF00"/>
                </a:solidFill>
                <a:latin typeface="UTM American Sans"/>
                <a:ea typeface="UTM American Sans" panose="020B0A02040204020203" pitchFamily="34" charset="0"/>
                <a:cs typeface="UTM American Sans" panose="02020603050405020304" pitchFamily="18" charset="0"/>
              </a:rPr>
              <a:t>B:</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Chúng</a:t>
            </a:r>
            <a:r>
              <a:rPr lang="en-US" sz="4600" dirty="0">
                <a:solidFill>
                  <a:schemeClr val="bg1"/>
                </a:solidFill>
                <a:latin typeface="UTM American Sans"/>
                <a:ea typeface="UTM American Sans" panose="020B0A02040204020203" pitchFamily="34" charset="0"/>
                <a:cs typeface="UTM American Sans" panose="02020603050405020304" pitchFamily="18" charset="0"/>
              </a:rPr>
              <a:t> con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chúc</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tụng</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br>
              <a:rPr lang="en-US" sz="4600" dirty="0">
                <a:solidFill>
                  <a:schemeClr val="bg1"/>
                </a:solidFill>
                <a:latin typeface="+mj-lt"/>
                <a:ea typeface="Segoe UI Black" panose="020B0A02040204020203" pitchFamily="34" charset="0"/>
                <a:cs typeface="Times New Roman" panose="02020603050405020304" pitchFamily="18" charset="0"/>
              </a:rPr>
            </a:br>
            <a:r>
              <a:rPr lang="en-US" sz="4600" u="sng" dirty="0">
                <a:solidFill>
                  <a:srgbClr val="FFFF00"/>
                </a:solidFill>
                <a:latin typeface="UTM American Sans"/>
                <a:ea typeface="UTM American Sans" panose="020B0A02040204020203" pitchFamily="34" charset="0"/>
                <a:cs typeface="UTM American Sans" panose="02020603050405020304" pitchFamily="18" charset="0"/>
              </a:rPr>
              <a:t>A:</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Chúng</a:t>
            </a:r>
            <a:r>
              <a:rPr lang="en-US" sz="4600" dirty="0">
                <a:solidFill>
                  <a:schemeClr val="bg1"/>
                </a:solidFill>
                <a:latin typeface="UTM American Sans"/>
                <a:ea typeface="UTM American Sans" panose="020B0A02040204020203" pitchFamily="34" charset="0"/>
                <a:cs typeface="UTM American Sans" panose="02020603050405020304" pitchFamily="18" charset="0"/>
              </a:rPr>
              <a:t> con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thờ</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lạy</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p>
          <a:p>
            <a:pPr algn="just" eaLnBrk="1" hangingPunct="1">
              <a:lnSpc>
                <a:spcPct val="140000"/>
              </a:lnSpc>
              <a:defRPr>
                <a:latin typeface="UTM American Sans"/>
                <a:ea typeface="UTM American Sans"/>
                <a:cs typeface="UTM American Sans"/>
              </a:defRPr>
            </a:pPr>
            <a:r>
              <a:rPr lang="en-US" sz="4600" u="sng" dirty="0">
                <a:solidFill>
                  <a:srgbClr val="FFFF00"/>
                </a:solidFill>
                <a:latin typeface="UTM American Sans"/>
                <a:ea typeface="UTM American Sans" panose="020B0A02040204020203" pitchFamily="34" charset="0"/>
                <a:cs typeface="UTM American Sans" panose="02020603050405020304" pitchFamily="18" charset="0"/>
              </a:rPr>
              <a:t>B:</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Chúng</a:t>
            </a:r>
            <a:r>
              <a:rPr lang="en-US" sz="4600" dirty="0">
                <a:solidFill>
                  <a:schemeClr val="bg1"/>
                </a:solidFill>
                <a:latin typeface="UTM American Sans"/>
                <a:ea typeface="UTM American Sans" panose="020B0A02040204020203" pitchFamily="34" charset="0"/>
                <a:cs typeface="UTM American Sans" panose="02020603050405020304" pitchFamily="18" charset="0"/>
              </a:rPr>
              <a:t> con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tôn</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vinh</a:t>
            </a:r>
            <a:r>
              <a:rPr lang="en-US" sz="4600" dirty="0">
                <a:solidFill>
                  <a:schemeClr val="bg1"/>
                </a:solidFill>
                <a:latin typeface="UTM American Sans"/>
                <a:ea typeface="UTM American Sans" panose="020B0A02040204020203" pitchFamily="34" charset="0"/>
                <a:cs typeface="UTM American Sans" panose="02020603050405020304" pitchFamily="18" charset="0"/>
              </a:rPr>
              <a:t> </a:t>
            </a:r>
            <a:r>
              <a:rPr lang="en-US" sz="46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4600" dirty="0">
                <a:solidFill>
                  <a:schemeClr val="bg1"/>
                </a:solidFill>
                <a:latin typeface="UTM American Sans"/>
                <a:ea typeface="UTM American Sans" panose="020B0A02040204020203" pitchFamily="34" charset="0"/>
                <a:cs typeface="UTM American Sans" panose="02020603050405020304" pitchFamily="18" charset="0"/>
              </a:rPr>
              <a:t>.</a:t>
            </a:r>
          </a:p>
        </p:txBody>
      </p:sp>
    </p:spTree>
    <p:extLst>
      <p:ext uri="{BB962C8B-B14F-4D97-AF65-F5344CB8AC3E}">
        <p14:creationId xmlns:p14="http://schemas.microsoft.com/office/powerpoint/2010/main" val="14734794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outerShdw blurRad="38100" dist="38100" dir="2700000" algn="tl">
                    <a:srgbClr val="000000">
                      <a:alpha val="43137"/>
                    </a:srgbClr>
                  </a:outerShdw>
                </a:effectLst>
                <a:latin typeface="+mj-lt"/>
              </a:rPr>
            </a:br>
            <a:endParaRPr lang="en-US" sz="4000" dirty="0">
              <a:solidFill>
                <a:schemeClr val="bg1"/>
              </a:solidFill>
              <a:effectLst>
                <a:outerShdw blurRad="38100" dist="38100" dir="2700000" algn="tl">
                  <a:srgbClr val="000000">
                    <a:alpha val="43137"/>
                  </a:srgbClr>
                </a:outerShdw>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normAutofit/>
          </a:bodyPr>
          <a:lstStyle/>
          <a:p>
            <a:pPr marL="0" indent="0" algn="just" eaLnBrk="1" hangingPunct="1">
              <a:lnSpc>
                <a:spcPct val="140000"/>
              </a:lnSpc>
              <a:buFontTx/>
              <a:buNone/>
              <a:defRPr>
                <a:latin typeface="UTM American Sans"/>
                <a:ea typeface="UTM American Sans"/>
                <a:cs typeface="UTM American Sans"/>
              </a:defRPr>
            </a:pPr>
            <a:r>
              <a:rPr lang="en-US" sz="4800" u="sng" dirty="0">
                <a:solidFill>
                  <a:srgbClr val="FFFF00"/>
                </a:solidFill>
                <a:latin typeface="UTM American Sans"/>
                <a:ea typeface="UTM American Sans" panose="020B0A02040204020203" pitchFamily="34" charset="0"/>
                <a:cs typeface="UTM American Sans" panose="02020603050405020304" pitchFamily="18" charset="0"/>
              </a:rPr>
              <a:t>A:</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Chúng</a:t>
            </a:r>
            <a:r>
              <a:rPr lang="en-US" sz="4800" dirty="0">
                <a:solidFill>
                  <a:schemeClr val="bg1"/>
                </a:solidFill>
                <a:latin typeface="UTM American Sans"/>
                <a:ea typeface="UTM American Sans" panose="020B0A02040204020203" pitchFamily="34" charset="0"/>
                <a:cs typeface="UTM American Sans" panose="02020603050405020304" pitchFamily="18" charset="0"/>
              </a:rPr>
              <a:t> con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cảm</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tạ</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vì</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vinh</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quang</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cao</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cả</a:t>
            </a:r>
            <a:r>
              <a:rPr lang="en-US" sz="4800" dirty="0">
                <a:solidFill>
                  <a:schemeClr val="bg1"/>
                </a:solidFill>
                <a:latin typeface="UTM American Sans"/>
                <a:ea typeface="UTM American Sans" panose="020B0A02040204020203" pitchFamily="34" charset="0"/>
                <a:cs typeface="UTM American Sans" panose="02020603050405020304" pitchFamily="18" charset="0"/>
              </a:rPr>
              <a:t> </a:t>
            </a:r>
            <a:r>
              <a:rPr lang="en-US" sz="48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4800" dirty="0">
                <a:solidFill>
                  <a:schemeClr val="bg1"/>
                </a:solidFill>
                <a:latin typeface="UTM American Sans"/>
                <a:ea typeface="UTM American Sans" panose="020B0A02040204020203" pitchFamily="34" charset="0"/>
                <a:cs typeface="UTM American Sans" panose="02020603050405020304" pitchFamily="18" charset="0"/>
              </a:rPr>
              <a:t>.</a:t>
            </a:r>
          </a:p>
          <a:p>
            <a:pPr marL="0" indent="0" algn="just" eaLnBrk="1" hangingPunct="1">
              <a:lnSpc>
                <a:spcPct val="140000"/>
              </a:lnSpc>
              <a:buFontTx/>
              <a:buNone/>
              <a:defRPr>
                <a:latin typeface="UTM American Sans"/>
                <a:ea typeface="UTM American Sans"/>
                <a:cs typeface="UTM American Sans"/>
              </a:defRPr>
            </a:pPr>
            <a:r>
              <a:rPr lang="vi-VN" sz="4800" u="sng" dirty="0">
                <a:solidFill>
                  <a:srgbClr val="FFFF00"/>
                </a:solidFill>
                <a:latin typeface="UTM American Sans"/>
                <a:ea typeface="UTM American Sans" panose="020B0A02040204020203" pitchFamily="34" charset="0"/>
                <a:cs typeface="UTM American Sans" panose="02020603050405020304" pitchFamily="18" charset="0"/>
              </a:rPr>
              <a:t>B:</a:t>
            </a:r>
            <a:r>
              <a:rPr lang="vi-VN" sz="4800" dirty="0">
                <a:solidFill>
                  <a:schemeClr val="bg1"/>
                </a:solidFill>
                <a:latin typeface="UTM American Sans"/>
                <a:ea typeface="UTM American Sans" panose="020B0A02040204020203" pitchFamily="34" charset="0"/>
                <a:cs typeface="UTM American Sans"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36691467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outerShdw blurRad="38100" dist="38100" dir="2700000" algn="tl">
                    <a:srgbClr val="000000">
                      <a:alpha val="43137"/>
                    </a:srgbClr>
                  </a:outerShdw>
                </a:effectLst>
                <a:latin typeface="+mj-lt"/>
              </a:rPr>
            </a:br>
            <a:endParaRPr lang="en-US" sz="4000" dirty="0">
              <a:solidFill>
                <a:schemeClr val="bg1"/>
              </a:solidFill>
              <a:effectLst>
                <a:outerShdw blurRad="38100" dist="38100" dir="2700000" algn="tl">
                  <a:srgbClr val="000000">
                    <a:alpha val="43137"/>
                  </a:srgbClr>
                </a:outerShdw>
              </a:effectLst>
              <a:latin typeface="+mj-lt"/>
            </a:endParaRPr>
          </a:p>
        </p:txBody>
      </p:sp>
      <p:sp>
        <p:nvSpPr>
          <p:cNvPr id="84995"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buFontTx/>
              <a:buNone/>
              <a:defRPr>
                <a:latin typeface="UTM American Sans"/>
                <a:ea typeface="UTM American Sans"/>
                <a:cs typeface="UTM American Sans"/>
              </a:defRPr>
            </a:pPr>
            <a:r>
              <a:rPr lang="en-US" sz="5400" u="sng" dirty="0">
                <a:solidFill>
                  <a:srgbClr val="FFFF00"/>
                </a:solidFill>
                <a:latin typeface="UTM American Sans"/>
                <a:ea typeface="UTM American Sans" panose="020B0A02040204020203" pitchFamily="34" charset="0"/>
                <a:cs typeface="UTM American Sans" panose="02020603050405020304" pitchFamily="18" charset="0"/>
              </a:rPr>
              <a:t>A:</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Lạy</a:t>
            </a:r>
            <a:r>
              <a:rPr lang="en-US" sz="5400" dirty="0">
                <a:solidFill>
                  <a:schemeClr val="bg1"/>
                </a:solidFill>
                <a:latin typeface="UTM American Sans"/>
                <a:ea typeface="UTM American Sans" panose="020B0A02040204020203" pitchFamily="34" charset="0"/>
                <a:cs typeface="UTM American Sans" panose="02020603050405020304" pitchFamily="18" charset="0"/>
              </a:rPr>
              <a:t> con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một</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Thiên</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Giêsu</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Kitô</a:t>
            </a:r>
            <a:r>
              <a:rPr lang="en-US" sz="5400" dirty="0">
                <a:solidFill>
                  <a:schemeClr val="bg1"/>
                </a:solidFill>
                <a:latin typeface="UTM American Sans"/>
                <a:ea typeface="UTM American Sans" panose="020B0A02040204020203" pitchFamily="34" charset="0"/>
                <a:cs typeface="UTM American Sans" panose="02020603050405020304" pitchFamily="18" charset="0"/>
              </a:rPr>
              <a:t>.</a:t>
            </a:r>
          </a:p>
          <a:p>
            <a:pPr marL="0" indent="0" algn="just" eaLnBrk="1" hangingPunct="1">
              <a:buFontTx/>
              <a:buNone/>
              <a:defRPr>
                <a:latin typeface="UTM American Sans"/>
                <a:ea typeface="UTM American Sans"/>
                <a:cs typeface="UTM American Sans"/>
              </a:defRPr>
            </a:pPr>
            <a:r>
              <a:rPr lang="vi-VN" sz="5400" u="sng" dirty="0">
                <a:solidFill>
                  <a:srgbClr val="FFFF00"/>
                </a:solidFill>
                <a:latin typeface="UTM American Sans"/>
                <a:ea typeface="UTM American Sans" panose="020B0A02040204020203" pitchFamily="34" charset="0"/>
                <a:cs typeface="UTM American Sans" panose="02020603050405020304" pitchFamily="18" charset="0"/>
              </a:rPr>
              <a:t>B:</a:t>
            </a:r>
            <a:r>
              <a:rPr lang="vi-VN" sz="5400" dirty="0">
                <a:solidFill>
                  <a:schemeClr val="bg1"/>
                </a:solidFill>
                <a:latin typeface="UTM American Sans"/>
                <a:ea typeface="UTM American Sans" panose="020B0A02040204020203" pitchFamily="34" charset="0"/>
                <a:cs typeface="UTM American Sans"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35161149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outerShdw blurRad="38100" dist="38100" dir="2700000" algn="tl">
                    <a:srgbClr val="000000">
                      <a:alpha val="43137"/>
                    </a:srgbClr>
                  </a:outerShdw>
                </a:effectLst>
                <a:latin typeface="+mj-lt"/>
              </a:rPr>
            </a:br>
            <a:endParaRPr lang="en-US" sz="4000" dirty="0">
              <a:solidFill>
                <a:schemeClr val="bg1"/>
              </a:solidFill>
              <a:effectLst>
                <a:outerShdw blurRad="38100" dist="38100" dir="2700000" algn="tl">
                  <a:srgbClr val="000000">
                    <a:alpha val="43137"/>
                  </a:srgbClr>
                </a:outerShdw>
              </a:effectLst>
              <a:latin typeface="+mj-lt"/>
            </a:endParaRPr>
          </a:p>
        </p:txBody>
      </p:sp>
      <p:sp>
        <p:nvSpPr>
          <p:cNvPr id="87043"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buFontTx/>
              <a:buNone/>
              <a:defRPr>
                <a:latin typeface="UTM American Sans"/>
                <a:ea typeface="UTM American Sans"/>
                <a:cs typeface="UTM American Sans"/>
              </a:defRPr>
            </a:pPr>
            <a:r>
              <a:rPr lang="en-US" sz="5400" u="sng" dirty="0">
                <a:solidFill>
                  <a:srgbClr val="FFFF00"/>
                </a:solidFill>
                <a:latin typeface="UTM American Sans"/>
                <a:ea typeface="UTM American Sans" panose="020B0A02040204020203" pitchFamily="34" charset="0"/>
                <a:cs typeface="UTM American Sans" panose="02020603050405020304" pitchFamily="18" charset="0"/>
              </a:rPr>
              <a:t>A:</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xóa</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tội</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trần</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gian</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xin</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thương</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xót</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chúng</a:t>
            </a:r>
            <a:r>
              <a:rPr lang="en-US" sz="5400" dirty="0">
                <a:solidFill>
                  <a:schemeClr val="bg1"/>
                </a:solidFill>
                <a:latin typeface="UTM American Sans"/>
                <a:ea typeface="UTM American Sans" panose="020B0A02040204020203" pitchFamily="34" charset="0"/>
                <a:cs typeface="UTM American Sans" panose="02020603050405020304" pitchFamily="18" charset="0"/>
              </a:rPr>
              <a:t> con.</a:t>
            </a:r>
          </a:p>
          <a:p>
            <a:pPr marL="0" indent="0" algn="just" eaLnBrk="1" hangingPunct="1">
              <a:buFontTx/>
              <a:buNone/>
              <a:defRPr>
                <a:latin typeface="UTM American Sans"/>
                <a:ea typeface="UTM American Sans"/>
                <a:cs typeface="UTM American Sans"/>
              </a:defRPr>
            </a:pPr>
            <a:r>
              <a:rPr lang="en-US" sz="5400" u="sng" dirty="0">
                <a:solidFill>
                  <a:srgbClr val="FFFF00"/>
                </a:solidFill>
                <a:latin typeface="UTM American Sans"/>
                <a:ea typeface="UTM American Sans" panose="020B0A02040204020203" pitchFamily="34" charset="0"/>
                <a:cs typeface="UTM American Sans" panose="02020603050405020304" pitchFamily="18" charset="0"/>
              </a:rPr>
              <a:t>B:</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xóa</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tội</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trần</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gian</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xin</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nhậm</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lời</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chúng</a:t>
            </a:r>
            <a:r>
              <a:rPr lang="en-US" sz="5400" dirty="0">
                <a:solidFill>
                  <a:schemeClr val="bg1"/>
                </a:solidFill>
                <a:latin typeface="UTM American Sans"/>
                <a:ea typeface="UTM American Sans" panose="020B0A02040204020203" pitchFamily="34" charset="0"/>
                <a:cs typeface="UTM American Sans" panose="02020603050405020304" pitchFamily="18" charset="0"/>
              </a:rPr>
              <a:t> con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cầu</a:t>
            </a:r>
            <a:r>
              <a:rPr lang="en-US" sz="5400" dirty="0">
                <a:solidFill>
                  <a:schemeClr val="bg1"/>
                </a:solidFill>
                <a:latin typeface="UTM American Sans"/>
                <a:ea typeface="UTM American Sans" panose="020B0A02040204020203" pitchFamily="34" charset="0"/>
                <a:cs typeface="UTM American Sans" panose="02020603050405020304" pitchFamily="18" charset="0"/>
              </a:rPr>
              <a:t> </a:t>
            </a:r>
            <a:r>
              <a:rPr lang="en-US" sz="5400" dirty="0" err="1">
                <a:solidFill>
                  <a:schemeClr val="bg1"/>
                </a:solidFill>
                <a:latin typeface="UTM American Sans"/>
                <a:ea typeface="UTM American Sans" panose="020B0A02040204020203" pitchFamily="34" charset="0"/>
                <a:cs typeface="UTM American Sans" panose="02020603050405020304" pitchFamily="18" charset="0"/>
              </a:rPr>
              <a:t>khẩn</a:t>
            </a:r>
            <a:r>
              <a:rPr lang="en-US" sz="5400" dirty="0">
                <a:solidFill>
                  <a:schemeClr val="bg1"/>
                </a:solidFill>
                <a:latin typeface="UTM American Sans"/>
                <a:ea typeface="UTM American Sans" panose="020B0A02040204020203" pitchFamily="34" charset="0"/>
                <a:cs typeface="UTM American Sans" panose="02020603050405020304" pitchFamily="18" charset="0"/>
              </a:rPr>
              <a:t>.</a:t>
            </a:r>
          </a:p>
        </p:txBody>
      </p:sp>
    </p:spTree>
    <p:extLst>
      <p:ext uri="{BB962C8B-B14F-4D97-AF65-F5344CB8AC3E}">
        <p14:creationId xmlns:p14="http://schemas.microsoft.com/office/powerpoint/2010/main" val="35520519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outerShdw blurRad="38100" dist="38100" dir="2700000" algn="tl">
                    <a:srgbClr val="000000">
                      <a:alpha val="43137"/>
                    </a:srgbClr>
                  </a:outerShdw>
                </a:effectLst>
                <a:latin typeface="+mj-lt"/>
              </a:rPr>
            </a:br>
            <a:endParaRPr lang="en-US" sz="4000" dirty="0">
              <a:solidFill>
                <a:schemeClr val="bg1"/>
              </a:solidFill>
              <a:effectLst>
                <a:outerShdw blurRad="38100" dist="38100" dir="2700000" algn="tl">
                  <a:srgbClr val="000000">
                    <a:alpha val="43137"/>
                  </a:srgbClr>
                </a:outerShdw>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buFontTx/>
              <a:buNone/>
              <a:defRPr>
                <a:latin typeface="UTM American Sans"/>
                <a:ea typeface="UTM American Sans"/>
                <a:cs typeface="UTM American Sans"/>
              </a:defRPr>
            </a:pPr>
            <a:r>
              <a:rPr lang="en-US" sz="5200" u="sng" dirty="0">
                <a:solidFill>
                  <a:srgbClr val="FFFF00"/>
                </a:solidFill>
                <a:latin typeface="UTM American Sans"/>
                <a:ea typeface="UTM American Sans" panose="020B0A02040204020203" pitchFamily="34" charset="0"/>
                <a:cs typeface="UTM American Sans" panose="02020603050405020304" pitchFamily="18" charset="0"/>
              </a:rPr>
              <a:t>A:</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ngự</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bên</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hữu</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Đức</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200" dirty="0">
                <a:solidFill>
                  <a:schemeClr val="bg1"/>
                </a:solidFill>
                <a:latin typeface="UTM American Sans"/>
                <a:ea typeface="UTM American Sans" panose="020B0A02040204020203" pitchFamily="34" charset="0"/>
                <a:cs typeface="UTM American Sans" panose="02020603050405020304" pitchFamily="18" charset="0"/>
              </a:rPr>
              <a:t> Cha,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xin</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thương</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xót</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chúng</a:t>
            </a:r>
            <a:r>
              <a:rPr lang="en-US" sz="5200" dirty="0">
                <a:solidFill>
                  <a:schemeClr val="bg1"/>
                </a:solidFill>
                <a:latin typeface="UTM American Sans"/>
                <a:ea typeface="UTM American Sans" panose="020B0A02040204020203" pitchFamily="34" charset="0"/>
                <a:cs typeface="UTM American Sans" panose="02020603050405020304" pitchFamily="18" charset="0"/>
              </a:rPr>
              <a:t> con.</a:t>
            </a:r>
          </a:p>
          <a:p>
            <a:pPr marL="0" indent="0" algn="just" eaLnBrk="1" hangingPunct="1">
              <a:buFontTx/>
              <a:buNone/>
              <a:defRPr>
                <a:latin typeface="UTM American Sans"/>
                <a:ea typeface="UTM American Sans"/>
                <a:cs typeface="UTM American Sans"/>
              </a:defRPr>
            </a:pPr>
            <a:r>
              <a:rPr lang="vi-VN" sz="5200" u="sng" dirty="0">
                <a:solidFill>
                  <a:srgbClr val="FFFF00"/>
                </a:solidFill>
                <a:latin typeface="UTM American Sans"/>
                <a:ea typeface="UTM American Sans" panose="020B0A02040204020203" pitchFamily="34" charset="0"/>
                <a:cs typeface="UTM American Sans" panose="02020603050405020304" pitchFamily="18" charset="0"/>
              </a:rPr>
              <a:t>B:</a:t>
            </a:r>
            <a:r>
              <a:rPr lang="vi-VN" sz="5200" dirty="0">
                <a:solidFill>
                  <a:schemeClr val="bg1"/>
                </a:solidFill>
                <a:latin typeface="UTM American Sans"/>
                <a:ea typeface="UTM American Sans" panose="020B0A02040204020203" pitchFamily="34" charset="0"/>
                <a:cs typeface="UTM American Sans" panose="02020603050405020304" pitchFamily="18" charset="0"/>
              </a:rPr>
              <a:t> Vì lạy Chúa Giêsu Kitô, chỉ có Chúa là Đấng Thánh.</a:t>
            </a:r>
          </a:p>
        </p:txBody>
      </p:sp>
    </p:spTree>
    <p:extLst>
      <p:ext uri="{BB962C8B-B14F-4D97-AF65-F5344CB8AC3E}">
        <p14:creationId xmlns:p14="http://schemas.microsoft.com/office/powerpoint/2010/main" val="417931503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outerShdw blurRad="38100" dist="38100" dir="2700000" algn="tl">
                    <a:srgbClr val="000000">
                      <a:alpha val="43137"/>
                    </a:srgbClr>
                  </a:outerShdw>
                </a:effectLst>
                <a:latin typeface="+mj-lt"/>
              </a:rPr>
            </a:br>
            <a:endParaRPr lang="en-US" sz="4000" dirty="0">
              <a:solidFill>
                <a:schemeClr val="bg1"/>
              </a:solidFill>
              <a:effectLst>
                <a:outerShdw blurRad="38100" dist="38100" dir="2700000" algn="tl">
                  <a:srgbClr val="000000">
                    <a:alpha val="43137"/>
                  </a:srgbClr>
                </a:outerShdw>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buFontTx/>
              <a:buNone/>
              <a:defRPr>
                <a:latin typeface="UTM American Sans"/>
                <a:ea typeface="UTM American Sans"/>
                <a:cs typeface="UTM American Sans"/>
              </a:defRPr>
            </a:pPr>
            <a:endParaRPr lang="en-US" sz="1000" dirty="0">
              <a:solidFill>
                <a:schemeClr val="bg1"/>
              </a:solidFill>
              <a:latin typeface="UTM American Sans"/>
              <a:ea typeface="UTM American Sans" panose="020B0A02040204020203" pitchFamily="34" charset="0"/>
              <a:cs typeface="UTM American Sans" panose="02020603050405020304" pitchFamily="18" charset="0"/>
            </a:endParaRPr>
          </a:p>
          <a:p>
            <a:pPr marL="0" indent="0" algn="just" eaLnBrk="1" hangingPunct="1">
              <a:buFontTx/>
              <a:buNone/>
              <a:defRPr>
                <a:latin typeface="UTM American Sans"/>
                <a:ea typeface="UTM American Sans"/>
                <a:cs typeface="UTM American Sans"/>
              </a:defRPr>
            </a:pPr>
            <a:r>
              <a:rPr lang="en-US" sz="5200" dirty="0" err="1">
                <a:solidFill>
                  <a:schemeClr val="bg1"/>
                </a:solidFill>
                <a:latin typeface="UTM American Sans"/>
                <a:ea typeface="UTM American Sans" panose="020B0A02040204020203" pitchFamily="34" charset="0"/>
                <a:cs typeface="UTM American Sans" panose="02020603050405020304" pitchFamily="18" charset="0"/>
              </a:rPr>
              <a:t>Chỉ</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có</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là</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chỉ</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có</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Chúa</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là</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đấng</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tối</a:t>
            </a:r>
            <a:r>
              <a:rPr lang="en-US" sz="5200" dirty="0">
                <a:solidFill>
                  <a:schemeClr val="bg1"/>
                </a:solidFill>
                <a:latin typeface="UTM American Sans"/>
                <a:ea typeface="UTM American Sans" panose="020B0A02040204020203" pitchFamily="34" charset="0"/>
                <a:cs typeface="UTM American Sans" panose="02020603050405020304" pitchFamily="18" charset="0"/>
              </a:rPr>
              <a:t> </a:t>
            </a:r>
            <a:r>
              <a:rPr lang="en-US" sz="5200" dirty="0" err="1">
                <a:solidFill>
                  <a:schemeClr val="bg1"/>
                </a:solidFill>
                <a:latin typeface="UTM American Sans"/>
                <a:ea typeface="UTM American Sans" panose="020B0A02040204020203" pitchFamily="34" charset="0"/>
                <a:cs typeface="UTM American Sans" panose="02020603050405020304" pitchFamily="18" charset="0"/>
              </a:rPr>
              <a:t>cao</a:t>
            </a:r>
            <a:r>
              <a:rPr lang="en-US" sz="5200" dirty="0">
                <a:solidFill>
                  <a:schemeClr val="bg1"/>
                </a:solidFill>
                <a:latin typeface="UTM American Sans"/>
                <a:ea typeface="UTM American Sans" panose="020B0A02040204020203" pitchFamily="34" charset="0"/>
                <a:cs typeface="UTM American Sans" panose="02020603050405020304" pitchFamily="18" charset="0"/>
              </a:rPr>
              <a:t>.</a:t>
            </a:r>
          </a:p>
          <a:p>
            <a:pPr marL="0" indent="0" algn="just" eaLnBrk="1" hangingPunct="1">
              <a:buFontTx/>
              <a:buNone/>
              <a:defRPr>
                <a:latin typeface="UTM American Sans"/>
                <a:ea typeface="UTM American Sans"/>
                <a:cs typeface="UTM American Sans"/>
              </a:defRPr>
            </a:pPr>
            <a:r>
              <a:rPr lang="vi-VN" sz="5200" u="sng" dirty="0">
                <a:solidFill>
                  <a:schemeClr val="bg1"/>
                </a:solidFill>
                <a:latin typeface="UTM American Sans"/>
                <a:ea typeface="UTM American Sans" panose="020B0A02040204020203" pitchFamily="34" charset="0"/>
                <a:cs typeface="UTM American Sans" panose="02020603050405020304" pitchFamily="18" charset="0"/>
              </a:rPr>
              <a:t>A+</a:t>
            </a:r>
            <a:r>
              <a:rPr lang="en-US" sz="5200" u="sng" dirty="0">
                <a:solidFill>
                  <a:schemeClr val="bg1"/>
                </a:solidFill>
                <a:latin typeface="UTM American Sans"/>
                <a:ea typeface="UTM American Sans" panose="020B0A02040204020203" pitchFamily="34" charset="0"/>
                <a:cs typeface="UTM American Sans" panose="02020603050405020304" pitchFamily="18" charset="0"/>
              </a:rPr>
              <a:t>B</a:t>
            </a:r>
            <a:r>
              <a:rPr lang="vi-VN" sz="5200" u="sng" dirty="0">
                <a:solidFill>
                  <a:schemeClr val="bg1"/>
                </a:solidFill>
                <a:latin typeface="UTM American Sans"/>
                <a:ea typeface="UTM American Sans" panose="020B0A02040204020203" pitchFamily="34" charset="0"/>
                <a:cs typeface="UTM American Sans" panose="02020603050405020304" pitchFamily="18" charset="0"/>
              </a:rPr>
              <a:t>:</a:t>
            </a:r>
            <a:r>
              <a:rPr lang="vi-VN" sz="5200" dirty="0">
                <a:solidFill>
                  <a:schemeClr val="bg1"/>
                </a:solidFill>
                <a:latin typeface="UTM American Sans"/>
                <a:ea typeface="UTM American Sans" panose="020B0A02040204020203" pitchFamily="34" charset="0"/>
                <a:cs typeface="UTM American Sans" panose="02020603050405020304" pitchFamily="18" charset="0"/>
              </a:rPr>
              <a:t> Cùng Đức Chúa Thánh Thần trong vinh quang Đức Chúa Cha. </a:t>
            </a:r>
            <a:r>
              <a:rPr lang="vi-VN" sz="5200" u="sng" dirty="0">
                <a:solidFill>
                  <a:srgbClr val="FFFF00"/>
                </a:solidFill>
                <a:latin typeface="UTM American Sans"/>
                <a:ea typeface="UTM American Sans" panose="020B0A02040204020203" pitchFamily="34" charset="0"/>
                <a:cs typeface="UTM American Sans" panose="02020603050405020304" pitchFamily="18" charset="0"/>
              </a:rPr>
              <a:t>Amen.</a:t>
            </a:r>
          </a:p>
        </p:txBody>
      </p:sp>
    </p:spTree>
    <p:extLst>
      <p:ext uri="{BB962C8B-B14F-4D97-AF65-F5344CB8AC3E}">
        <p14:creationId xmlns:p14="http://schemas.microsoft.com/office/powerpoint/2010/main" val="32481248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two men&#10;&#10;Description automatically generated">
            <a:extLst>
              <a:ext uri="{FF2B5EF4-FFF2-40B4-BE49-F238E27FC236}">
                <a16:creationId xmlns:a16="http://schemas.microsoft.com/office/drawing/2014/main" id="{14B011AC-8DE1-4678-A7A4-034F563E44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34410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1EACCC-B145-4499-214A-DC415D3624E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7F3E0B-A833-1CDD-D5E8-EABFB96B12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214405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62549"/>
          </a:xfrm>
        </p:spPr>
        <p:txBody>
          <a:bodyPr>
            <a:normAutofit/>
          </a:bodyPr>
          <a:lstStyle/>
          <a:p>
            <a:pPr>
              <a:lnSpc>
                <a:spcPct val="150000"/>
              </a:lnSpc>
              <a:defRPr>
                <a:latin typeface="UTM American Sans"/>
                <a:ea typeface="UTM American Sans"/>
                <a:cs typeface="UTM American Sans"/>
              </a:defRPr>
            </a:pPr>
            <a:r>
              <a:rPr lang="en-US" sz="6600" b="1" dirty="0" err="1">
                <a:solidFill>
                  <a:srgbClr val="FFFF00"/>
                </a:solidFill>
                <a:latin typeface="UTM American Sans"/>
                <a:ea typeface="UTM American Sans" panose="020B0A02040204020203" pitchFamily="34" charset="0"/>
                <a:cs typeface="UTM American Sans" panose="020B0502040204020203" pitchFamily="34" charset="0"/>
              </a:rPr>
              <a:t>Thánh</a:t>
            </a:r>
            <a:r>
              <a:rPr lang="en-US" sz="6600" b="1" dirty="0">
                <a:solidFill>
                  <a:srgbClr val="FFFF00"/>
                </a:solidFill>
                <a:latin typeface="UTM American Sans"/>
                <a:ea typeface="UTM American Sans" panose="020B0A02040204020203" pitchFamily="34" charset="0"/>
                <a:cs typeface="UTM American Sans" panose="020B0502040204020203" pitchFamily="34" charset="0"/>
              </a:rPr>
              <a:t> </a:t>
            </a:r>
            <a:r>
              <a:rPr lang="en-US" sz="6600" b="1" dirty="0" err="1">
                <a:solidFill>
                  <a:srgbClr val="FFFF00"/>
                </a:solidFill>
                <a:latin typeface="UTM American Sans"/>
                <a:ea typeface="UTM American Sans" panose="020B0A02040204020203" pitchFamily="34" charset="0"/>
                <a:cs typeface="UTM American Sans" panose="020B0502040204020203" pitchFamily="34" charset="0"/>
              </a:rPr>
              <a:t>vịnh</a:t>
            </a:r>
            <a:r>
              <a:rPr lang="en-US" sz="6600" b="1" dirty="0">
                <a:solidFill>
                  <a:srgbClr val="FFFF00"/>
                </a:solidFill>
                <a:latin typeface="UTM American Sans"/>
                <a:ea typeface="UTM American Sans" panose="020B0A02040204020203" pitchFamily="34" charset="0"/>
                <a:cs typeface="UTM American Sans" panose="020B0502040204020203" pitchFamily="34" charset="0"/>
              </a:rPr>
              <a:t> 18A </a:t>
            </a:r>
            <a:br>
              <a:rPr lang="en-US" b="1" dirty="0">
                <a:solidFill>
                  <a:srgbClr val="FFFF00"/>
                </a:solidFill>
                <a:latin typeface="+mj-lt"/>
                <a:ea typeface="Segoe UI Black" panose="020B0A02040204020203" pitchFamily="34" charset="0"/>
                <a:cs typeface="Segoe UI" panose="020B0502040204020203" pitchFamily="34" charset="0"/>
              </a:rPr>
            </a:br>
            <a:r>
              <a:rPr lang="en-US" b="1" i="1" dirty="0" err="1">
                <a:solidFill>
                  <a:srgbClr val="FFFF00"/>
                </a:solidFill>
                <a:latin typeface="UTM American Sans"/>
                <a:ea typeface="UTM American Sans" panose="020B0A02040204020203" pitchFamily="34" charset="0"/>
                <a:cs typeface="UTM American Sans" panose="020B0502040204020203" pitchFamily="34" charset="0"/>
              </a:rPr>
              <a:t>Lm</a:t>
            </a:r>
            <a:r>
              <a:rPr lang="en-US" b="1" i="1" dirty="0">
                <a:solidFill>
                  <a:srgbClr val="FFFF00"/>
                </a:solidFill>
                <a:latin typeface="UTM American Sans"/>
                <a:ea typeface="UTM American Sans" panose="020B0A02040204020203" pitchFamily="34" charset="0"/>
                <a:cs typeface="UTM American Sans" panose="020B0502040204020203" pitchFamily="34" charset="0"/>
              </a:rPr>
              <a:t>. Kim Long</a:t>
            </a:r>
            <a:br>
              <a:rPr lang="en-US" b="1" i="1" dirty="0">
                <a:solidFill>
                  <a:srgbClr val="FFFF00"/>
                </a:solidFill>
                <a:latin typeface="+mj-lt"/>
                <a:ea typeface="Segoe UI Black" panose="020B0A02040204020203" pitchFamily="34" charset="0"/>
                <a:cs typeface="Segoe UI" panose="020B0502040204020203" pitchFamily="34" charset="0"/>
              </a:rPr>
            </a:br>
            <a:r>
              <a:rPr lang="en-US" sz="4000" b="1" i="1" dirty="0">
                <a:solidFill>
                  <a:srgbClr val="FFFF00"/>
                </a:solidFill>
                <a:latin typeface="UTM American Sans"/>
                <a:ea typeface="UTM American Sans" panose="020B0A02040204020203" pitchFamily="34" charset="0"/>
                <a:cs typeface="UTM American Sans" panose="020B0502040204020203" pitchFamily="34" charset="0"/>
              </a:rPr>
              <a:t>02 </a:t>
            </a:r>
            <a:r>
              <a:rPr lang="en-US" sz="4000" b="1" i="1" dirty="0" err="1">
                <a:solidFill>
                  <a:srgbClr val="FFFF00"/>
                </a:solidFill>
                <a:latin typeface="UTM American Sans"/>
                <a:ea typeface="UTM American Sans" panose="020B0A02040204020203" pitchFamily="34" charset="0"/>
                <a:cs typeface="UTM American Sans" panose="020B0502040204020203" pitchFamily="34" charset="0"/>
              </a:rPr>
              <a:t>Câu</a:t>
            </a:r>
            <a:endParaRPr lang="en-US" sz="6000" b="1" i="1" dirty="0">
              <a:solidFill>
                <a:srgbClr val="FFFF00"/>
              </a:solidFill>
              <a:latin typeface="UTM American Sans"/>
              <a:ea typeface="UTM American Sans" panose="020B0A02040204020203" pitchFamily="34" charset="0"/>
              <a:cs typeface="UTM American Sans" panose="020B0502040204020203" pitchFamily="34" charset="0"/>
            </a:endParaRPr>
          </a:p>
        </p:txBody>
      </p:sp>
    </p:spTree>
    <p:extLst>
      <p:ext uri="{BB962C8B-B14F-4D97-AF65-F5344CB8AC3E}">
        <p14:creationId xmlns:p14="http://schemas.microsoft.com/office/powerpoint/2010/main" val="3481546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0" y="590550"/>
            <a:ext cx="9144000" cy="3785652"/>
          </a:xfrm>
          <a:prstGeom prst="rect">
            <a:avLst/>
          </a:prstGeom>
        </p:spPr>
        <p:txBody>
          <a:bodyPr wrap="square" anchor="ctr" anchorCtr="0">
            <a:normAutofit/>
          </a:bodyPr>
          <a:lstStyle/>
          <a:p>
            <a:pPr algn="just">
              <a:defRPr>
                <a:latin typeface="UTM American Sans"/>
                <a:ea typeface="UTM American Sans"/>
                <a:cs typeface="UTM American Sans"/>
              </a:defRPr>
            </a:pPr>
            <a:r>
              <a:rPr lang="en-US" sz="80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8000" u="sng" dirty="0">
                <a:solidFill>
                  <a:srgbClr val="C00000"/>
                </a:solidFill>
                <a:latin typeface="UTM American Sans" panose="020B0A02040204020203" pitchFamily="34" charset="0"/>
                <a:ea typeface="UTM American Sans" panose="020B0A02040204020203" pitchFamily="34" charset="0"/>
                <a:cs typeface="UTM American Sans"/>
              </a:rPr>
              <a:t>:</a:t>
            </a:r>
            <a:r>
              <a:rPr lang="en-US" sz="8000" dirty="0">
                <a:solidFill>
                  <a:srgbClr val="002060"/>
                </a:solidFill>
                <a:latin typeface="UTM American Sans" panose="020B0A02040204020203" pitchFamily="34" charset="0"/>
                <a:ea typeface="UTM American Sans" panose="020B0A02040204020203" pitchFamily="34" charset="0"/>
                <a:cs typeface="UTM American Sans"/>
              </a:rPr>
              <a:t> </a:t>
            </a:r>
            <a:r>
              <a:rPr lang="vi-VN" sz="8000" dirty="0">
                <a:solidFill>
                  <a:schemeClr val="bg1"/>
                </a:solidFill>
                <a:latin typeface="UTM American Sans" panose="020B0A02040204020203" pitchFamily="34" charset="0"/>
                <a:ea typeface="UTM American Sans" panose="020B0A02040204020203" pitchFamily="34" charset="0"/>
                <a:cs typeface="UTM American Sans"/>
              </a:rPr>
              <a:t>Tiếng các ngài đã vang dội khắp địa cầu. </a:t>
            </a:r>
            <a:endParaRPr lang="en-US" sz="80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27818894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br>
              <a:rPr lang="en-US" dirty="0">
                <a:solidFill>
                  <a:schemeClr val="bg1"/>
                </a:solidFill>
                <a:latin typeface="+mj-lt"/>
              </a:rPr>
            </a:br>
            <a:endParaRPr lang="en-US" dirty="0">
              <a:solidFill>
                <a:schemeClr val="bg1"/>
              </a:solidFill>
              <a:latin typeface="+mj-lt"/>
            </a:endParaRPr>
          </a:p>
        </p:txBody>
      </p:sp>
      <p:sp>
        <p:nvSpPr>
          <p:cNvPr id="13" name="Rectangle 12"/>
          <p:cNvSpPr/>
          <p:nvPr/>
        </p:nvSpPr>
        <p:spPr>
          <a:xfrm>
            <a:off x="-6096" y="0"/>
            <a:ext cx="9144000" cy="5078313"/>
          </a:xfrm>
          <a:prstGeom prst="rect">
            <a:avLst/>
          </a:prstGeom>
        </p:spPr>
        <p:txBody>
          <a:bodyPr wrap="square" anchor="ctr" anchorCtr="0">
            <a:normAutofit/>
          </a:bodyPr>
          <a:lstStyle/>
          <a:p>
            <a:pPr algn="just">
              <a:defRPr>
                <a:latin typeface="UTM American Sans"/>
                <a:ea typeface="UTM American Sans"/>
                <a:cs typeface="UTM American Sans"/>
              </a:defRPr>
            </a:pPr>
            <a:r>
              <a:rPr lang="vi-VN" sz="5200" u="sng" dirty="0">
                <a:solidFill>
                  <a:srgbClr val="FFFF00"/>
                </a:solidFill>
                <a:latin typeface="UTM American Sans" panose="020B0A02040204020203" pitchFamily="34" charset="0"/>
                <a:ea typeface="UTM American Sans" panose="020B0A02040204020203" pitchFamily="34" charset="0"/>
                <a:cs typeface="UTM American Sans"/>
              </a:rPr>
              <a:t>Tk1</a:t>
            </a:r>
            <a:r>
              <a:rPr lang="vi-VN" sz="5200" u="sng" dirty="0">
                <a:solidFill>
                  <a:srgbClr val="C00000"/>
                </a:solidFill>
                <a:latin typeface="UTM American Sans" panose="020B0A02040204020203" pitchFamily="34" charset="0"/>
                <a:ea typeface="UTM American Sans" panose="020B0A02040204020203" pitchFamily="34" charset="0"/>
                <a:cs typeface="UTM American Sans"/>
              </a:rPr>
              <a:t>:</a:t>
            </a:r>
            <a:r>
              <a:rPr lang="vi-VN" sz="5200" dirty="0">
                <a:solidFill>
                  <a:srgbClr val="002060"/>
                </a:solidFill>
                <a:latin typeface="UTM American Sans" panose="020B0A02040204020203" pitchFamily="34" charset="0"/>
                <a:ea typeface="UTM American Sans" panose="020B0A02040204020203" pitchFamily="34" charset="0"/>
                <a:cs typeface="UTM American Sans"/>
              </a:rPr>
              <a:t> </a:t>
            </a:r>
            <a:r>
              <a:rPr lang="vi-VN" sz="5200" dirty="0">
                <a:solidFill>
                  <a:schemeClr val="bg1"/>
                </a:solidFill>
                <a:latin typeface="UTM American Sans" panose="020B0A02040204020203" pitchFamily="34" charset="0"/>
                <a:ea typeface="UTM American Sans" panose="020B0A02040204020203" pitchFamily="34" charset="0"/>
                <a:cs typeface="UTM American Sans"/>
              </a:rPr>
              <a:t>Trời xanh tường thuật vinh hiển Chúa, </a:t>
            </a:r>
            <a:r>
              <a:rPr lang="en-US" sz="5200" dirty="0">
                <a:solidFill>
                  <a:schemeClr val="bg1"/>
                </a:solidFill>
                <a:latin typeface="UTM American Sans" panose="020B0A02040204020203" pitchFamily="34" charset="0"/>
                <a:ea typeface="UTM American Sans" panose="020B0A02040204020203" pitchFamily="34" charset="0"/>
                <a:cs typeface="UTM American Sans"/>
              </a:rPr>
              <a:t>k</a:t>
            </a:r>
            <a:r>
              <a:rPr lang="vi-VN" sz="5200" dirty="0">
                <a:solidFill>
                  <a:schemeClr val="bg1"/>
                </a:solidFill>
                <a:latin typeface="UTM American Sans" panose="020B0A02040204020203" pitchFamily="34" charset="0"/>
                <a:ea typeface="UTM American Sans" panose="020B0A02040204020203" pitchFamily="34" charset="0"/>
                <a:cs typeface="UTM American Sans"/>
              </a:rPr>
              <a:t>hông trung loan báo việc tay Ngài. Ngày này kể lại cho ngày tới, đêm này truyền tụng cho đêm kia. </a:t>
            </a:r>
          </a:p>
        </p:txBody>
      </p:sp>
    </p:spTree>
    <p:extLst>
      <p:ext uri="{BB962C8B-B14F-4D97-AF65-F5344CB8AC3E}">
        <p14:creationId xmlns:p14="http://schemas.microsoft.com/office/powerpoint/2010/main" val="954375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0" y="361950"/>
            <a:ext cx="9144000" cy="3785652"/>
          </a:xfrm>
          <a:prstGeom prst="rect">
            <a:avLst/>
          </a:prstGeom>
        </p:spPr>
        <p:txBody>
          <a:bodyPr wrap="square" anchor="ctr" anchorCtr="0">
            <a:normAutofit/>
          </a:bodyPr>
          <a:lstStyle/>
          <a:p>
            <a:pPr algn="just">
              <a:defRPr>
                <a:latin typeface="UTM American Sans"/>
                <a:ea typeface="UTM American Sans"/>
                <a:cs typeface="UTM American Sans"/>
              </a:defRPr>
            </a:pPr>
            <a:r>
              <a:rPr lang="en-US" sz="80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8000" u="sng" dirty="0">
                <a:solidFill>
                  <a:srgbClr val="C00000"/>
                </a:solidFill>
                <a:latin typeface="UTM American Sans" panose="020B0A02040204020203" pitchFamily="34" charset="0"/>
                <a:ea typeface="UTM American Sans" panose="020B0A02040204020203" pitchFamily="34" charset="0"/>
                <a:cs typeface="UTM American Sans"/>
              </a:rPr>
              <a:t>:</a:t>
            </a:r>
            <a:r>
              <a:rPr lang="en-US" sz="8000" dirty="0">
                <a:solidFill>
                  <a:srgbClr val="002060"/>
                </a:solidFill>
                <a:latin typeface="UTM American Sans" panose="020B0A02040204020203" pitchFamily="34" charset="0"/>
                <a:ea typeface="UTM American Sans" panose="020B0A02040204020203" pitchFamily="34" charset="0"/>
                <a:cs typeface="UTM American Sans"/>
              </a:rPr>
              <a:t> </a:t>
            </a:r>
            <a:r>
              <a:rPr lang="vi-VN" sz="8000" dirty="0">
                <a:solidFill>
                  <a:schemeClr val="bg1"/>
                </a:solidFill>
                <a:latin typeface="UTM American Sans" panose="020B0A02040204020203" pitchFamily="34" charset="0"/>
                <a:ea typeface="UTM American Sans" panose="020B0A02040204020203" pitchFamily="34" charset="0"/>
                <a:cs typeface="UTM American Sans"/>
              </a:rPr>
              <a:t>Tiếng các ngài đã vang dội khắp địa cầu. </a:t>
            </a:r>
            <a:endParaRPr lang="en-US" sz="80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2051737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0" y="23083"/>
            <a:ext cx="9144000" cy="5124480"/>
          </a:xfrm>
          <a:prstGeom prst="rect">
            <a:avLst/>
          </a:prstGeom>
        </p:spPr>
        <p:txBody>
          <a:bodyPr wrap="square" bIns="274320" anchor="ctr" anchorCtr="0">
            <a:normAutofit/>
          </a:bodyPr>
          <a:lstStyle/>
          <a:p>
            <a:pPr algn="just">
              <a:defRPr>
                <a:latin typeface="UTM American Sans"/>
                <a:ea typeface="UTM American Sans"/>
                <a:cs typeface="UTM American Sans"/>
              </a:defRPr>
            </a:pPr>
            <a:r>
              <a:rPr lang="en-US" sz="5200" u="sng" dirty="0">
                <a:solidFill>
                  <a:srgbClr val="FFFF00"/>
                </a:solidFill>
                <a:latin typeface="UTM American Sans" panose="020B0A02040204020203" pitchFamily="34" charset="0"/>
                <a:ea typeface="UTM American Sans" panose="020B0A02040204020203" pitchFamily="34" charset="0"/>
                <a:cs typeface="UTM American Sans"/>
              </a:rPr>
              <a:t>Tk2:</a:t>
            </a:r>
            <a:r>
              <a:rPr lang="vi-VN" sz="5200" dirty="0">
                <a:solidFill>
                  <a:srgbClr val="C00000"/>
                </a:solidFill>
                <a:latin typeface="UTM American Sans" panose="020B0A02040204020203" pitchFamily="34" charset="0"/>
                <a:ea typeface="UTM American Sans" panose="020B0A02040204020203" pitchFamily="34" charset="0"/>
                <a:cs typeface="UTM American Sans"/>
              </a:rPr>
              <a:t> </a:t>
            </a:r>
            <a:r>
              <a:rPr lang="vi-VN" sz="5200" dirty="0">
                <a:solidFill>
                  <a:schemeClr val="bg1"/>
                </a:solidFill>
                <a:latin typeface="UTM American Sans" panose="020B0A02040204020203" pitchFamily="34" charset="0"/>
                <a:ea typeface="UTM American Sans" panose="020B0A02040204020203" pitchFamily="34" charset="0"/>
                <a:cs typeface="UTM American Sans"/>
              </a:rPr>
              <a:t>Chẳng nghe một lời hay một tiếng, tai đâu nghe thấy một âm nào, mà nay sứ điệp vang dội khắp, thấu đạt tận cùng cả dương gian.</a:t>
            </a:r>
            <a:endParaRPr lang="en-US" sz="52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25398325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0" y="678924"/>
            <a:ext cx="9144000" cy="3785652"/>
          </a:xfrm>
          <a:prstGeom prst="rect">
            <a:avLst/>
          </a:prstGeom>
        </p:spPr>
        <p:txBody>
          <a:bodyPr wrap="square" anchor="ctr" anchorCtr="0">
            <a:normAutofit/>
          </a:bodyPr>
          <a:lstStyle/>
          <a:p>
            <a:pPr algn="just">
              <a:defRPr>
                <a:latin typeface="UTM American Sans"/>
                <a:ea typeface="UTM American Sans"/>
                <a:cs typeface="UTM American Sans"/>
              </a:defRPr>
            </a:pPr>
            <a:r>
              <a:rPr lang="en-US" sz="80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8000" u="sng" dirty="0">
                <a:solidFill>
                  <a:srgbClr val="FFFF00"/>
                </a:solidFill>
                <a:latin typeface="UTM American Sans" panose="020B0A02040204020203" pitchFamily="34" charset="0"/>
                <a:ea typeface="UTM American Sans" panose="020B0A02040204020203" pitchFamily="34" charset="0"/>
                <a:cs typeface="UTM American Sans"/>
              </a:rPr>
              <a:t>:</a:t>
            </a:r>
            <a:r>
              <a:rPr lang="en-US" sz="8000" dirty="0">
                <a:solidFill>
                  <a:srgbClr val="002060"/>
                </a:solidFill>
                <a:latin typeface="UTM American Sans" panose="020B0A02040204020203" pitchFamily="34" charset="0"/>
                <a:ea typeface="UTM American Sans" panose="020B0A02040204020203" pitchFamily="34" charset="0"/>
                <a:cs typeface="UTM American Sans"/>
              </a:rPr>
              <a:t> </a:t>
            </a:r>
            <a:r>
              <a:rPr lang="vi-VN" sz="8000" dirty="0">
                <a:solidFill>
                  <a:schemeClr val="bg1"/>
                </a:solidFill>
                <a:latin typeface="UTM American Sans" panose="020B0A02040204020203" pitchFamily="34" charset="0"/>
                <a:ea typeface="UTM American Sans" panose="020B0A02040204020203" pitchFamily="34" charset="0"/>
                <a:cs typeface="UTM American Sans"/>
              </a:rPr>
              <a:t>Tiếng các ngài đã vang dội khắp địa cầu. </a:t>
            </a:r>
            <a:endParaRPr lang="en-US" sz="80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32743805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defRPr>
                <a:latin typeface="UTM American Sans"/>
                <a:ea typeface="UTM American Sans"/>
                <a:cs typeface="UTM American Sans"/>
              </a:defRPr>
            </a:pPr>
            <a:r>
              <a:rPr lang="en-US" sz="5400" b="0" u="sng" dirty="0">
                <a:solidFill>
                  <a:srgbClr val="FFFF00"/>
                </a:solidFill>
                <a:effectLst/>
                <a:latin typeface="UTM American Sans"/>
                <a:ea typeface="UTM American Sans" panose="020B0A02040204020203" pitchFamily="34" charset="0"/>
                <a:cs typeface="UTM American Sans"/>
              </a:rPr>
              <a:t>Alleluia-alleluia:</a:t>
            </a:r>
            <a:r>
              <a:rPr lang="en-US" sz="5400" b="0" dirty="0">
                <a:solidFill>
                  <a:schemeClr val="bg1"/>
                </a:solidFill>
                <a:effectLst/>
                <a:latin typeface="UTM American Sans"/>
                <a:ea typeface="UTM American Sans" panose="020B0A02040204020203" pitchFamily="34" charset="0"/>
                <a:cs typeface="UTM American Sans"/>
              </a:rPr>
              <a:t> Lạy </a:t>
            </a:r>
            <a:r>
              <a:rPr lang="en-US" sz="5400" b="0" dirty="0" err="1">
                <a:solidFill>
                  <a:schemeClr val="bg1"/>
                </a:solidFill>
                <a:effectLst/>
                <a:latin typeface="UTM American Sans"/>
                <a:ea typeface="UTM American Sans" panose="020B0A02040204020203" pitchFamily="34" charset="0"/>
                <a:cs typeface="UTM American Sans"/>
              </a:rPr>
              <a:t>Thiên</a:t>
            </a:r>
            <a:r>
              <a:rPr lang="en-US" sz="5400" b="0" dirty="0">
                <a:solidFill>
                  <a:schemeClr val="bg1"/>
                </a:solidFill>
                <a:effectLst/>
                <a:latin typeface="UTM American Sans"/>
                <a:ea typeface="UTM American Sans" panose="020B0A02040204020203" pitchFamily="34" charset="0"/>
                <a:cs typeface="UTM American Sans"/>
              </a:rPr>
              <a:t> Chúa, </a:t>
            </a:r>
            <a:r>
              <a:rPr lang="en-US" sz="5400" b="0" dirty="0" err="1">
                <a:solidFill>
                  <a:schemeClr val="bg1"/>
                </a:solidFill>
                <a:effectLst/>
                <a:latin typeface="UTM American Sans"/>
                <a:ea typeface="UTM American Sans" panose="020B0A02040204020203" pitchFamily="34" charset="0"/>
                <a:cs typeface="UTM American Sans"/>
              </a:rPr>
              <a:t>chúng</a:t>
            </a:r>
            <a:r>
              <a:rPr lang="en-US" sz="5400" b="0" dirty="0">
                <a:solidFill>
                  <a:schemeClr val="bg1"/>
                </a:solidFill>
                <a:effectLst/>
                <a:latin typeface="UTM American Sans"/>
                <a:ea typeface="UTM American Sans" panose="020B0A02040204020203" pitchFamily="34" charset="0"/>
                <a:cs typeface="UTM American Sans"/>
              </a:rPr>
              <a:t> con </a:t>
            </a:r>
            <a:r>
              <a:rPr lang="en-US" sz="5400" b="0" dirty="0" err="1">
                <a:solidFill>
                  <a:schemeClr val="bg1"/>
                </a:solidFill>
                <a:effectLst/>
                <a:latin typeface="UTM American Sans"/>
                <a:ea typeface="UTM American Sans" panose="020B0A02040204020203" pitchFamily="34" charset="0"/>
                <a:cs typeface="UTM American Sans"/>
              </a:rPr>
              <a:t>xin</a:t>
            </a:r>
            <a:r>
              <a:rPr lang="en-US" sz="5400" b="0" dirty="0">
                <a:solidFill>
                  <a:schemeClr val="bg1"/>
                </a:solidFill>
                <a:effectLst/>
                <a:latin typeface="UTM American Sans"/>
                <a:ea typeface="UTM American Sans" panose="020B0A02040204020203" pitchFamily="34" charset="0"/>
                <a:cs typeface="UTM American Sans"/>
              </a:rPr>
              <a:t> ca </a:t>
            </a:r>
            <a:r>
              <a:rPr lang="en-US" sz="5400" b="0" dirty="0" err="1">
                <a:solidFill>
                  <a:schemeClr val="bg1"/>
                </a:solidFill>
                <a:effectLst/>
                <a:latin typeface="UTM American Sans"/>
                <a:ea typeface="UTM American Sans" panose="020B0A02040204020203" pitchFamily="34" charset="0"/>
                <a:cs typeface="UTM American Sans"/>
              </a:rPr>
              <a:t>ngợi</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hát</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mừng</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tuyên</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xưng</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Ngài</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là</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Đức</a:t>
            </a:r>
            <a:r>
              <a:rPr lang="en-US" sz="5400" b="0" dirty="0">
                <a:solidFill>
                  <a:schemeClr val="bg1"/>
                </a:solidFill>
                <a:effectLst/>
                <a:latin typeface="UTM American Sans"/>
                <a:ea typeface="UTM American Sans" panose="020B0A02040204020203" pitchFamily="34" charset="0"/>
                <a:cs typeface="UTM American Sans"/>
              </a:rPr>
              <a:t> Chúa. Lạy Chúa, </a:t>
            </a:r>
            <a:r>
              <a:rPr lang="en-US" sz="5400" b="0" dirty="0" err="1">
                <a:solidFill>
                  <a:schemeClr val="bg1"/>
                </a:solidFill>
                <a:effectLst/>
                <a:latin typeface="UTM American Sans"/>
                <a:ea typeface="UTM American Sans" panose="020B0A02040204020203" pitchFamily="34" charset="0"/>
                <a:cs typeface="UTM American Sans"/>
              </a:rPr>
              <a:t>bậc</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tông</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đồ</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đồng</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thanh</a:t>
            </a:r>
            <a:r>
              <a:rPr lang="en-US" sz="5400" b="0" dirty="0">
                <a:solidFill>
                  <a:schemeClr val="bg1"/>
                </a:solidFill>
                <a:effectLst/>
                <a:latin typeface="UTM American Sans"/>
                <a:ea typeface="UTM American Sans" panose="020B0A02040204020203" pitchFamily="34" charset="0"/>
                <a:cs typeface="UTM American Sans"/>
              </a:rPr>
              <a:t> ca </a:t>
            </a:r>
            <a:r>
              <a:rPr lang="en-US" sz="5400" b="0" dirty="0" err="1">
                <a:solidFill>
                  <a:schemeClr val="bg1"/>
                </a:solidFill>
                <a:effectLst/>
                <a:latin typeface="UTM American Sans"/>
                <a:ea typeface="UTM American Sans" panose="020B0A02040204020203" pitchFamily="34" charset="0"/>
                <a:cs typeface="UTM American Sans"/>
              </a:rPr>
              <a:t>ngợi</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err="1">
                <a:solidFill>
                  <a:schemeClr val="bg1"/>
                </a:solidFill>
                <a:effectLst/>
                <a:latin typeface="UTM American Sans"/>
                <a:ea typeface="UTM American Sans" panose="020B0A02040204020203" pitchFamily="34" charset="0"/>
                <a:cs typeface="UTM American Sans"/>
              </a:rPr>
              <a:t>Chúa</a:t>
            </a:r>
            <a:r>
              <a:rPr lang="en-US" sz="5400" b="0" dirty="0">
                <a:solidFill>
                  <a:schemeClr val="bg1"/>
                </a:solidFill>
                <a:effectLst/>
                <a:latin typeface="UTM American Sans"/>
                <a:ea typeface="UTM American Sans" panose="020B0A02040204020203" pitchFamily="34" charset="0"/>
                <a:cs typeface="UTM American Sans"/>
              </a:rPr>
              <a:t>.		</a:t>
            </a:r>
            <a:r>
              <a:rPr lang="en-US" sz="5400" b="0" dirty="0">
                <a:solidFill>
                  <a:srgbClr val="FFFF00"/>
                </a:solidFill>
                <a:effectLst/>
                <a:latin typeface="UTM American Sans"/>
                <a:ea typeface="UTM American Sans" panose="020B0A02040204020203" pitchFamily="34" charset="0"/>
                <a:cs typeface="UTM American Sans"/>
              </a:rPr>
              <a:t> </a:t>
            </a:r>
            <a:r>
              <a:rPr lang="en-US" sz="5400" b="0" u="sng" dirty="0">
                <a:solidFill>
                  <a:srgbClr val="FFFF00"/>
                </a:solidFill>
                <a:effectLst/>
                <a:latin typeface="UTM American Sans"/>
                <a:ea typeface="UTM American Sans" panose="020B0A02040204020203" pitchFamily="34" charset="0"/>
                <a:cs typeface="UTM American Sans"/>
              </a:rPr>
              <a:t>Alleluia.</a:t>
            </a:r>
          </a:p>
        </p:txBody>
      </p:sp>
    </p:spTree>
    <p:extLst>
      <p:ext uri="{BB962C8B-B14F-4D97-AF65-F5344CB8AC3E}">
        <p14:creationId xmlns:p14="http://schemas.microsoft.com/office/powerpoint/2010/main" val="2764775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two men&#10;&#10;Description automatically generated">
            <a:extLst>
              <a:ext uri="{FF2B5EF4-FFF2-40B4-BE49-F238E27FC236}">
                <a16:creationId xmlns:a16="http://schemas.microsoft.com/office/drawing/2014/main" id="{14B011AC-8DE1-4678-A7A4-034F563E44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5474483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Rectangle 2"/>
          <p:cNvSpPr/>
          <p:nvPr/>
        </p:nvSpPr>
        <p:spPr>
          <a:xfrm>
            <a:off x="2895600" y="2509957"/>
            <a:ext cx="6096000" cy="923330"/>
          </a:xfrm>
          <a:prstGeom prst="rect">
            <a:avLst/>
          </a:prstGeom>
        </p:spPr>
        <p:txBody>
          <a:bodyPr wrap="square">
            <a:normAutofit fontScale="92500" lnSpcReduction="20000"/>
          </a:bodyPr>
          <a:lstStyle/>
          <a:p>
            <a:pPr algn="ctr" fontAlgn="base">
              <a:defRPr>
                <a:latin typeface="UTM American Sans"/>
                <a:ea typeface="UTM American Sans"/>
                <a:cs typeface="UTM American Sans"/>
              </a:defRPr>
            </a:pPr>
            <a:r>
              <a:rPr lang="vi-VN" sz="3600" b="1" dirty="0">
                <a:solidFill>
                  <a:srgbClr val="FFFF00"/>
                </a:solidFill>
                <a:latin typeface="UTM American Sans" panose="020B0A02040204020203" pitchFamily="34" charset="0"/>
                <a:ea typeface="UTM American Sans" panose="020B0A02040204020203" pitchFamily="34" charset="0"/>
                <a:cs typeface="UTM American Sans"/>
              </a:rPr>
              <a:t>TỰA LÀN TRẦM HƯƠNG</a:t>
            </a:r>
            <a:br>
              <a:rPr lang="vi-VN" sz="4800" dirty="0">
                <a:solidFill>
                  <a:srgbClr val="002060"/>
                </a:solidFill>
                <a:latin typeface="Segoe UI Black" panose="020B0A02040204020203" pitchFamily="34" charset="0"/>
                <a:ea typeface="Segoe UI Black" panose="020B0A02040204020203" pitchFamily="34" charset="0"/>
              </a:rPr>
            </a:br>
            <a:r>
              <a:rPr lang="vi-VN" sz="3500" i="1" dirty="0">
                <a:solidFill>
                  <a:srgbClr val="FFFF00"/>
                </a:solidFill>
                <a:latin typeface="UTM American Sans" panose="020B0A02040204020203" pitchFamily="34" charset="0"/>
                <a:ea typeface="UTM American Sans" panose="020B0A02040204020203" pitchFamily="34" charset="0"/>
                <a:cs typeface="UTM American Sans"/>
              </a:rPr>
              <a:t>Đỗ Vy Hạ</a:t>
            </a:r>
            <a:endParaRPr lang="it-IT" sz="4800" i="1" dirty="0">
              <a:solidFill>
                <a:srgbClr val="FFFF00"/>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3243845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0" y="251082"/>
            <a:ext cx="9144000" cy="4641335"/>
          </a:xfrm>
          <a:prstGeom prst="rect">
            <a:avLst/>
          </a:prstGeom>
        </p:spPr>
        <p:txBody>
          <a:bodyPr wrap="square" bIns="182880" anchor="ctr" anchorCtr="0">
            <a:normAutofit/>
          </a:bodyPr>
          <a:lstStyle/>
          <a:p>
            <a:pPr algn="just">
              <a:lnSpc>
                <a:spcPct val="110000"/>
              </a:lnSpc>
              <a:defRPr>
                <a:latin typeface="UTM American Sans"/>
                <a:ea typeface="UTM American Sans"/>
                <a:cs typeface="UTM American Sans"/>
              </a:defRPr>
            </a:pPr>
            <a:r>
              <a:rPr lang="en-US" sz="4400" u="sng" dirty="0">
                <a:solidFill>
                  <a:srgbClr val="FFFF00"/>
                </a:solidFill>
                <a:latin typeface="UTM American Sans" panose="020B0A02040204020203" pitchFamily="34" charset="0"/>
                <a:ea typeface="UTM American Sans" panose="020B0A02040204020203" pitchFamily="34" charset="0"/>
                <a:cs typeface="UTM American Sans"/>
              </a:rPr>
              <a:t>Tk1:</a:t>
            </a:r>
            <a:r>
              <a:rPr lang="en-US" sz="4400" dirty="0">
                <a:solidFill>
                  <a:srgbClr val="002060"/>
                </a:solidFill>
                <a:latin typeface="UTM American Sans" panose="020B0A02040204020203" pitchFamily="34" charset="0"/>
                <a:ea typeface="UTM American Sans" panose="020B0A02040204020203" pitchFamily="34" charset="0"/>
                <a:cs typeface="UTM American Sans"/>
              </a:rPr>
              <a:t> </a:t>
            </a:r>
            <a:r>
              <a:rPr lang="vi-VN" sz="4400" b="1" dirty="0">
                <a:latin typeface="UTM American Sans" panose="020B0A02040204020203" pitchFamily="34" charset="0"/>
                <a:ea typeface="UTM American Sans" panose="020B0A02040204020203" pitchFamily="34" charset="0"/>
                <a:cs typeface="UTM American Sans"/>
              </a:rPr>
              <a:t> </a:t>
            </a:r>
            <a:r>
              <a:rPr lang="vi-VN" sz="4400" dirty="0">
                <a:solidFill>
                  <a:schemeClr val="bg1"/>
                </a:solidFill>
                <a:latin typeface="UTM American Sans" panose="020B0A02040204020203" pitchFamily="34" charset="0"/>
                <a:ea typeface="UTM American Sans" panose="020B0A02040204020203" pitchFamily="34" charset="0"/>
                <a:cs typeface="UTM American Sans"/>
              </a:rPr>
              <a:t>Tựa làn trầm hương thơm bay về thiên đường. Nguyện tình yêu Chúa thánh hóa cho lễ dâng. Đây bánh thơm nồng, đây chén rượu hồng, làm thành lễ vật dâng về Cha chí nhân.</a:t>
            </a:r>
            <a:endParaRPr lang="en-US" sz="44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2035825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10328"/>
            <a:ext cx="9144000" cy="4708981"/>
          </a:xfrm>
          <a:prstGeom prst="rect">
            <a:avLst/>
          </a:prstGeom>
        </p:spPr>
        <p:txBody>
          <a:bodyPr wrap="square" anchor="ctr" anchorCtr="0">
            <a:normAutofit/>
          </a:bodyPr>
          <a:lstStyle/>
          <a:p>
            <a:pPr algn="just">
              <a:defRPr>
                <a:latin typeface="UTM American Sans"/>
                <a:ea typeface="UTM American Sans"/>
                <a:cs typeface="UTM American Sans"/>
              </a:defRPr>
            </a:pPr>
            <a:r>
              <a:rPr lang="en-US" sz="50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5000" u="sng" dirty="0">
                <a:solidFill>
                  <a:srgbClr val="FFFF00"/>
                </a:solidFill>
                <a:latin typeface="UTM American Sans" panose="020B0A02040204020203" pitchFamily="34" charset="0"/>
                <a:ea typeface="UTM American Sans" panose="020B0A02040204020203" pitchFamily="34" charset="0"/>
                <a:cs typeface="UTM American Sans"/>
              </a:rPr>
              <a:t>:</a:t>
            </a:r>
            <a:r>
              <a:rPr lang="en-US" sz="5000" dirty="0">
                <a:solidFill>
                  <a:srgbClr val="FFFF00"/>
                </a:solidFill>
                <a:latin typeface="UTM American Sans" panose="020B0A02040204020203" pitchFamily="34" charset="0"/>
                <a:ea typeface="UTM American Sans" panose="020B0A02040204020203" pitchFamily="34" charset="0"/>
                <a:cs typeface="UTM American Sans"/>
              </a:rPr>
              <a:t> </a:t>
            </a:r>
            <a:r>
              <a:rPr lang="vi-VN" sz="5000" dirty="0">
                <a:solidFill>
                  <a:schemeClr val="bg1"/>
                </a:solidFill>
                <a:latin typeface="UTM American Sans" panose="020B0A02040204020203" pitchFamily="34" charset="0"/>
                <a:ea typeface="UTM American Sans" panose="020B0A02040204020203" pitchFamily="34" charset="0"/>
                <a:cs typeface="UTM American Sans"/>
              </a:rPr>
              <a:t>Chúc tụng Ngài là Chúa tể càn khôn, Đã rộng tình nuôi sống con từng ngày. Chúc tụng Ngài là Chúa khắp mọi nơi, Chúc tụng Ngài mãi đến muôn muôn đời.</a:t>
            </a:r>
            <a:endParaRPr lang="en-US" sz="50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40285910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0" y="226211"/>
            <a:ext cx="9144000" cy="4641335"/>
          </a:xfrm>
          <a:prstGeom prst="rect">
            <a:avLst/>
          </a:prstGeom>
        </p:spPr>
        <p:txBody>
          <a:bodyPr wrap="square" bIns="182880" anchor="ctr" anchorCtr="0">
            <a:normAutofit/>
          </a:bodyPr>
          <a:lstStyle/>
          <a:p>
            <a:pPr algn="just">
              <a:lnSpc>
                <a:spcPct val="110000"/>
              </a:lnSpc>
              <a:defRPr>
                <a:latin typeface="UTM American Sans"/>
                <a:ea typeface="UTM American Sans"/>
                <a:cs typeface="UTM American Sans"/>
              </a:defRPr>
            </a:pPr>
            <a:r>
              <a:rPr lang="en-US" sz="4400" u="sng" dirty="0">
                <a:solidFill>
                  <a:srgbClr val="FFFF00"/>
                </a:solidFill>
                <a:latin typeface="UTM American Sans" panose="020B0A02040204020203" pitchFamily="34" charset="0"/>
                <a:ea typeface="UTM American Sans" panose="020B0A02040204020203" pitchFamily="34" charset="0"/>
                <a:cs typeface="UTM American Sans"/>
              </a:rPr>
              <a:t>Tk2:</a:t>
            </a:r>
            <a:r>
              <a:rPr lang="en-US" sz="4400" dirty="0">
                <a:solidFill>
                  <a:srgbClr val="002060"/>
                </a:solidFill>
                <a:latin typeface="UTM American Sans" panose="020B0A02040204020203" pitchFamily="34" charset="0"/>
                <a:ea typeface="UTM American Sans" panose="020B0A02040204020203" pitchFamily="34" charset="0"/>
                <a:cs typeface="UTM American Sans"/>
              </a:rPr>
              <a:t> </a:t>
            </a:r>
            <a:r>
              <a:rPr lang="vi-VN" sz="4400" b="1" dirty="0">
                <a:latin typeface="UTM American Sans" panose="020B0A02040204020203" pitchFamily="34" charset="0"/>
                <a:ea typeface="UTM American Sans" panose="020B0A02040204020203" pitchFamily="34" charset="0"/>
                <a:cs typeface="UTM American Sans"/>
              </a:rPr>
              <a:t> </a:t>
            </a:r>
            <a:r>
              <a:rPr lang="vi-VN" sz="4400" dirty="0">
                <a:solidFill>
                  <a:schemeClr val="bg1"/>
                </a:solidFill>
                <a:latin typeface="UTM American Sans" panose="020B0A02040204020203" pitchFamily="34" charset="0"/>
                <a:ea typeface="UTM American Sans" panose="020B0A02040204020203" pitchFamily="34" charset="0"/>
                <a:cs typeface="UTM American Sans"/>
              </a:rPr>
              <a:t>Một niềm thành tâm xin dâng trọn xác hồn, Nguyện từng ngày tháng Chúa thắp lên niềm tin. Cho ước mơ hồng, đẹp lứa tuổi xuân, cuộc đời mai ngày xin Ngài thương đỡ nâng.</a:t>
            </a:r>
            <a:endParaRPr lang="en-US" sz="44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38835647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10328"/>
            <a:ext cx="9144000" cy="4708981"/>
          </a:xfrm>
          <a:prstGeom prst="rect">
            <a:avLst/>
          </a:prstGeom>
        </p:spPr>
        <p:txBody>
          <a:bodyPr wrap="square" anchor="ctr" anchorCtr="0">
            <a:normAutofit/>
          </a:bodyPr>
          <a:lstStyle/>
          <a:p>
            <a:pPr algn="just">
              <a:defRPr>
                <a:latin typeface="UTM American Sans"/>
                <a:ea typeface="UTM American Sans"/>
                <a:cs typeface="UTM American Sans"/>
              </a:defRPr>
            </a:pPr>
            <a:r>
              <a:rPr lang="en-US" sz="50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5000" u="sng" dirty="0">
                <a:solidFill>
                  <a:srgbClr val="FFFF00"/>
                </a:solidFill>
                <a:latin typeface="UTM American Sans" panose="020B0A02040204020203" pitchFamily="34" charset="0"/>
                <a:ea typeface="UTM American Sans" panose="020B0A02040204020203" pitchFamily="34" charset="0"/>
                <a:cs typeface="UTM American Sans"/>
              </a:rPr>
              <a:t>:</a:t>
            </a:r>
            <a:r>
              <a:rPr lang="en-US" sz="5000" dirty="0">
                <a:solidFill>
                  <a:srgbClr val="FFFF00"/>
                </a:solidFill>
                <a:latin typeface="UTM American Sans" panose="020B0A02040204020203" pitchFamily="34" charset="0"/>
                <a:ea typeface="UTM American Sans" panose="020B0A02040204020203" pitchFamily="34" charset="0"/>
                <a:cs typeface="UTM American Sans"/>
              </a:rPr>
              <a:t> </a:t>
            </a:r>
            <a:r>
              <a:rPr lang="vi-VN" sz="5000" dirty="0">
                <a:solidFill>
                  <a:schemeClr val="bg1"/>
                </a:solidFill>
                <a:latin typeface="UTM American Sans" panose="020B0A02040204020203" pitchFamily="34" charset="0"/>
                <a:ea typeface="UTM American Sans" panose="020B0A02040204020203" pitchFamily="34" charset="0"/>
                <a:cs typeface="UTM American Sans"/>
              </a:rPr>
              <a:t>Chúc tụng Ngài là Chúa tể càn khôn, Đã rộng tình nuôi sống con từng ngày. Chúc tụng Ngài là Chúa khắp mọi nơi, Chúc tụng Ngài mãi đến muôn muôn đời</a:t>
            </a:r>
            <a:r>
              <a:rPr lang="vi-VN" sz="5000" dirty="0">
                <a:solidFill>
                  <a:srgbClr val="002060"/>
                </a:solidFill>
                <a:latin typeface="UTM American Sans" panose="020B0A02040204020203" pitchFamily="34" charset="0"/>
                <a:ea typeface="UTM American Sans" panose="020B0A02040204020203" pitchFamily="34" charset="0"/>
                <a:cs typeface="UTM American Sans"/>
              </a:rPr>
              <a:t>.</a:t>
            </a:r>
            <a:endParaRPr lang="en-US" sz="5000" dirty="0">
              <a:solidFill>
                <a:srgbClr val="002060"/>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40044091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two men&#10;&#10;Description automatically generated">
            <a:extLst>
              <a:ext uri="{FF2B5EF4-FFF2-40B4-BE49-F238E27FC236}">
                <a16:creationId xmlns:a16="http://schemas.microsoft.com/office/drawing/2014/main" id="{14B011AC-8DE1-4678-A7A4-034F563E44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8475224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0" y="-19050"/>
            <a:ext cx="9144000" cy="5162550"/>
          </a:xfrm>
        </p:spPr>
        <p:txBody>
          <a:bodyPr>
            <a:normAutofit/>
          </a:bodyPr>
          <a:lstStyle/>
          <a:p>
            <a:pPr>
              <a:defRPr>
                <a:latin typeface="UTM American Sans"/>
                <a:ea typeface="UTM American Sans"/>
                <a:cs typeface="UTM American Sans"/>
              </a:defRPr>
            </a:pPr>
            <a:r>
              <a:rPr lang="en-US" sz="7200" dirty="0">
                <a:solidFill>
                  <a:srgbClr val="FFFF00"/>
                </a:solidFill>
                <a:latin typeface="UTM American Sans"/>
                <a:ea typeface="UTM American Sans" panose="020B0A02040204020203" pitchFamily="34" charset="0"/>
                <a:cs typeface="UTM American Sans"/>
              </a:rPr>
              <a:t>Ca </a:t>
            </a:r>
            <a:r>
              <a:rPr lang="en-US" sz="7200" dirty="0" err="1">
                <a:solidFill>
                  <a:srgbClr val="FFFF00"/>
                </a:solidFill>
                <a:latin typeface="UTM American Sans"/>
                <a:ea typeface="UTM American Sans" panose="020B0A02040204020203" pitchFamily="34" charset="0"/>
                <a:cs typeface="UTM American Sans"/>
              </a:rPr>
              <a:t>Nguyện</a:t>
            </a:r>
            <a:r>
              <a:rPr lang="en-US" sz="7200" dirty="0">
                <a:solidFill>
                  <a:srgbClr val="FFFF00"/>
                </a:solidFill>
                <a:latin typeface="UTM American Sans"/>
                <a:ea typeface="UTM American Sans" panose="020B0A02040204020203" pitchFamily="34" charset="0"/>
                <a:cs typeface="UTM American Sans"/>
              </a:rPr>
              <a:t> </a:t>
            </a:r>
            <a:r>
              <a:rPr lang="en-US" sz="7200" dirty="0" err="1">
                <a:solidFill>
                  <a:srgbClr val="FFFF00"/>
                </a:solidFill>
                <a:latin typeface="UTM American Sans"/>
                <a:ea typeface="UTM American Sans" panose="020B0A02040204020203" pitchFamily="34" charset="0"/>
                <a:cs typeface="UTM American Sans"/>
              </a:rPr>
              <a:t>Hiệp</a:t>
            </a:r>
            <a:r>
              <a:rPr lang="en-US" sz="7200" dirty="0">
                <a:solidFill>
                  <a:srgbClr val="FFFF00"/>
                </a:solidFill>
                <a:latin typeface="UTM American Sans"/>
                <a:ea typeface="UTM American Sans" panose="020B0A02040204020203" pitchFamily="34" charset="0"/>
                <a:cs typeface="UTM American Sans"/>
              </a:rPr>
              <a:t> </a:t>
            </a:r>
            <a:r>
              <a:rPr lang="en-US" sz="7200" dirty="0" err="1">
                <a:solidFill>
                  <a:srgbClr val="FFFF00"/>
                </a:solidFill>
                <a:latin typeface="UTM American Sans"/>
                <a:ea typeface="UTM American Sans" panose="020B0A02040204020203" pitchFamily="34" charset="0"/>
                <a:cs typeface="UTM American Sans"/>
              </a:rPr>
              <a:t>Lễ</a:t>
            </a:r>
            <a:br>
              <a:rPr lang="en-US" sz="7200" dirty="0">
                <a:solidFill>
                  <a:srgbClr val="FFFF00"/>
                </a:solidFill>
                <a:latin typeface="+mj-lt"/>
                <a:ea typeface="Segoe UI Black" panose="020B0A02040204020203" pitchFamily="34" charset="0"/>
              </a:rPr>
            </a:br>
            <a:r>
              <a:rPr lang="en-US" sz="7200" dirty="0" err="1">
                <a:solidFill>
                  <a:srgbClr val="FFFF00"/>
                </a:solidFill>
                <a:latin typeface="UTM American Sans"/>
                <a:ea typeface="UTM American Sans" panose="020B0A02040204020203" pitchFamily="34" charset="0"/>
                <a:cs typeface="UTM American Sans"/>
              </a:rPr>
              <a:t>Chỉ</a:t>
            </a:r>
            <a:r>
              <a:rPr lang="en-US" sz="7200" dirty="0">
                <a:solidFill>
                  <a:srgbClr val="FFFF00"/>
                </a:solidFill>
                <a:latin typeface="UTM American Sans"/>
                <a:ea typeface="UTM American Sans" panose="020B0A02040204020203" pitchFamily="34" charset="0"/>
                <a:cs typeface="UTM American Sans"/>
              </a:rPr>
              <a:t> </a:t>
            </a:r>
            <a:r>
              <a:rPr lang="en-US" sz="7200" dirty="0" err="1">
                <a:solidFill>
                  <a:srgbClr val="FFFF00"/>
                </a:solidFill>
                <a:latin typeface="UTM American Sans"/>
                <a:ea typeface="UTM American Sans" panose="020B0A02040204020203" pitchFamily="34" charset="0"/>
                <a:cs typeface="UTM American Sans"/>
              </a:rPr>
              <a:t>Mình</a:t>
            </a:r>
            <a:r>
              <a:rPr lang="en-US" sz="7200" dirty="0">
                <a:solidFill>
                  <a:srgbClr val="FFFF00"/>
                </a:solidFill>
                <a:latin typeface="UTM American Sans"/>
                <a:ea typeface="UTM American Sans" panose="020B0A02040204020203" pitchFamily="34" charset="0"/>
                <a:cs typeface="UTM American Sans"/>
              </a:rPr>
              <a:t> </a:t>
            </a:r>
            <a:r>
              <a:rPr lang="en-US" sz="7200" dirty="0" err="1">
                <a:solidFill>
                  <a:srgbClr val="FFFF00"/>
                </a:solidFill>
                <a:latin typeface="UTM American Sans"/>
                <a:ea typeface="UTM American Sans" panose="020B0A02040204020203" pitchFamily="34" charset="0"/>
                <a:cs typeface="UTM American Sans"/>
              </a:rPr>
              <a:t>Chúa</a:t>
            </a:r>
            <a:br>
              <a:rPr lang="en-US" sz="7200" dirty="0">
                <a:solidFill>
                  <a:srgbClr val="FFFF00"/>
                </a:solidFill>
                <a:latin typeface="+mj-lt"/>
                <a:ea typeface="Segoe UI Black" panose="020B0A02040204020203" pitchFamily="34" charset="0"/>
              </a:rPr>
            </a:br>
            <a:r>
              <a:rPr lang="en-US" sz="7200" i="1" dirty="0" err="1">
                <a:solidFill>
                  <a:srgbClr val="FFFF00"/>
                </a:solidFill>
                <a:latin typeface="UTM American Sans"/>
                <a:ea typeface="UTM American Sans" panose="020B0A02040204020203" pitchFamily="34" charset="0"/>
                <a:cs typeface="UTM American Sans"/>
              </a:rPr>
              <a:t>Đăng</a:t>
            </a:r>
            <a:r>
              <a:rPr lang="en-US" sz="7200" i="1" dirty="0">
                <a:solidFill>
                  <a:srgbClr val="FFFF00"/>
                </a:solidFill>
                <a:latin typeface="UTM American Sans"/>
                <a:ea typeface="UTM American Sans" panose="020B0A02040204020203" pitchFamily="34" charset="0"/>
                <a:cs typeface="UTM American Sans"/>
              </a:rPr>
              <a:t> Khoa</a:t>
            </a:r>
          </a:p>
        </p:txBody>
      </p:sp>
    </p:spTree>
    <p:extLst>
      <p:ext uri="{BB962C8B-B14F-4D97-AF65-F5344CB8AC3E}">
        <p14:creationId xmlns:p14="http://schemas.microsoft.com/office/powerpoint/2010/main" val="2937124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21336" y="-92547"/>
            <a:ext cx="9144000" cy="5209118"/>
          </a:xfrm>
          <a:prstGeom prst="rect">
            <a:avLst/>
          </a:prstGeom>
        </p:spPr>
        <p:txBody>
          <a:bodyPr wrap="square" anchor="ctr" anchorCtr="0">
            <a:normAutofit/>
          </a:bodyPr>
          <a:lstStyle/>
          <a:p>
            <a:pPr algn="just">
              <a:defRPr>
                <a:latin typeface="UTM American Sans"/>
                <a:ea typeface="UTM American Sans"/>
                <a:cs typeface="UTM American Sans"/>
              </a:defRPr>
            </a:pPr>
            <a:r>
              <a:rPr lang="en-US" sz="4600" u="sng" dirty="0">
                <a:solidFill>
                  <a:srgbClr val="C00000"/>
                </a:solidFill>
                <a:latin typeface="UTM American Sans" panose="020B0A02040204020203" pitchFamily="34" charset="0"/>
                <a:ea typeface="UTM American Sans" panose="020B0A02040204020203" pitchFamily="34" charset="0"/>
                <a:cs typeface="UTM American Sans"/>
              </a:rPr>
              <a:t>Tk1:</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Có</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những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lúc</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trong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đời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lòng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thấy</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sao</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hiu</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quạnh</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thấy</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trống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vắng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cô</a:t>
            </a:r>
            <a:r>
              <a:rPr lang="en-US" sz="4600" dirty="0">
                <a:solidFill>
                  <a:schemeClr val="bg1"/>
                </a:solidFill>
                <a:latin typeface="UTM American Sans" panose="020B0A02040204020203" pitchFamily="34" charset="0"/>
                <a:ea typeface="UTM American Sans" panose="020B0A02040204020203" pitchFamily="34" charset="0"/>
                <a:cs typeface="UTM American Sans"/>
              </a:rPr>
              <a:t> đ</a:t>
            </a:r>
            <a:r>
              <a:rPr lang="vi-VN" sz="4600" dirty="0">
                <a:solidFill>
                  <a:schemeClr val="bg1"/>
                </a:solidFill>
                <a:latin typeface="UTM American Sans" panose="020B0A02040204020203" pitchFamily="34" charset="0"/>
                <a:ea typeface="UTM American Sans" panose="020B0A02040204020203" pitchFamily="34" charset="0"/>
                <a:cs typeface="UTM American Sans"/>
              </a:rPr>
              <a:t>ơ</a:t>
            </a:r>
            <a:r>
              <a:rPr lang="en-US" sz="4600" dirty="0">
                <a:solidFill>
                  <a:schemeClr val="bg1"/>
                </a:solidFill>
                <a:latin typeface="UTM American Sans" panose="020B0A02040204020203" pitchFamily="34" charset="0"/>
                <a:ea typeface="UTM American Sans" panose="020B0A02040204020203" pitchFamily="34" charset="0"/>
                <a:cs typeface="UTM American Sans"/>
              </a:rPr>
              <a:t>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chẳng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tha</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thiết</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cõi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đời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này</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Hồn</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sao</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chẳng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yên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không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gì</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làm</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thoả</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mãn</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mới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biết</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rằng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cần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có</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Ngài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p>
        </p:txBody>
      </p:sp>
    </p:spTree>
    <p:extLst>
      <p:ext uri="{BB962C8B-B14F-4D97-AF65-F5344CB8AC3E}">
        <p14:creationId xmlns:p14="http://schemas.microsoft.com/office/powerpoint/2010/main" val="28460978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21336" y="-11756"/>
            <a:ext cx="9144000" cy="5047536"/>
          </a:xfrm>
          <a:prstGeom prst="rect">
            <a:avLst/>
          </a:prstGeom>
        </p:spPr>
        <p:txBody>
          <a:bodyPr wrap="square" anchor="ctr" anchorCtr="0">
            <a:normAutofit/>
          </a:bodyPr>
          <a:lstStyle/>
          <a:p>
            <a:pPr algn="just">
              <a:defRPr>
                <a:latin typeface="UTM American Sans"/>
                <a:ea typeface="UTM American Sans"/>
                <a:cs typeface="UTM American Sans"/>
              </a:defRPr>
            </a:pPr>
            <a:r>
              <a:rPr lang="en-US" sz="4600" u="sng" dirty="0">
                <a:solidFill>
                  <a:srgbClr val="FFFF00"/>
                </a:solidFill>
                <a:latin typeface="UTM American Sans" panose="020B0A02040204020203" pitchFamily="34" charset="0"/>
                <a:ea typeface="UTM American Sans" panose="020B0A02040204020203" pitchFamily="34" charset="0"/>
                <a:cs typeface="UTM American Sans"/>
              </a:rPr>
              <a:t>Tk2</a:t>
            </a:r>
            <a:r>
              <a:rPr lang="en-US" sz="4600" u="sng" dirty="0">
                <a:solidFill>
                  <a:srgbClr val="C00000"/>
                </a:solidFill>
                <a:latin typeface="UTM American Sans" panose="020B0A02040204020203" pitchFamily="34" charset="0"/>
                <a:ea typeface="UTM American Sans" panose="020B0A02040204020203" pitchFamily="34" charset="0"/>
                <a:cs typeface="UTM American Sans"/>
              </a:rPr>
              <a:t>:</a:t>
            </a:r>
            <a:r>
              <a:rPr lang="en-US" sz="4600" dirty="0">
                <a:solidFill>
                  <a:srgbClr val="C00000"/>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Có</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những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lúc</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trong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đời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lòng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thấy</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sao</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xa</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lạ</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giữa</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những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chốn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đông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vui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và</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trong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những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tiếng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náo</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động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Hồn</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sao</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chẳng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yên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không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gì</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làm</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thoả</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mãn</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mới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biết</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rằng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cần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có</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Ngài</a:t>
            </a:r>
            <a:r>
              <a:rPr lang="en-US" sz="4600" dirty="0">
                <a:solidFill>
                  <a:srgbClr val="002060"/>
                </a:solidFill>
                <a:latin typeface="UTM American Sans" panose="020B0A02040204020203" pitchFamily="34" charset="0"/>
                <a:ea typeface="UTM American Sans" panose="020B0A02040204020203" pitchFamily="34" charset="0"/>
                <a:cs typeface="UTM American Sans"/>
              </a:rPr>
              <a:t>. </a:t>
            </a:r>
          </a:p>
        </p:txBody>
      </p:sp>
    </p:spTree>
    <p:extLst>
      <p:ext uri="{BB962C8B-B14F-4D97-AF65-F5344CB8AC3E}">
        <p14:creationId xmlns:p14="http://schemas.microsoft.com/office/powerpoint/2010/main" val="22312223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21336" y="95966"/>
            <a:ext cx="9144000" cy="4832092"/>
          </a:xfrm>
          <a:prstGeom prst="rect">
            <a:avLst/>
          </a:prstGeom>
        </p:spPr>
        <p:txBody>
          <a:bodyPr wrap="square" anchor="ctr" anchorCtr="0">
            <a:normAutofit/>
          </a:bodyPr>
          <a:lstStyle/>
          <a:p>
            <a:pPr algn="just">
              <a:defRPr>
                <a:latin typeface="UTM American Sans"/>
                <a:ea typeface="UTM American Sans"/>
                <a:cs typeface="UTM American Sans"/>
              </a:defRPr>
            </a:pPr>
            <a:r>
              <a:rPr lang="en-US" sz="44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4400" u="sng" dirty="0">
                <a:solidFill>
                  <a:srgbClr val="FFFF00"/>
                </a:solidFill>
                <a:latin typeface="UTM American Sans" panose="020B0A02040204020203" pitchFamily="34" charset="0"/>
                <a:ea typeface="UTM American Sans" panose="020B0A02040204020203" pitchFamily="34" charset="0"/>
                <a:cs typeface="UTM American Sans"/>
              </a:rPr>
              <a:t>:</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Vì</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chính</a:t>
            </a:r>
            <a:r>
              <a:rPr lang="en-US" sz="4400" dirty="0">
                <a:solidFill>
                  <a:schemeClr val="bg1"/>
                </a:solidFill>
                <a:latin typeface="UTM American Sans" panose="020B0A02040204020203" pitchFamily="34" charset="0"/>
                <a:ea typeface="UTM American Sans" panose="020B0A02040204020203" pitchFamily="34" charset="0"/>
                <a:cs typeface="UTM American Sans"/>
              </a:rPr>
              <a:t> Chúa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dựng</a:t>
            </a:r>
            <a:r>
              <a:rPr lang="en-US" sz="44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cho</a:t>
            </a:r>
            <a:r>
              <a:rPr lang="en-US" sz="4400" dirty="0">
                <a:solidFill>
                  <a:schemeClr val="bg1"/>
                </a:solidFill>
                <a:latin typeface="UTM American Sans" panose="020B0A02040204020203" pitchFamily="34" charset="0"/>
                <a:ea typeface="UTM American Sans" panose="020B0A02040204020203" pitchFamily="34" charset="0"/>
                <a:cs typeface="UTM American Sans"/>
              </a:rPr>
              <a:t> Chúa,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nên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tâm</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hồn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của</a:t>
            </a:r>
            <a:r>
              <a:rPr lang="en-US" sz="4400" dirty="0">
                <a:solidFill>
                  <a:schemeClr val="bg1"/>
                </a:solidFill>
                <a:latin typeface="UTM American Sans" panose="020B0A02040204020203" pitchFamily="34" charset="0"/>
                <a:ea typeface="UTM American Sans" panose="020B0A02040204020203" pitchFamily="34" charset="0"/>
                <a:cs typeface="UTM American Sans"/>
              </a:rPr>
              <a:t> con no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thoả</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chỉ</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khi</a:t>
            </a:r>
            <a:r>
              <a:rPr lang="en-US" sz="4400" dirty="0">
                <a:solidFill>
                  <a:schemeClr val="bg1"/>
                </a:solidFill>
                <a:latin typeface="UTM American Sans" panose="020B0A02040204020203" pitchFamily="34" charset="0"/>
                <a:ea typeface="UTM American Sans" panose="020B0A02040204020203" pitchFamily="34" charset="0"/>
                <a:cs typeface="UTM American Sans"/>
              </a:rPr>
              <a:t> con đ</a:t>
            </a:r>
            <a:r>
              <a:rPr lang="vi-VN" sz="4400" dirty="0">
                <a:solidFill>
                  <a:schemeClr val="bg1"/>
                </a:solidFill>
                <a:latin typeface="UTM American Sans" panose="020B0A02040204020203" pitchFamily="34" charset="0"/>
                <a:ea typeface="UTM American Sans" panose="020B0A02040204020203" pitchFamily="34" charset="0"/>
                <a:cs typeface="UTM American Sans"/>
              </a:rPr>
              <a:t>ư</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ợc</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nghỉ</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yên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trong</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Chúa</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Chính</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lúc</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này</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nguyện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Chúa</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đến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lấp</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đầy</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trái</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tim</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khô</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cằn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này</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chỉ</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mình</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Chúa</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cho</a:t>
            </a:r>
            <a:r>
              <a:rPr lang="en-US" sz="4400" dirty="0">
                <a:solidFill>
                  <a:schemeClr val="bg1"/>
                </a:solidFill>
                <a:latin typeface="UTM American Sans" panose="020B0A02040204020203" pitchFamily="34" charset="0"/>
                <a:ea typeface="UTM American Sans" panose="020B0A02040204020203" pitchFamily="34" charset="0"/>
                <a:cs typeface="UTM American Sans"/>
              </a:rPr>
              <a:t> con đ</a:t>
            </a:r>
            <a:r>
              <a:rPr lang="vi-VN" sz="4400" dirty="0">
                <a:solidFill>
                  <a:schemeClr val="bg1"/>
                </a:solidFill>
                <a:latin typeface="UTM American Sans" panose="020B0A02040204020203" pitchFamily="34" charset="0"/>
                <a:ea typeface="UTM American Sans" panose="020B0A02040204020203" pitchFamily="34" charset="0"/>
                <a:cs typeface="UTM American Sans"/>
              </a:rPr>
              <a:t>ư</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ợc</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thoả</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cõi</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lòng</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p>
        </p:txBody>
      </p:sp>
    </p:spTree>
    <p:extLst>
      <p:ext uri="{BB962C8B-B14F-4D97-AF65-F5344CB8AC3E}">
        <p14:creationId xmlns:p14="http://schemas.microsoft.com/office/powerpoint/2010/main" val="11907374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21336" y="-11756"/>
            <a:ext cx="9144000" cy="5047536"/>
          </a:xfrm>
          <a:prstGeom prst="rect">
            <a:avLst/>
          </a:prstGeom>
        </p:spPr>
        <p:txBody>
          <a:bodyPr wrap="square" anchor="ctr" anchorCtr="0">
            <a:normAutofit/>
          </a:bodyPr>
          <a:lstStyle/>
          <a:p>
            <a:pPr algn="just">
              <a:defRPr>
                <a:latin typeface="UTM American Sans"/>
                <a:ea typeface="UTM American Sans"/>
                <a:cs typeface="UTM American Sans"/>
              </a:defRPr>
            </a:pPr>
            <a:r>
              <a:rPr lang="en-US" sz="4600" u="sng" dirty="0">
                <a:solidFill>
                  <a:srgbClr val="FFFF00"/>
                </a:solidFill>
                <a:latin typeface="UTM American Sans" panose="020B0A02040204020203" pitchFamily="34" charset="0"/>
                <a:ea typeface="UTM American Sans" panose="020B0A02040204020203" pitchFamily="34" charset="0"/>
                <a:cs typeface="UTM American Sans"/>
              </a:rPr>
              <a:t>Tk3</a:t>
            </a:r>
            <a:r>
              <a:rPr lang="en-US" sz="4600" u="sng" dirty="0">
                <a:solidFill>
                  <a:srgbClr val="C00000"/>
                </a:solidFill>
                <a:latin typeface="UTM American Sans" panose="020B0A02040204020203" pitchFamily="34" charset="0"/>
                <a:ea typeface="UTM American Sans" panose="020B0A02040204020203" pitchFamily="34" charset="0"/>
                <a:cs typeface="UTM American Sans"/>
              </a:rPr>
              <a:t>:</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Có</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những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lúc</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trong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đời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chạy</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theo</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tiếng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kêu</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gian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trần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sống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phóng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đãng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buông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thả</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mải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mê</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chiếm</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lấy</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danh</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vọng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Hồn</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sao</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chẳng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yên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không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gì</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làm</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thoả</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mãn</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mới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biết</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rằng</a:t>
            </a:r>
            <a:r>
              <a:rPr lang="en-US" sz="46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cần</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có</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r>
              <a:rPr lang="en-US" sz="4600" dirty="0" err="1">
                <a:solidFill>
                  <a:schemeClr val="bg1"/>
                </a:solidFill>
                <a:latin typeface="UTM American Sans" panose="020B0A02040204020203" pitchFamily="34" charset="0"/>
                <a:ea typeface="UTM American Sans" panose="020B0A02040204020203" pitchFamily="34" charset="0"/>
                <a:cs typeface="UTM American Sans"/>
              </a:rPr>
              <a:t>Ngài</a:t>
            </a:r>
            <a:r>
              <a:rPr lang="en-US" sz="4600" dirty="0">
                <a:solidFill>
                  <a:schemeClr val="bg1"/>
                </a:solidFill>
                <a:latin typeface="UTM American Sans" panose="020B0A02040204020203" pitchFamily="34" charset="0"/>
                <a:ea typeface="UTM American Sans" panose="020B0A02040204020203" pitchFamily="34" charset="0"/>
                <a:cs typeface="UTM American Sans"/>
              </a:rPr>
              <a:t>. </a:t>
            </a:r>
          </a:p>
        </p:txBody>
      </p:sp>
    </p:spTree>
    <p:extLst>
      <p:ext uri="{BB962C8B-B14F-4D97-AF65-F5344CB8AC3E}">
        <p14:creationId xmlns:p14="http://schemas.microsoft.com/office/powerpoint/2010/main" val="194535958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outerShdw blurRad="38100" dist="38100" dir="2700000" algn="tl">
                    <a:srgbClr val="000000">
                      <a:alpha val="43137"/>
                    </a:srgbClr>
                  </a:outerShdw>
                </a:effectLst>
                <a:latin typeface="+mj-lt"/>
              </a:rPr>
            </a:br>
            <a:endParaRPr lang="en-US" dirty="0">
              <a:solidFill>
                <a:schemeClr val="bg1"/>
              </a:solidFill>
              <a:effectLst>
                <a:outerShdw blurRad="38100" dist="38100" dir="2700000" algn="tl">
                  <a:srgbClr val="000000">
                    <a:alpha val="43137"/>
                  </a:srgbClr>
                </a:outerShdw>
              </a:effectLst>
              <a:latin typeface="+mj-lt"/>
            </a:endParaRPr>
          </a:p>
        </p:txBody>
      </p:sp>
      <p:sp>
        <p:nvSpPr>
          <p:cNvPr id="2" name="Rectangle 1"/>
          <p:cNvSpPr/>
          <p:nvPr/>
        </p:nvSpPr>
        <p:spPr>
          <a:xfrm>
            <a:off x="21336" y="95966"/>
            <a:ext cx="9144000" cy="4832092"/>
          </a:xfrm>
          <a:prstGeom prst="rect">
            <a:avLst/>
          </a:prstGeom>
        </p:spPr>
        <p:txBody>
          <a:bodyPr wrap="square" anchor="ctr" anchorCtr="0">
            <a:normAutofit/>
          </a:bodyPr>
          <a:lstStyle/>
          <a:p>
            <a:pPr algn="just">
              <a:defRPr>
                <a:latin typeface="UTM American Sans"/>
                <a:ea typeface="UTM American Sans"/>
                <a:cs typeface="UTM American Sans"/>
              </a:defRPr>
            </a:pPr>
            <a:r>
              <a:rPr lang="en-US" sz="44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4400" u="sng" dirty="0">
                <a:solidFill>
                  <a:srgbClr val="C00000"/>
                </a:solidFill>
                <a:latin typeface="UTM American Sans" panose="020B0A02040204020203" pitchFamily="34" charset="0"/>
                <a:ea typeface="UTM American Sans" panose="020B0A02040204020203" pitchFamily="34" charset="0"/>
                <a:cs typeface="UTM American Sans"/>
              </a:rPr>
              <a:t>:</a:t>
            </a:r>
            <a:r>
              <a:rPr lang="en-US" sz="4400" dirty="0">
                <a:solidFill>
                  <a:srgbClr val="C00000"/>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Vì</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chính</a:t>
            </a:r>
            <a:r>
              <a:rPr lang="en-US" sz="4400" dirty="0">
                <a:solidFill>
                  <a:schemeClr val="bg1"/>
                </a:solidFill>
                <a:latin typeface="UTM American Sans" panose="020B0A02040204020203" pitchFamily="34" charset="0"/>
                <a:ea typeface="UTM American Sans" panose="020B0A02040204020203" pitchFamily="34" charset="0"/>
                <a:cs typeface="UTM American Sans"/>
              </a:rPr>
              <a:t> Chúa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dựng</a:t>
            </a:r>
            <a:r>
              <a:rPr lang="en-US" sz="4400" dirty="0">
                <a:solidFill>
                  <a:schemeClr val="bg1"/>
                </a:solidFill>
                <a:latin typeface="UTM American Sans" panose="020B0A02040204020203" pitchFamily="34" charset="0"/>
                <a:ea typeface="UTM American Sans" panose="020B0A02040204020203" pitchFamily="34" charset="0"/>
                <a:cs typeface="UTM American Sans"/>
              </a:rPr>
              <a:t> con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cho</a:t>
            </a:r>
            <a:r>
              <a:rPr lang="en-US" sz="4400" dirty="0">
                <a:solidFill>
                  <a:schemeClr val="bg1"/>
                </a:solidFill>
                <a:latin typeface="UTM American Sans" panose="020B0A02040204020203" pitchFamily="34" charset="0"/>
                <a:ea typeface="UTM American Sans" panose="020B0A02040204020203" pitchFamily="34" charset="0"/>
                <a:cs typeface="UTM American Sans"/>
              </a:rPr>
              <a:t> Chúa,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nên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tâm</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hồn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của</a:t>
            </a:r>
            <a:r>
              <a:rPr lang="en-US" sz="4400" dirty="0">
                <a:solidFill>
                  <a:schemeClr val="bg1"/>
                </a:solidFill>
                <a:latin typeface="UTM American Sans" panose="020B0A02040204020203" pitchFamily="34" charset="0"/>
                <a:ea typeface="UTM American Sans" panose="020B0A02040204020203" pitchFamily="34" charset="0"/>
                <a:cs typeface="UTM American Sans"/>
              </a:rPr>
              <a:t> con no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thoả</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chỉ</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khi</a:t>
            </a:r>
            <a:r>
              <a:rPr lang="en-US" sz="4400" dirty="0">
                <a:solidFill>
                  <a:schemeClr val="bg1"/>
                </a:solidFill>
                <a:latin typeface="UTM American Sans" panose="020B0A02040204020203" pitchFamily="34" charset="0"/>
                <a:ea typeface="UTM American Sans" panose="020B0A02040204020203" pitchFamily="34" charset="0"/>
                <a:cs typeface="UTM American Sans"/>
              </a:rPr>
              <a:t> con đ</a:t>
            </a:r>
            <a:r>
              <a:rPr lang="vi-VN" sz="4400" dirty="0">
                <a:solidFill>
                  <a:schemeClr val="bg1"/>
                </a:solidFill>
                <a:latin typeface="UTM American Sans" panose="020B0A02040204020203" pitchFamily="34" charset="0"/>
                <a:ea typeface="UTM American Sans" panose="020B0A02040204020203" pitchFamily="34" charset="0"/>
                <a:cs typeface="UTM American Sans"/>
              </a:rPr>
              <a:t>ư</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ợc</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nghỉ</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yên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trong</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Chúa</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Chính</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lúc</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này</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nguyện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Chúa</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đến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lấp</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đầy</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trái</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tim</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khô</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cằn</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này</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chỉ</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mình</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Chúa</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cho</a:t>
            </a:r>
            <a:r>
              <a:rPr lang="en-US" sz="4400" dirty="0">
                <a:solidFill>
                  <a:schemeClr val="bg1"/>
                </a:solidFill>
                <a:latin typeface="UTM American Sans" panose="020B0A02040204020203" pitchFamily="34" charset="0"/>
                <a:ea typeface="UTM American Sans" panose="020B0A02040204020203" pitchFamily="34" charset="0"/>
                <a:cs typeface="UTM American Sans"/>
              </a:rPr>
              <a:t> con đ</a:t>
            </a:r>
            <a:r>
              <a:rPr lang="vi-VN" sz="4400" dirty="0">
                <a:solidFill>
                  <a:schemeClr val="bg1"/>
                </a:solidFill>
                <a:latin typeface="UTM American Sans" panose="020B0A02040204020203" pitchFamily="34" charset="0"/>
                <a:ea typeface="UTM American Sans" panose="020B0A02040204020203" pitchFamily="34" charset="0"/>
                <a:cs typeface="UTM American Sans"/>
              </a:rPr>
              <a:t>ư</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ợc</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thoả</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cõi</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r>
              <a:rPr lang="en-US" sz="4400" dirty="0" err="1">
                <a:solidFill>
                  <a:schemeClr val="bg1"/>
                </a:solidFill>
                <a:latin typeface="UTM American Sans" panose="020B0A02040204020203" pitchFamily="34" charset="0"/>
                <a:ea typeface="UTM American Sans" panose="020B0A02040204020203" pitchFamily="34" charset="0"/>
                <a:cs typeface="UTM American Sans"/>
              </a:rPr>
              <a:t>lòng</a:t>
            </a:r>
            <a:r>
              <a:rPr lang="en-US" sz="4400" dirty="0">
                <a:solidFill>
                  <a:schemeClr val="bg1"/>
                </a:solidFill>
                <a:latin typeface="UTM American Sans" panose="020B0A02040204020203" pitchFamily="34" charset="0"/>
                <a:ea typeface="UTM American Sans" panose="020B0A02040204020203" pitchFamily="34" charset="0"/>
                <a:cs typeface="UTM American Sans"/>
              </a:rPr>
              <a:t>. </a:t>
            </a:r>
          </a:p>
        </p:txBody>
      </p:sp>
    </p:spTree>
    <p:extLst>
      <p:ext uri="{BB962C8B-B14F-4D97-AF65-F5344CB8AC3E}">
        <p14:creationId xmlns:p14="http://schemas.microsoft.com/office/powerpoint/2010/main" val="40600073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two men&#10;&#10;Description automatically generated">
            <a:extLst>
              <a:ext uri="{FF2B5EF4-FFF2-40B4-BE49-F238E27FC236}">
                <a16:creationId xmlns:a16="http://schemas.microsoft.com/office/drawing/2014/main" id="{14B011AC-8DE1-4678-A7A4-034F563E44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67478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0" y="-19050"/>
            <a:ext cx="9144000" cy="5162550"/>
          </a:xfrm>
        </p:spPr>
        <p:txBody>
          <a:bodyPr>
            <a:normAutofit/>
          </a:bodyPr>
          <a:lstStyle/>
          <a:p>
            <a:pPr>
              <a:defRPr>
                <a:latin typeface="UTM American Sans"/>
                <a:ea typeface="UTM American Sans"/>
                <a:cs typeface="UTM American Sans"/>
              </a:defRPr>
            </a:pPr>
            <a:r>
              <a:rPr lang="en-US" sz="6500" dirty="0">
                <a:solidFill>
                  <a:srgbClr val="FFFF00"/>
                </a:solidFill>
                <a:latin typeface="UTM American Sans"/>
                <a:ea typeface="UTM American Sans" panose="020B0A02040204020203" pitchFamily="34" charset="0"/>
                <a:cs typeface="UTM American Sans"/>
              </a:rPr>
              <a:t>Ca </a:t>
            </a:r>
            <a:r>
              <a:rPr lang="en-US" sz="6500" dirty="0" err="1">
                <a:solidFill>
                  <a:srgbClr val="FFFF00"/>
                </a:solidFill>
                <a:latin typeface="UTM American Sans"/>
                <a:ea typeface="UTM American Sans" panose="020B0A02040204020203" pitchFamily="34" charset="0"/>
                <a:cs typeface="UTM American Sans"/>
              </a:rPr>
              <a:t>Kết</a:t>
            </a:r>
            <a:r>
              <a:rPr lang="en-US" sz="6500" dirty="0">
                <a:solidFill>
                  <a:srgbClr val="FFFF00"/>
                </a:solidFill>
                <a:latin typeface="UTM American Sans"/>
                <a:ea typeface="UTM American Sans" panose="020B0A02040204020203" pitchFamily="34" charset="0"/>
                <a:cs typeface="UTM American Sans"/>
              </a:rPr>
              <a:t> </a:t>
            </a:r>
            <a:r>
              <a:rPr lang="en-US" sz="6500" dirty="0" err="1">
                <a:solidFill>
                  <a:srgbClr val="FFFF00"/>
                </a:solidFill>
                <a:latin typeface="UTM American Sans"/>
                <a:ea typeface="UTM American Sans" panose="020B0A02040204020203" pitchFamily="34" charset="0"/>
                <a:cs typeface="UTM American Sans"/>
              </a:rPr>
              <a:t>Lễ</a:t>
            </a:r>
            <a:br>
              <a:rPr lang="en-US" sz="6500" dirty="0">
                <a:solidFill>
                  <a:srgbClr val="FFFF00"/>
                </a:solidFill>
                <a:latin typeface="+mj-lt"/>
                <a:ea typeface="Segoe UI Black" panose="020B0A02040204020203" pitchFamily="34" charset="0"/>
              </a:rPr>
            </a:br>
            <a:r>
              <a:rPr lang="en-US" b="1" dirty="0">
                <a:solidFill>
                  <a:srgbClr val="FFFF00"/>
                </a:solidFill>
                <a:latin typeface="UTM American Sans"/>
                <a:ea typeface="UTM American Sans" panose="020B0A02040204020203" pitchFamily="34" charset="0"/>
                <a:cs typeface="UTM American Sans"/>
              </a:rPr>
              <a:t>HÃY ĐẾN CÙNG THÁNH GIUSE</a:t>
            </a:r>
            <a:br>
              <a:rPr lang="en-US" sz="7200" dirty="0">
                <a:solidFill>
                  <a:schemeClr val="bg1"/>
                </a:solidFill>
                <a:latin typeface="+mj-lt"/>
                <a:ea typeface="Segoe UI Black" panose="020B0A02040204020203" pitchFamily="34" charset="0"/>
              </a:rPr>
            </a:br>
            <a:r>
              <a:rPr lang="en-US" i="1" dirty="0" err="1">
                <a:solidFill>
                  <a:schemeClr val="bg1"/>
                </a:solidFill>
                <a:latin typeface="UTM American Sans"/>
                <a:ea typeface="UTM American Sans" panose="020B0A02040204020203" pitchFamily="34" charset="0"/>
                <a:cs typeface="UTM American Sans"/>
              </a:rPr>
              <a:t>Phanxicô</a:t>
            </a:r>
            <a:br>
              <a:rPr lang="en-US" sz="7200" dirty="0">
                <a:solidFill>
                  <a:schemeClr val="bg1"/>
                </a:solidFill>
                <a:latin typeface="+mj-lt"/>
                <a:ea typeface="Segoe UI Black" panose="020B0A02040204020203" pitchFamily="34" charset="0"/>
              </a:rPr>
            </a:br>
            <a:endParaRPr lang="en-US" sz="4000" i="1" dirty="0">
              <a:solidFill>
                <a:schemeClr val="bg1"/>
              </a:solidFill>
              <a:latin typeface="UTM American Sans"/>
              <a:ea typeface="UTM American Sans" panose="020B0A02040204020203" pitchFamily="34" charset="0"/>
              <a:cs typeface="UTM American Sans"/>
            </a:endParaRPr>
          </a:p>
        </p:txBody>
      </p:sp>
    </p:spTree>
    <p:extLst>
      <p:ext uri="{BB962C8B-B14F-4D97-AF65-F5344CB8AC3E}">
        <p14:creationId xmlns:p14="http://schemas.microsoft.com/office/powerpoint/2010/main" val="1791375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54150"/>
            <a:ext cx="9144000" cy="5062924"/>
          </a:xfrm>
          <a:prstGeom prst="rect">
            <a:avLst/>
          </a:prstGeom>
        </p:spPr>
        <p:txBody>
          <a:bodyPr wrap="square" bIns="91440" anchor="ctr" anchorCtr="0">
            <a:normAutofit/>
          </a:bodyPr>
          <a:lstStyle/>
          <a:p>
            <a:pPr algn="just">
              <a:defRPr>
                <a:latin typeface="UTM American Sans"/>
                <a:ea typeface="UTM American Sans"/>
                <a:cs typeface="UTM American Sans"/>
              </a:defRPr>
            </a:pPr>
            <a:r>
              <a:rPr lang="en-US" sz="80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8000" u="sng" dirty="0">
                <a:solidFill>
                  <a:srgbClr val="FFFF00"/>
                </a:solidFill>
                <a:latin typeface="UTM American Sans" panose="020B0A02040204020203" pitchFamily="34" charset="0"/>
                <a:ea typeface="UTM American Sans" panose="020B0A02040204020203" pitchFamily="34" charset="0"/>
                <a:cs typeface="UTM American Sans"/>
              </a:rPr>
              <a:t>:</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Hãy</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đến</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cùng</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Thánh</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Giuse</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Hãy</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đến</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cùng</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Thánh</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Giuse</a:t>
            </a:r>
            <a:r>
              <a:rPr lang="en-US" sz="8000" dirty="0">
                <a:solidFill>
                  <a:schemeClr val="bg1"/>
                </a:solidFill>
                <a:latin typeface="UTM American Sans" panose="020B0A02040204020203" pitchFamily="34" charset="0"/>
                <a:ea typeface="UTM American Sans" panose="020B0A02040204020203" pitchFamily="34" charset="0"/>
                <a:cs typeface="UTM American Sans"/>
              </a:rPr>
              <a:t>.</a:t>
            </a:r>
          </a:p>
        </p:txBody>
      </p:sp>
    </p:spTree>
    <p:extLst>
      <p:ext uri="{BB962C8B-B14F-4D97-AF65-F5344CB8AC3E}">
        <p14:creationId xmlns:p14="http://schemas.microsoft.com/office/powerpoint/2010/main" val="2224262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110640"/>
            <a:ext cx="9144000" cy="4949945"/>
          </a:xfrm>
          <a:prstGeom prst="rect">
            <a:avLst/>
          </a:prstGeom>
        </p:spPr>
        <p:txBody>
          <a:bodyPr wrap="square" bIns="91440" anchor="ctr" anchorCtr="0">
            <a:normAutofit/>
          </a:bodyPr>
          <a:lstStyle/>
          <a:p>
            <a:pPr algn="just">
              <a:lnSpc>
                <a:spcPct val="110000"/>
              </a:lnSpc>
              <a:defRPr>
                <a:latin typeface="UTM American Sans"/>
                <a:ea typeface="UTM American Sans"/>
                <a:cs typeface="UTM American Sans"/>
              </a:defRPr>
            </a:pPr>
            <a:r>
              <a:rPr lang="en-US" sz="4800" u="sng" dirty="0">
                <a:solidFill>
                  <a:srgbClr val="FFFF00"/>
                </a:solidFill>
                <a:latin typeface="UTM American Sans" panose="020B0A02040204020203" pitchFamily="34" charset="0"/>
                <a:ea typeface="UTM American Sans" panose="020B0A02040204020203" pitchFamily="34" charset="0"/>
                <a:cs typeface="UTM American Sans"/>
              </a:rPr>
              <a:t>Tk3</a:t>
            </a:r>
            <a:r>
              <a:rPr lang="en-US" sz="4800" u="sng" dirty="0">
                <a:solidFill>
                  <a:srgbClr val="C00000"/>
                </a:solidFill>
                <a:latin typeface="UTM American Sans" panose="020B0A02040204020203" pitchFamily="34" charset="0"/>
                <a:ea typeface="UTM American Sans" panose="020B0A02040204020203" pitchFamily="34" charset="0"/>
                <a:cs typeface="UTM American Sans"/>
              </a:rPr>
              <a:t>:</a:t>
            </a:r>
            <a:r>
              <a:rPr lang="en-US" sz="4800" dirty="0">
                <a:solidFill>
                  <a:prstClr val="white"/>
                </a:solidFill>
                <a:latin typeface="UTM American Sans" panose="020B0A02040204020203" pitchFamily="34" charset="0"/>
                <a:ea typeface="UTM American Sans" panose="020B0A02040204020203" pitchFamily="34" charset="0"/>
                <a:cs typeface="UTM American Sans"/>
              </a:rPr>
              <a:t> </a:t>
            </a:r>
            <a:r>
              <a:rPr lang="vi-VN" sz="4800" dirty="0">
                <a:solidFill>
                  <a:schemeClr val="bg1"/>
                </a:solidFill>
                <a:latin typeface="UTM American Sans" panose="020B0A02040204020203" pitchFamily="34" charset="0"/>
                <a:ea typeface="UTM American Sans" panose="020B0A02040204020203" pitchFamily="34" charset="0"/>
                <a:cs typeface="UTM American Sans"/>
              </a:rPr>
              <a:t>Ai vui sống đời cần lao, hãy đến cùng Thánh Giuse. Người từng đem công khó, đắp xây cuộc sống trần gian. Nhiệm vụ Chúa trao ban, trọn đời mau mắn chu toàn.</a:t>
            </a:r>
            <a:endParaRPr lang="en-US" sz="4800" dirty="0">
              <a:solidFill>
                <a:schemeClr val="bg1"/>
              </a:solidFill>
              <a:latin typeface="UTM American Sans" panose="020B0A02040204020203" pitchFamily="34" charset="0"/>
              <a:ea typeface="UTM American Sans" panose="020B0A02040204020203" pitchFamily="34" charset="0"/>
              <a:cs typeface="UTM American Sans"/>
            </a:endParaRPr>
          </a:p>
        </p:txBody>
      </p:sp>
    </p:spTree>
    <p:extLst>
      <p:ext uri="{BB962C8B-B14F-4D97-AF65-F5344CB8AC3E}">
        <p14:creationId xmlns:p14="http://schemas.microsoft.com/office/powerpoint/2010/main" val="11130088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54150"/>
            <a:ext cx="9144000" cy="5062924"/>
          </a:xfrm>
          <a:prstGeom prst="rect">
            <a:avLst/>
          </a:prstGeom>
        </p:spPr>
        <p:txBody>
          <a:bodyPr wrap="square" bIns="91440" anchor="ctr" anchorCtr="0">
            <a:normAutofit/>
          </a:bodyPr>
          <a:lstStyle/>
          <a:p>
            <a:pPr algn="just">
              <a:defRPr>
                <a:latin typeface="UTM American Sans"/>
                <a:ea typeface="UTM American Sans"/>
                <a:cs typeface="UTM American Sans"/>
              </a:defRPr>
            </a:pPr>
            <a:r>
              <a:rPr lang="en-US" sz="8000" u="sng" dirty="0" err="1">
                <a:solidFill>
                  <a:srgbClr val="FFFF00"/>
                </a:solidFill>
                <a:latin typeface="UTM American Sans" panose="020B0A02040204020203" pitchFamily="34" charset="0"/>
                <a:ea typeface="UTM American Sans" panose="020B0A02040204020203" pitchFamily="34" charset="0"/>
                <a:cs typeface="UTM American Sans"/>
              </a:rPr>
              <a:t>Đk</a:t>
            </a:r>
            <a:r>
              <a:rPr lang="en-US" sz="8000" u="sng" dirty="0">
                <a:solidFill>
                  <a:srgbClr val="FFFF00"/>
                </a:solidFill>
                <a:latin typeface="UTM American Sans" panose="020B0A02040204020203" pitchFamily="34" charset="0"/>
                <a:ea typeface="UTM American Sans" panose="020B0A02040204020203" pitchFamily="34" charset="0"/>
                <a:cs typeface="UTM American Sans"/>
              </a:rPr>
              <a:t>:</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Hãy</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đến</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cùng</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Thánh</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Giuse</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Hãy</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đến</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cùng</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Thánh</a:t>
            </a:r>
            <a:r>
              <a:rPr lang="en-US" sz="8000" dirty="0">
                <a:solidFill>
                  <a:schemeClr val="bg1"/>
                </a:solidFill>
                <a:latin typeface="UTM American Sans" panose="020B0A02040204020203" pitchFamily="34" charset="0"/>
                <a:ea typeface="UTM American Sans" panose="020B0A02040204020203" pitchFamily="34" charset="0"/>
                <a:cs typeface="UTM American Sans"/>
              </a:rPr>
              <a:t> </a:t>
            </a:r>
            <a:r>
              <a:rPr lang="en-US" sz="8000" dirty="0" err="1">
                <a:solidFill>
                  <a:schemeClr val="bg1"/>
                </a:solidFill>
                <a:latin typeface="UTM American Sans" panose="020B0A02040204020203" pitchFamily="34" charset="0"/>
                <a:ea typeface="UTM American Sans" panose="020B0A02040204020203" pitchFamily="34" charset="0"/>
                <a:cs typeface="UTM American Sans"/>
              </a:rPr>
              <a:t>Giuse</a:t>
            </a:r>
            <a:r>
              <a:rPr lang="en-US" sz="8000" dirty="0">
                <a:solidFill>
                  <a:schemeClr val="bg1"/>
                </a:solidFill>
                <a:latin typeface="UTM American Sans" panose="020B0A02040204020203" pitchFamily="34" charset="0"/>
                <a:ea typeface="UTM American Sans" panose="020B0A02040204020203" pitchFamily="34" charset="0"/>
                <a:cs typeface="UTM American Sans"/>
              </a:rPr>
              <a:t>.</a:t>
            </a:r>
          </a:p>
        </p:txBody>
      </p:sp>
    </p:spTree>
    <p:extLst>
      <p:ext uri="{BB962C8B-B14F-4D97-AF65-F5344CB8AC3E}">
        <p14:creationId xmlns:p14="http://schemas.microsoft.com/office/powerpoint/2010/main" val="2286010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B24040-389E-EDAA-28AB-9C7ABEC9F7AE}"/>
            </a:ext>
          </a:extLst>
        </p:cNvPr>
        <p:cNvGrpSpPr/>
        <p:nvPr/>
      </p:nvGrpSpPr>
      <p:grpSpPr>
        <a:xfrm>
          <a:off x="0" y="0"/>
          <a:ext cx="0" cy="0"/>
          <a:chOff x="0" y="0"/>
          <a:chExt cx="0" cy="0"/>
        </a:xfrm>
      </p:grpSpPr>
      <p:pic>
        <p:nvPicPr>
          <p:cNvPr id="4" name="Picture 3" descr="A poster of two men&#10;&#10;Description automatically generated">
            <a:extLst>
              <a:ext uri="{FF2B5EF4-FFF2-40B4-BE49-F238E27FC236}">
                <a16:creationId xmlns:a16="http://schemas.microsoft.com/office/drawing/2014/main" id="{8A906DB9-B8D1-334C-E555-96D21EE166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3016581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713</TotalTime>
  <Words>1078</Words>
  <Application>Microsoft Office PowerPoint</Application>
  <PresentationFormat>On-screen Show (16:9)</PresentationFormat>
  <Paragraphs>69</Paragraphs>
  <Slides>43</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43</vt:i4>
      </vt:variant>
    </vt:vector>
  </HeadingPairs>
  <TitlesOfParts>
    <vt:vector size="50" baseType="lpstr">
      <vt:lpstr>Segoe UI Black</vt:lpstr>
      <vt:lpstr>Arial</vt:lpstr>
      <vt:lpstr>UTM American Sans</vt:lpstr>
      <vt:lpstr>Calibri</vt:lpstr>
      <vt:lpstr>Office Theme</vt:lpstr>
      <vt:lpstr>1_Office Theme</vt:lpstr>
      <vt:lpstr>36_Default Design</vt:lpstr>
      <vt:lpstr>THỨ TƯ NGÀY 28-10 THÁNH SIMON  VÀ THÁNH GIUĐA TÔNG ĐỒ LỄ KÍNH ( sách bài đọc quyển 2 trang 820 )</vt:lpstr>
      <vt:lpstr>PowerPoint Presentation</vt:lpstr>
      <vt:lpstr> </vt:lpstr>
      <vt:lpstr>PowerPoint Presentation</vt:lpstr>
      <vt:lpstr> </vt:lpstr>
      <vt:lpstr>PowerPoint Presentation</vt:lpstr>
      <vt:lpstr>PowerPoint Presentation</vt:lpstr>
      <vt:lpstr> </vt:lpstr>
      <vt:lpstr> </vt:lpstr>
      <vt:lpstr> </vt:lpstr>
      <vt:lpstr> </vt:lpstr>
      <vt:lpstr> </vt:lpstr>
      <vt:lpstr> </vt:lpstr>
      <vt:lpstr> </vt:lpstr>
      <vt:lpstr> </vt:lpstr>
      <vt:lpstr>PowerPoint Presentation</vt:lpstr>
      <vt:lpstr>PowerPoint Presentation</vt:lpstr>
      <vt:lpstr>Thánh vịnh 18A  Lm. Kim Long 02 Câu</vt:lpstr>
      <vt:lpstr> </vt:lpstr>
      <vt:lpstr> </vt:lpstr>
      <vt:lpstr> </vt:lpstr>
      <vt:lpstr> </vt:lpstr>
      <vt:lpstr> </vt:lpstr>
      <vt:lpstr>Alleluia-alleluia: Lạy Thiên Chúa, chúng con xin ca ngợi hát mừng, tuyên xưng Ngài là Đức Chúa. Lạy Chúa, bậc tông đồ đồng thanh ca ngợi Chúa.   Alleluia.</vt:lpstr>
      <vt:lpstr>PowerPoint Presentation</vt:lpstr>
      <vt:lpstr>PowerPoint Presentation</vt:lpstr>
      <vt:lpstr> </vt:lpstr>
      <vt:lpstr>PowerPoint Presentation</vt:lpstr>
      <vt:lpstr> </vt:lpstr>
      <vt:lpstr>PowerPoint Presentation</vt:lpstr>
      <vt:lpstr>PowerPoint Presentation</vt:lpstr>
      <vt:lpstr>Ca Nguyện Hiệp Lễ Chỉ Mình Chúa Đăng Khoa</vt:lpstr>
      <vt:lpstr> </vt:lpstr>
      <vt:lpstr> </vt:lpstr>
      <vt:lpstr> </vt:lpstr>
      <vt:lpstr> </vt:lpstr>
      <vt:lpstr> </vt:lpstr>
      <vt:lpstr>PowerPoint Presentation</vt:lpstr>
      <vt:lpstr>Ca Kết Lễ HÃY ĐẾN CÙNG THÁNH GIUSE Phanxicô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124</cp:revision>
  <dcterms:created xsi:type="dcterms:W3CDTF">2022-10-30T00:36:35Z</dcterms:created>
  <dcterms:modified xsi:type="dcterms:W3CDTF">2026-10-16T21:38:48Z</dcterms:modified>
</cp:coreProperties>
</file>