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68" r:id="rId8"/>
    <p:sldMasterId id="2147483792" r:id="rId9"/>
    <p:sldMasterId id="2147483804" r:id="rId10"/>
    <p:sldMasterId id="2147483828" r:id="rId11"/>
    <p:sldMasterId id="2147483876" r:id="rId12"/>
    <p:sldMasterId id="2147483888" r:id="rId13"/>
    <p:sldMasterId id="2147483900" r:id="rId14"/>
    <p:sldMasterId id="2147483912" r:id="rId15"/>
    <p:sldMasterId id="2147483924" r:id="rId16"/>
    <p:sldMasterId id="2147484004" r:id="rId17"/>
  </p:sldMasterIdLst>
  <p:notesMasterIdLst>
    <p:notesMasterId r:id="rId75"/>
  </p:notesMasterIdLst>
  <p:sldIdLst>
    <p:sldId id="261" r:id="rId18"/>
    <p:sldId id="266" r:id="rId19"/>
    <p:sldId id="256" r:id="rId20"/>
    <p:sldId id="375" r:id="rId21"/>
    <p:sldId id="335" r:id="rId22"/>
    <p:sldId id="369" r:id="rId23"/>
    <p:sldId id="388" r:id="rId24"/>
    <p:sldId id="257" r:id="rId25"/>
    <p:sldId id="258" r:id="rId26"/>
    <p:sldId id="394" r:id="rId27"/>
    <p:sldId id="259" r:id="rId28"/>
    <p:sldId id="267" r:id="rId29"/>
    <p:sldId id="337" r:id="rId30"/>
    <p:sldId id="370" r:id="rId31"/>
    <p:sldId id="389" r:id="rId32"/>
    <p:sldId id="308" r:id="rId33"/>
    <p:sldId id="271" r:id="rId34"/>
    <p:sldId id="395" r:id="rId35"/>
    <p:sldId id="298" r:id="rId36"/>
    <p:sldId id="289" r:id="rId37"/>
    <p:sldId id="338" r:id="rId38"/>
    <p:sldId id="371" r:id="rId39"/>
    <p:sldId id="390" r:id="rId40"/>
    <p:sldId id="315" r:id="rId41"/>
    <p:sldId id="291" r:id="rId42"/>
    <p:sldId id="396" r:id="rId43"/>
    <p:sldId id="313" r:id="rId44"/>
    <p:sldId id="276" r:id="rId45"/>
    <p:sldId id="379" r:id="rId46"/>
    <p:sldId id="372" r:id="rId47"/>
    <p:sldId id="339" r:id="rId48"/>
    <p:sldId id="391" r:id="rId49"/>
    <p:sldId id="321" r:id="rId50"/>
    <p:sldId id="278" r:id="rId51"/>
    <p:sldId id="397" r:id="rId52"/>
    <p:sldId id="380" r:id="rId53"/>
    <p:sldId id="279" r:id="rId54"/>
    <p:sldId id="280" r:id="rId55"/>
    <p:sldId id="382" r:id="rId56"/>
    <p:sldId id="340" r:id="rId57"/>
    <p:sldId id="373" r:id="rId58"/>
    <p:sldId id="392" r:id="rId59"/>
    <p:sldId id="281" r:id="rId60"/>
    <p:sldId id="282" r:id="rId61"/>
    <p:sldId id="398" r:id="rId62"/>
    <p:sldId id="383" r:id="rId63"/>
    <p:sldId id="283" r:id="rId64"/>
    <p:sldId id="284" r:id="rId65"/>
    <p:sldId id="385" r:id="rId66"/>
    <p:sldId id="341" r:id="rId67"/>
    <p:sldId id="374" r:id="rId68"/>
    <p:sldId id="393" r:id="rId69"/>
    <p:sldId id="285" r:id="rId70"/>
    <p:sldId id="286" r:id="rId71"/>
    <p:sldId id="399" r:id="rId72"/>
    <p:sldId id="386" r:id="rId73"/>
    <p:sldId id="287" r:id="rId7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 varScale="1">
        <p:scale>
          <a:sx n="175" d="100"/>
          <a:sy n="175" d="100"/>
        </p:scale>
        <p:origin x="1230" y="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719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9.xml"/><Relationship Id="rId21" Type="http://schemas.openxmlformats.org/officeDocument/2006/relationships/slide" Target="slides/slide4.xml"/><Relationship Id="rId42" Type="http://schemas.openxmlformats.org/officeDocument/2006/relationships/slide" Target="slides/slide25.xml"/><Relationship Id="rId47" Type="http://schemas.openxmlformats.org/officeDocument/2006/relationships/slide" Target="slides/slide30.xml"/><Relationship Id="rId63" Type="http://schemas.openxmlformats.org/officeDocument/2006/relationships/slide" Target="slides/slide46.xml"/><Relationship Id="rId68" Type="http://schemas.openxmlformats.org/officeDocument/2006/relationships/slide" Target="slides/slide51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slide" Target="slides/slide28.xml"/><Relationship Id="rId53" Type="http://schemas.openxmlformats.org/officeDocument/2006/relationships/slide" Target="slides/slide36.xml"/><Relationship Id="rId58" Type="http://schemas.openxmlformats.org/officeDocument/2006/relationships/slide" Target="slides/slide41.xml"/><Relationship Id="rId66" Type="http://schemas.openxmlformats.org/officeDocument/2006/relationships/slide" Target="slides/slide49.xml"/><Relationship Id="rId74" Type="http://schemas.openxmlformats.org/officeDocument/2006/relationships/slide" Target="slides/slide57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4.xml"/><Relationship Id="rId19" Type="http://schemas.openxmlformats.org/officeDocument/2006/relationships/slide" Target="slides/slide2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slide" Target="slides/slide26.xml"/><Relationship Id="rId48" Type="http://schemas.openxmlformats.org/officeDocument/2006/relationships/slide" Target="slides/slide31.xml"/><Relationship Id="rId56" Type="http://schemas.openxmlformats.org/officeDocument/2006/relationships/slide" Target="slides/slide39.xml"/><Relationship Id="rId64" Type="http://schemas.openxmlformats.org/officeDocument/2006/relationships/slide" Target="slides/slide47.xml"/><Relationship Id="rId69" Type="http://schemas.openxmlformats.org/officeDocument/2006/relationships/slide" Target="slides/slide52.xml"/><Relationship Id="rId77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4.xml"/><Relationship Id="rId72" Type="http://schemas.openxmlformats.org/officeDocument/2006/relationships/slide" Target="slides/slide55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slide" Target="slides/slide29.xml"/><Relationship Id="rId59" Type="http://schemas.openxmlformats.org/officeDocument/2006/relationships/slide" Target="slides/slide42.xml"/><Relationship Id="rId67" Type="http://schemas.openxmlformats.org/officeDocument/2006/relationships/slide" Target="slides/slide50.xml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slide" Target="slides/slide37.xml"/><Relationship Id="rId62" Type="http://schemas.openxmlformats.org/officeDocument/2006/relationships/slide" Target="slides/slide45.xml"/><Relationship Id="rId70" Type="http://schemas.openxmlformats.org/officeDocument/2006/relationships/slide" Target="slides/slide53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slide" Target="slides/slide32.xml"/><Relationship Id="rId57" Type="http://schemas.openxmlformats.org/officeDocument/2006/relationships/slide" Target="slides/slide40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4.xml"/><Relationship Id="rId44" Type="http://schemas.openxmlformats.org/officeDocument/2006/relationships/slide" Target="slides/slide27.xml"/><Relationship Id="rId52" Type="http://schemas.openxmlformats.org/officeDocument/2006/relationships/slide" Target="slides/slide35.xml"/><Relationship Id="rId60" Type="http://schemas.openxmlformats.org/officeDocument/2006/relationships/slide" Target="slides/slide43.xml"/><Relationship Id="rId65" Type="http://schemas.openxmlformats.org/officeDocument/2006/relationships/slide" Target="slides/slide48.xml"/><Relationship Id="rId73" Type="http://schemas.openxmlformats.org/officeDocument/2006/relationships/slide" Target="slides/slide56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39" Type="http://schemas.openxmlformats.org/officeDocument/2006/relationships/slide" Target="slides/slide22.xml"/><Relationship Id="rId34" Type="http://schemas.openxmlformats.org/officeDocument/2006/relationships/slide" Target="slides/slide17.xml"/><Relationship Id="rId50" Type="http://schemas.openxmlformats.org/officeDocument/2006/relationships/slide" Target="slides/slide33.xml"/><Relationship Id="rId55" Type="http://schemas.openxmlformats.org/officeDocument/2006/relationships/slide" Target="slides/slide38.xml"/><Relationship Id="rId76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BDD0A1-759E-4490-BC96-EE7445A3C75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718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3739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003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4454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1265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428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4389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46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6302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3019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71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918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332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903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5860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7598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8696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0822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7197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782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08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227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0147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1602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9217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05299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751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953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039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8692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734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9938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2506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9444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1602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9217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0529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7512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9537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0398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86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7344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9938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250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9444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1602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9217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05299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7512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9537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03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8692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7344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9938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2506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9444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1602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92171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05299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7512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95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0398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8692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7344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9938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2506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9444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91602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9217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052998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7751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9537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90398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8692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37344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09938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72506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9444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63076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005324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4085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14484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84813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7566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55480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0411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51749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734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798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9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111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05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193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628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3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26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156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108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3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290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61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3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26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172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020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21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89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174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719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681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5787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6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7167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101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857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840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361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399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4788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241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8793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8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4560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6069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43278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37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3172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607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88777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554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2352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6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4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5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4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4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4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4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4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37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59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8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9/3/2026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07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4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XXIX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2A94DE-B0A1-1324-4710-700CB5FA0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0541E2A-4074-A02F-65C3-53DD911368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857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XIX</a:t>
            </a:r>
            <a:b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328B56-108C-38CD-DC93-B5751D46E5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09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text on it&#10;&#10;Description automatically generated">
            <a:extLst>
              <a:ext uri="{FF2B5EF4-FFF2-40B4-BE49-F238E27FC236}">
                <a16:creationId xmlns:a16="http://schemas.microsoft.com/office/drawing/2014/main" id="{038EF26B-DC77-4CFD-BD8A-93A97A00DA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20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139435-E815-EF54-6F19-7489C8C21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25BBE9-B77E-EC58-0B43-231F01F75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88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Điều Chúa phán là lời chúc bình an cho dân Người.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5750"/>
            <a:ext cx="44672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045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</a:t>
            </a:r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nh em hãy tỉnh thức và cầu nguyện luôn, hầu đủ sức đứng vững trước mặt Con Người.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ECAC2E-C117-FD48-C0C9-402CD6536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E8077B-6758-289A-28CB-9A4955731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26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606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XIX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894614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443D83-369B-B0E6-4DA9-90BAF3803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090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ook with green text&#10;&#10;Description automatically generated">
            <a:extLst>
              <a:ext uri="{FF2B5EF4-FFF2-40B4-BE49-F238E27FC236}">
                <a16:creationId xmlns:a16="http://schemas.microsoft.com/office/drawing/2014/main" id="{38FA3588-8E62-40E1-B994-182EEF7C85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203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490121-FD0F-8B0E-2AD2-CB411D1C2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60DFDA-C13C-D7BF-F81D-8E6884269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Các bạn sẽ vui mừng múc nước tận nguồn ơn cứu độ.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285750"/>
            <a:ext cx="3200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752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Anh em hãy canh thức và hãy sẵn sàng, vì chính giờ phút anh em không ngờ, thì Con Người sẽ đến.</a:t>
            </a:r>
            <a:endParaRPr lang="en-US" sz="6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6537508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F4C6B1-198E-FEC2-F18C-FF3AA0FD4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7EFFDA-6D0E-BB90-C4EF-AE6530D93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893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403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XIX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white robe&#10;&#10;Description automatically generated">
            <a:extLst>
              <a:ext uri="{FF2B5EF4-FFF2-40B4-BE49-F238E27FC236}">
                <a16:creationId xmlns:a16="http://schemas.microsoft.com/office/drawing/2014/main" id="{A7EA07C6-302F-4AA9-BB6B-2003286B00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37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XXIX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7295075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29FA6F-EF82-33FC-39B4-9A8E93FC5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203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ook with green text&#10;&#10;Description automatically generated">
            <a:extLst>
              <a:ext uri="{FF2B5EF4-FFF2-40B4-BE49-F238E27FC236}">
                <a16:creationId xmlns:a16="http://schemas.microsoft.com/office/drawing/2014/main" id="{832487A2-1F60-4144-8A11-CD8A21A0B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090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B96ABB-F372-FD11-6B6C-32967FD8C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41896A-4B18-23D8-0C00-6564C2CB2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97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Tình thương Chúa chan hoà mặt đất.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285750"/>
            <a:ext cx="42195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670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Tôi chấp nhận mất hết, và coi tất cả như rác rưởi, để được Đức Ki-tô, được kết hợp với Người.</a:t>
            </a:r>
            <a:endParaRPr lang="en-US" sz="6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473231-D194-6D4A-F00E-AB8177D10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51E363-8C88-F5A1-8A9B-64FB08562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539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white robe&#10;&#10;Description automatically generated">
            <a:extLst>
              <a:ext uri="{FF2B5EF4-FFF2-40B4-BE49-F238E27FC236}">
                <a16:creationId xmlns:a16="http://schemas.microsoft.com/office/drawing/2014/main" id="{A7EA07C6-302F-4AA9-BB6B-2003286B00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39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XIX</a:t>
            </a:r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cross and a flag&#10;&#10;Description automatically generated">
            <a:extLst>
              <a:ext uri="{FF2B5EF4-FFF2-40B4-BE49-F238E27FC236}">
                <a16:creationId xmlns:a16="http://schemas.microsoft.com/office/drawing/2014/main" id="{12E3B7ED-AB60-44C8-B6C6-CD841194A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83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39FADE-6C19-47E9-8FC4-E58F9C6B39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" y="0"/>
            <a:ext cx="914216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925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BC5B62-680F-7EEF-9E81-0F1108B50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090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FF5725BA-D0C6-41FB-AB59-CA25F8BEA9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203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73837B-B5AB-55AB-E5AF-91C1A09F8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7E6638-6662-8D42-1404-36923D879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7"/>
            <a:ext cx="9144000" cy="514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2799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90550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đây chính là dòng dõi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những kẻ tìm kiếm thánh nhan Ngài.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36290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Cha là Chúa Tể trời đất, con xin ngợi khen Cha, vì Cha đã mặc khải mầu nhiệm Nước Trời cho những người bé mọn.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AF835B-7215-60BF-0597-1CF1F7858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93F60B-8D31-B95C-749D-68820A2BDA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296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cross and a flag&#10;&#10;Description automatically generated">
            <a:extLst>
              <a:ext uri="{FF2B5EF4-FFF2-40B4-BE49-F238E27FC236}">
                <a16:creationId xmlns:a16="http://schemas.microsoft.com/office/drawing/2014/main" id="{12E3B7ED-AB60-44C8-B6C6-CD841194A0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" y="0"/>
            <a:ext cx="91348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9519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541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XIX</a:t>
            </a:r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7119312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up his hand&#10;&#10;Description automatically generated">
            <a:extLst>
              <a:ext uri="{FF2B5EF4-FFF2-40B4-BE49-F238E27FC236}">
                <a16:creationId xmlns:a16="http://schemas.microsoft.com/office/drawing/2014/main" id="{3913CE23-F7F8-42E1-AEA3-2F70A7DB2D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527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9D5102-844B-99FB-F671-1A1134DEFE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698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360BB4-64BF-DCEC-056A-5747F176F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090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FCF3CCFE-719A-49B7-AAC0-5D5E112BC4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203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76BA9-7FA5-12A2-F6FB-C3D7C05EA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17E149-6298-EF9A-45BC-03E989303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"/>
            <a:ext cx="9144000" cy="51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612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42111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Ta vui mừng trẩy lên đền thánh Chúa.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85750"/>
            <a:ext cx="37719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2155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Đức Chúa phán : Ta chẳng vui gì khi kẻ gian ác phải chết, nhưng vui khi nó thay đổi đường lối để được sống.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9440581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4D623A-7CED-B438-107F-CB21657FD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7B4685-F111-4683-0CC6-BFEDAA7F2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809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up his hand&#10;&#10;Description automatically generated">
            <a:extLst>
              <a:ext uri="{FF2B5EF4-FFF2-40B4-BE49-F238E27FC236}">
                <a16:creationId xmlns:a16="http://schemas.microsoft.com/office/drawing/2014/main" id="{3913CE23-F7F8-42E1-AEA3-2F70A7DB2D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8942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235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9C7508D4-7DB0-4BE7-A47D-3E53C26913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013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C90AF4-4726-F9BD-BFDE-782B5C1F7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C3CD24-F180-E236-612F-7C86ED8C0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155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Chính Chúa dựng nên ta, và ta thuộc về Người.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326707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Phúc thay ai có tâm hồn nghèo khó,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vì Nước Trời là của họ.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318</Words>
  <Application>Microsoft Office PowerPoint</Application>
  <PresentationFormat>On-screen Show (16:9)</PresentationFormat>
  <Paragraphs>65</Paragraphs>
  <Slides>57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57</vt:i4>
      </vt:variant>
    </vt:vector>
  </HeadingPairs>
  <TitlesOfParts>
    <vt:vector size="77" baseType="lpstr">
      <vt:lpstr>Arial</vt:lpstr>
      <vt:lpstr>Calibri</vt:lpstr>
      <vt:lpstr>UTM American Sans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10_Office Theme</vt:lpstr>
      <vt:lpstr>12_Office Theme</vt:lpstr>
      <vt:lpstr>8_Office Theme</vt:lpstr>
      <vt:lpstr>11_Office Theme</vt:lpstr>
      <vt:lpstr>14_Office Theme</vt:lpstr>
      <vt:lpstr>15_Office Theme</vt:lpstr>
      <vt:lpstr>16_Office Theme</vt:lpstr>
      <vt:lpstr>17_Office Theme</vt:lpstr>
      <vt:lpstr>18_Office Theme</vt:lpstr>
      <vt:lpstr>13_Office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100</cp:revision>
  <dcterms:created xsi:type="dcterms:W3CDTF">2022-10-30T00:36:35Z</dcterms:created>
  <dcterms:modified xsi:type="dcterms:W3CDTF">2026-09-03T02:26:44Z</dcterms:modified>
</cp:coreProperties>
</file>