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08" r:id="rId4"/>
    <p:sldMasterId id="2147483720" r:id="rId5"/>
    <p:sldMasterId id="2147483828" r:id="rId6"/>
    <p:sldMasterId id="2147483852" r:id="rId7"/>
    <p:sldMasterId id="2147483876" r:id="rId8"/>
    <p:sldMasterId id="2147483960" r:id="rId9"/>
    <p:sldMasterId id="2147483984" r:id="rId10"/>
    <p:sldMasterId id="2147483996" r:id="rId11"/>
    <p:sldMasterId id="2147484008" r:id="rId12"/>
  </p:sldMasterIdLst>
  <p:notesMasterIdLst>
    <p:notesMasterId r:id="rId69"/>
  </p:notesMasterIdLst>
  <p:sldIdLst>
    <p:sldId id="261" r:id="rId13"/>
    <p:sldId id="266" r:id="rId14"/>
    <p:sldId id="361" r:id="rId15"/>
    <p:sldId id="371" r:id="rId16"/>
    <p:sldId id="362" r:id="rId17"/>
    <p:sldId id="363" r:id="rId18"/>
    <p:sldId id="383" r:id="rId19"/>
    <p:sldId id="364" r:id="rId20"/>
    <p:sldId id="365" r:id="rId21"/>
    <p:sldId id="370" r:id="rId22"/>
    <p:sldId id="372" r:id="rId23"/>
    <p:sldId id="369" r:id="rId24"/>
    <p:sldId id="267" r:id="rId25"/>
    <p:sldId id="374" r:id="rId26"/>
    <p:sldId id="331" r:id="rId27"/>
    <p:sldId id="356" r:id="rId28"/>
    <p:sldId id="384" r:id="rId29"/>
    <p:sldId id="308" r:id="rId30"/>
    <p:sldId id="271" r:id="rId31"/>
    <p:sldId id="376" r:id="rId32"/>
    <p:sldId id="375" r:id="rId33"/>
    <p:sldId id="298" r:id="rId34"/>
    <p:sldId id="256" r:id="rId35"/>
    <p:sldId id="330" r:id="rId36"/>
    <p:sldId id="355" r:id="rId37"/>
    <p:sldId id="257" r:id="rId38"/>
    <p:sldId id="373" r:id="rId39"/>
    <p:sldId id="258" r:id="rId40"/>
    <p:sldId id="337" r:id="rId41"/>
    <p:sldId id="259" r:id="rId42"/>
    <p:sldId id="276" r:id="rId43"/>
    <p:sldId id="377" r:id="rId44"/>
    <p:sldId id="358" r:id="rId45"/>
    <p:sldId id="385" r:id="rId46"/>
    <p:sldId id="321" r:id="rId47"/>
    <p:sldId id="278" r:id="rId48"/>
    <p:sldId id="378" r:id="rId49"/>
    <p:sldId id="279" r:id="rId50"/>
    <p:sldId id="280" r:id="rId51"/>
    <p:sldId id="379" r:id="rId52"/>
    <p:sldId id="334" r:id="rId53"/>
    <p:sldId id="359" r:id="rId54"/>
    <p:sldId id="386" r:id="rId55"/>
    <p:sldId id="281" r:id="rId56"/>
    <p:sldId id="282" r:id="rId57"/>
    <p:sldId id="382" r:id="rId58"/>
    <p:sldId id="381" r:id="rId59"/>
    <p:sldId id="283" r:id="rId60"/>
    <p:sldId id="284" r:id="rId61"/>
    <p:sldId id="335" r:id="rId62"/>
    <p:sldId id="360" r:id="rId63"/>
    <p:sldId id="387" r:id="rId64"/>
    <p:sldId id="285" r:id="rId65"/>
    <p:sldId id="286" r:id="rId66"/>
    <p:sldId id="380" r:id="rId67"/>
    <p:sldId id="287" r:id="rId6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>
        <p:scale>
          <a:sx n="125" d="100"/>
          <a:sy n="125" d="100"/>
        </p:scale>
        <p:origin x="1818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9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208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633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778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36336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332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9359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8311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1587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104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2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22456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208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633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7786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36336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332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9359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831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1587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104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2624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22456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2080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6335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7786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36336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3329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9359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8311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15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10484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2624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224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290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61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39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2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17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020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89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174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719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681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332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903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5860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7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869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082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719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782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084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22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014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652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1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362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3279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8559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3275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464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4029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0491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826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9874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03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40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2118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723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6839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0207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9399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4741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0789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250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052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07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7633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2964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7302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34899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945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1226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084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2726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26066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2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0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0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0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5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53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37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2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u="none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u="none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XXVII</a:t>
            </a:r>
          </a:p>
          <a:p>
            <a:r>
              <a:rPr lang="en-US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ying on the ground with a person in a robe&#10;&#10;Description automatically generated">
            <a:extLst>
              <a:ext uri="{FF2B5EF4-FFF2-40B4-BE49-F238E27FC236}">
                <a16:creationId xmlns:a16="http://schemas.microsoft.com/office/drawing/2014/main" id="{10AE2420-4EF6-408F-85AA-01D642BCF9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25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ook and a person's face&#10;&#10;Description automatically generated">
            <a:extLst>
              <a:ext uri="{FF2B5EF4-FFF2-40B4-BE49-F238E27FC236}">
                <a16:creationId xmlns:a16="http://schemas.microsoft.com/office/drawing/2014/main" id="{290D566D-D9CE-4F06-8F87-297C37CE4A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97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547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u="none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u="none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</a:t>
            </a:r>
            <a:br>
              <a:rPr lang="en-US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878237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inting of a person in a robe&#10;&#10;Description automatically generated">
            <a:extLst>
              <a:ext uri="{FF2B5EF4-FFF2-40B4-BE49-F238E27FC236}">
                <a16:creationId xmlns:a16="http://schemas.microsoft.com/office/drawing/2014/main" id="{1B2C60D9-0A39-451C-8098-8046D48D2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65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inting of a person talking to a person&#10;&#10;Description automatically generated">
            <a:extLst>
              <a:ext uri="{FF2B5EF4-FFF2-40B4-BE49-F238E27FC236}">
                <a16:creationId xmlns:a16="http://schemas.microsoft.com/office/drawing/2014/main" id="{59C0B236-455D-4A5D-B8EE-F43670605E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66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ook with green text&#10;&#10;Description automatically generated">
            <a:extLst>
              <a:ext uri="{FF2B5EF4-FFF2-40B4-BE49-F238E27FC236}">
                <a16:creationId xmlns:a16="http://schemas.microsoft.com/office/drawing/2014/main" id="{2525B76F-DA40-4B5D-817D-01106DD8E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17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28272D-1F2C-F236-E996-8F564A20C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BF252E-69DE-B284-9A7F-1723F7F76A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39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66750"/>
            <a:ext cx="9144000" cy="4324350"/>
          </a:xfrm>
        </p:spPr>
        <p:txBody>
          <a:bodyPr>
            <a:normAutofit/>
          </a:bodyPr>
          <a:lstStyle/>
          <a:p>
            <a:pPr algn="just"/>
            <a:r>
              <a:rPr lang="vi-VN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xin dẫn con theo chính lộ ngàn đời.</a:t>
            </a:r>
            <a:endParaRPr lang="en-US" sz="88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40481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524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Phúc thay kẻ lắng nghe và tuân giữ lời Thiên Chúa.</a:t>
            </a:r>
            <a:endParaRPr lang="en-US" sz="72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768241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inting of a person talking to a person&#10;&#10;Description automatically generated">
            <a:extLst>
              <a:ext uri="{FF2B5EF4-FFF2-40B4-BE49-F238E27FC236}">
                <a16:creationId xmlns:a16="http://schemas.microsoft.com/office/drawing/2014/main" id="{59C0B236-455D-4A5D-B8EE-F43670605E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07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inting of a person in a robe&#10;&#10;Description automatically generated">
            <a:extLst>
              <a:ext uri="{FF2B5EF4-FFF2-40B4-BE49-F238E27FC236}">
                <a16:creationId xmlns:a16="http://schemas.microsoft.com/office/drawing/2014/main" id="{1B2C60D9-0A39-451C-8098-8046D48D2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55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613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>
            <a:normAutofit/>
          </a:bodyPr>
          <a:lstStyle/>
          <a:p>
            <a:r>
              <a:rPr lang="en-US" sz="4400" b="0" u="none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THỨ T</a:t>
            </a:r>
            <a:r>
              <a:rPr lang="vi-VN" sz="4400" b="0" u="none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Ư</a:t>
            </a:r>
            <a:endParaRPr lang="en-US" sz="4400" b="0" u="none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u="none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u="none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XXVII</a:t>
            </a:r>
            <a:endParaRPr lang="vi-VN" sz="4400" b="0" u="none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u="none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4400" b="0" u="none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5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ĐỨC MẸ MÂN CÔI</a:t>
            </a:r>
          </a:p>
          <a:p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LỄ NHỚ</a:t>
            </a:r>
          </a:p>
          <a:p>
            <a:r>
              <a:rPr lang="en-US" sz="4400" b="0" i="1" u="none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4400" b="0" i="1" u="none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4400" b="0" i="1" u="none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u="none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4400" b="0" i="1" u="none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u="none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4400" b="0" i="1" u="none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i="1" u="none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4400" b="0" i="1" u="none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4400" b="0" i="1" u="none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4400" b="0" i="1" u="none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813 )</a:t>
            </a:r>
            <a:endParaRPr lang="vi-VN" sz="4400" b="0" i="1" u="none" dirty="0">
              <a:solidFill>
                <a:srgbClr val="C000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child&#10;&#10;Description automatically generated">
            <a:extLst>
              <a:ext uri="{FF2B5EF4-FFF2-40B4-BE49-F238E27FC236}">
                <a16:creationId xmlns:a16="http://schemas.microsoft.com/office/drawing/2014/main" id="{E7F5CCC8-FC91-4E50-ADE6-6072203060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06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114550"/>
            <a:ext cx="7692214" cy="3188737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A27D48F1-512F-4922-9925-74F4FAAC8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oup of people sitting on a staircase&#10;&#10;Description automatically generated">
            <a:extLst>
              <a:ext uri="{FF2B5EF4-FFF2-40B4-BE49-F238E27FC236}">
                <a16:creationId xmlns:a16="http://schemas.microsoft.com/office/drawing/2014/main" id="{BDF66404-AA05-4BC8-A1EC-E4C296FC29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9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 fontScale="92500"/>
          </a:bodyPr>
          <a:lstStyle/>
          <a:p>
            <a:pPr algn="just"/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Đấng Toàn Năng đã làm cho tôi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biết bao điều cao cả,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danh Người thật chí thánh chí tôn !</a:t>
            </a:r>
            <a:endParaRPr lang="en-US" sz="7200" b="0" u="none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390"/>
            <a:ext cx="502920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aby&#10;&#10;Description automatically generated">
            <a:extLst>
              <a:ext uri="{FF2B5EF4-FFF2-40B4-BE49-F238E27FC236}">
                <a16:creationId xmlns:a16="http://schemas.microsoft.com/office/drawing/2014/main" id="{7F141B0E-E8E7-4786-995F-815F407337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06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2667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Kính chào Đức Ma-ri-a, Mẹ đầy ân sủng, Thiên Chúa ở cùng Mẹ, Mẹ có phúc hơn mọi người phụ nữ.</a:t>
            </a:r>
            <a:endParaRPr lang="en-US" sz="6200" b="0" u="none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child&#10;&#10;Description automatically generated">
            <a:extLst>
              <a:ext uri="{FF2B5EF4-FFF2-40B4-BE49-F238E27FC236}">
                <a16:creationId xmlns:a16="http://schemas.microsoft.com/office/drawing/2014/main" id="{361DAC40-A8B5-4850-876B-09BF2A1817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57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u="none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u="none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</a:t>
            </a:r>
            <a:br>
              <a:rPr lang="en-US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9998768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u="none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u="none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</a:t>
            </a:r>
            <a:endParaRPr lang="vi-VN" sz="4400" b="0" u="none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a rosary&#10;&#10;Description automatically generated">
            <a:extLst>
              <a:ext uri="{FF2B5EF4-FFF2-40B4-BE49-F238E27FC236}">
                <a16:creationId xmlns:a16="http://schemas.microsoft.com/office/drawing/2014/main" id="{641F3F1F-881D-408A-B551-B3D4720B62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051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ook with green text&#10;&#10;Description automatically generated">
            <a:extLst>
              <a:ext uri="{FF2B5EF4-FFF2-40B4-BE49-F238E27FC236}">
                <a16:creationId xmlns:a16="http://schemas.microsoft.com/office/drawing/2014/main" id="{25E17084-77BD-4190-886B-DE3DEABB68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9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6EDB7E-D91F-66E1-D956-A460A70FE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55F124-F3DC-3E99-BF3F-9B823E58D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834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2925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Chúc tụng Đức Chúa là Thiên Chúa Ít-ra-en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đã viếng thăm dân Người.</a:t>
            </a:r>
            <a:endParaRPr lang="en-US" sz="72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527" y="361950"/>
            <a:ext cx="38290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6709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xin mở lòng chúng con, để chúng con lắng nghe lời của Con Chúa.</a:t>
            </a:r>
            <a:endParaRPr lang="en-US" sz="72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a rosary&#10;&#10;Description automatically generated">
            <a:extLst>
              <a:ext uri="{FF2B5EF4-FFF2-40B4-BE49-F238E27FC236}">
                <a16:creationId xmlns:a16="http://schemas.microsoft.com/office/drawing/2014/main" id="{641F3F1F-881D-408A-B551-B3D4720B62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747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u="none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u="none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</a:t>
            </a:r>
            <a:r>
              <a:rPr lang="vi-VN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 u="none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ook and a person's face&#10;&#10;Description automatically generated">
            <a:extLst>
              <a:ext uri="{FF2B5EF4-FFF2-40B4-BE49-F238E27FC236}">
                <a16:creationId xmlns:a16="http://schemas.microsoft.com/office/drawing/2014/main" id="{290D566D-D9CE-4F06-8F87-297C37CE4A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00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men in religious attire&#10;&#10;Description automatically generated">
            <a:extLst>
              <a:ext uri="{FF2B5EF4-FFF2-40B4-BE49-F238E27FC236}">
                <a16:creationId xmlns:a16="http://schemas.microsoft.com/office/drawing/2014/main" id="{709B88F6-81B8-4A70-B8F2-D221DBD01B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65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 kneeling on the ground&#10;&#10;Description automatically generated">
            <a:extLst>
              <a:ext uri="{FF2B5EF4-FFF2-40B4-BE49-F238E27FC236}">
                <a16:creationId xmlns:a16="http://schemas.microsoft.com/office/drawing/2014/main" id="{9F4C272E-3893-4BC2-B639-EFF7AE0512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066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ook with green and white text&#10;&#10;Description automatically generated">
            <a:extLst>
              <a:ext uri="{FF2B5EF4-FFF2-40B4-BE49-F238E27FC236}">
                <a16:creationId xmlns:a16="http://schemas.microsoft.com/office/drawing/2014/main" id="{9AE6000E-E1B2-4B8F-AAF6-A22BC0DE09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93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B8EEA8-E1E4-0467-A58C-EFABAF8BC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FF81A6-2676-C95E-ED3D-4A853F04C1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051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Autofit/>
          </a:bodyPr>
          <a:lstStyle/>
          <a:p>
            <a:pPr algn="just"/>
            <a:r>
              <a:rPr lang="vi-VN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Giao ước đã lập ra, muôn đời Chúa nhớ mãi.</a:t>
            </a:r>
            <a:endParaRPr lang="en-US" sz="88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61950"/>
            <a:ext cx="32480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53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 : Giờ đây thủ lãnh thế gian này sắp bị tống ra ngoài ! Phần tôi, một khi được giương cao lên khỏi mặt đất, tôi sẽ kéo mọi người lên với tôi.</a:t>
            </a:r>
            <a:endParaRPr lang="en-US" sz="53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 kneeling on the ground&#10;&#10;Description automatically generated">
            <a:extLst>
              <a:ext uri="{FF2B5EF4-FFF2-40B4-BE49-F238E27FC236}">
                <a16:creationId xmlns:a16="http://schemas.microsoft.com/office/drawing/2014/main" id="{9F4C272E-3893-4BC2-B639-EFF7AE0512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294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men in religious attire&#10;&#10;Description automatically generated">
            <a:extLst>
              <a:ext uri="{FF2B5EF4-FFF2-40B4-BE49-F238E27FC236}">
                <a16:creationId xmlns:a16="http://schemas.microsoft.com/office/drawing/2014/main" id="{709B88F6-81B8-4A70-B8F2-D221DBD01B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675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541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u="none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u="none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</a:t>
            </a:r>
            <a:r>
              <a:rPr lang="vi-VN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 u="none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711931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ying on the ground with a person in a robe&#10;&#10;Description automatically generated">
            <a:extLst>
              <a:ext uri="{FF2B5EF4-FFF2-40B4-BE49-F238E27FC236}">
                <a16:creationId xmlns:a16="http://schemas.microsoft.com/office/drawing/2014/main" id="{10AE2420-4EF6-408F-85AA-01D642BCF9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247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ith a baby and a person in a field&#10;&#10;Description automatically generated">
            <a:extLst>
              <a:ext uri="{FF2B5EF4-FFF2-40B4-BE49-F238E27FC236}">
                <a16:creationId xmlns:a16="http://schemas.microsoft.com/office/drawing/2014/main" id="{469FA9C2-DDF1-4358-8218-EC5B25679D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638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ook with green and white text&#10;&#10;Description automatically generated">
            <a:extLst>
              <a:ext uri="{FF2B5EF4-FFF2-40B4-BE49-F238E27FC236}">
                <a16:creationId xmlns:a16="http://schemas.microsoft.com/office/drawing/2014/main" id="{1B149DCE-6B02-40E7-ACED-D9073BB48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93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0BC3F-B1C2-E190-969F-2361C9F4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187640-B440-8B7F-5337-09AB64C590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4"/>
            <a:ext cx="9144000" cy="514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784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Giao ước đã lập ra, muôn đời Chúa nhớ mãi.</a:t>
            </a:r>
            <a:endParaRPr lang="en-US" sz="72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30956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215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Phúc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thay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kẻ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lắng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nghe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và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tuân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giữ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lời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Thiên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  <a:endParaRPr lang="en-US" sz="80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9440581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ith a baby and a person in a field&#10;&#10;Description automatically generated">
            <a:extLst>
              <a:ext uri="{FF2B5EF4-FFF2-40B4-BE49-F238E27FC236}">
                <a16:creationId xmlns:a16="http://schemas.microsoft.com/office/drawing/2014/main" id="{469FA9C2-DDF1-4358-8218-EC5B25679D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131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235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ook with green and white text&#10;&#10;Description automatically generated">
            <a:extLst>
              <a:ext uri="{FF2B5EF4-FFF2-40B4-BE49-F238E27FC236}">
                <a16:creationId xmlns:a16="http://schemas.microsoft.com/office/drawing/2014/main" id="{1D83A736-7A26-4B06-B68E-5A5A138A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0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385ED4-C945-82BB-C244-EE08A3E41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5C0A70-ADF9-A977-E5BA-B17866A860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4"/>
            <a:ext cx="9144000" cy="514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454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667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Giao ước đã lập ra, muôn đời Chúa nhớ mãi.</a:t>
            </a:r>
            <a:endParaRPr lang="en-US" sz="88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8E154B-C740-46CC-9759-45A562F3DB60}"/>
              </a:ext>
            </a:extLst>
          </p:cNvPr>
          <p:cNvSpPr/>
          <p:nvPr/>
        </p:nvSpPr>
        <p:spPr>
          <a:xfrm>
            <a:off x="2209800" y="297418"/>
            <a:ext cx="2668231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da-DK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110, 1-2.7-8.9 và 10c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76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nói: Thầy ban cho anh em một điều răn mới, là anh em hãy yêu thương nhau, như Thầy đã yêu thương anh em.</a:t>
            </a:r>
            <a:endParaRPr lang="en-US" sz="5800" b="0" u="none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724338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345</Words>
  <Application>Microsoft Office PowerPoint</Application>
  <PresentationFormat>On-screen Show (16:9)</PresentationFormat>
  <Paragraphs>65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56</vt:i4>
      </vt:variant>
    </vt:vector>
  </HeadingPairs>
  <TitlesOfParts>
    <vt:vector size="71" baseType="lpstr">
      <vt:lpstr>Arial</vt:lpstr>
      <vt:lpstr>Calibri</vt:lpstr>
      <vt:lpstr>UTM American Sans</vt:lpstr>
      <vt:lpstr>Office Theme</vt:lpstr>
      <vt:lpstr>1_Office Theme</vt:lpstr>
      <vt:lpstr>2_Office Theme</vt:lpstr>
      <vt:lpstr>5_Office Theme</vt:lpstr>
      <vt:lpstr>6_Office Theme</vt:lpstr>
      <vt:lpstr>11_Office Theme</vt:lpstr>
      <vt:lpstr>7_Office Theme</vt:lpstr>
      <vt:lpstr>14_Office Theme</vt:lpstr>
      <vt:lpstr>13_Office Theme</vt:lpstr>
      <vt:lpstr>21_Office Theme</vt:lpstr>
      <vt:lpstr>22_Office Theme</vt:lpstr>
      <vt:lpstr>23_Office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92</cp:revision>
  <dcterms:created xsi:type="dcterms:W3CDTF">2022-10-30T00:36:35Z</dcterms:created>
  <dcterms:modified xsi:type="dcterms:W3CDTF">2026-09-02T22:18:20Z</dcterms:modified>
</cp:coreProperties>
</file>