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4016" r:id="rId4"/>
    <p:sldMasterId id="2147484028" r:id="rId5"/>
    <p:sldMasterId id="2147484040" r:id="rId6"/>
  </p:sldMasterIdLst>
  <p:notesMasterIdLst>
    <p:notesMasterId r:id="rId62"/>
  </p:notesMasterIdLst>
  <p:handoutMasterIdLst>
    <p:handoutMasterId r:id="rId63"/>
  </p:handoutMasterIdLst>
  <p:sldIdLst>
    <p:sldId id="261" r:id="rId7"/>
    <p:sldId id="266" r:id="rId8"/>
    <p:sldId id="256" r:id="rId9"/>
    <p:sldId id="335" r:id="rId10"/>
    <p:sldId id="377" r:id="rId11"/>
    <p:sldId id="443" r:id="rId12"/>
    <p:sldId id="257" r:id="rId13"/>
    <p:sldId id="258" r:id="rId14"/>
    <p:sldId id="437" r:id="rId15"/>
    <p:sldId id="259" r:id="rId16"/>
    <p:sldId id="419" r:id="rId17"/>
    <p:sldId id="420" r:id="rId18"/>
    <p:sldId id="421" r:id="rId19"/>
    <p:sldId id="444" r:id="rId20"/>
    <p:sldId id="422" r:id="rId21"/>
    <p:sldId id="423" r:id="rId22"/>
    <p:sldId id="438" r:id="rId23"/>
    <p:sldId id="424" r:id="rId24"/>
    <p:sldId id="289" r:id="rId25"/>
    <p:sldId id="340" r:id="rId26"/>
    <p:sldId id="417" r:id="rId27"/>
    <p:sldId id="445" r:id="rId28"/>
    <p:sldId id="315" r:id="rId29"/>
    <p:sldId id="291" r:id="rId30"/>
    <p:sldId id="439" r:id="rId31"/>
    <p:sldId id="313" r:id="rId32"/>
    <p:sldId id="378" r:id="rId33"/>
    <p:sldId id="389" r:id="rId34"/>
    <p:sldId id="427" r:id="rId35"/>
    <p:sldId id="379" r:id="rId36"/>
    <p:sldId id="446" r:id="rId37"/>
    <p:sldId id="381" r:id="rId38"/>
    <p:sldId id="382" r:id="rId39"/>
    <p:sldId id="440" r:id="rId40"/>
    <p:sldId id="386" r:id="rId41"/>
    <p:sldId id="280" r:id="rId42"/>
    <p:sldId id="428" r:id="rId43"/>
    <p:sldId id="344" r:id="rId44"/>
    <p:sldId id="429" r:id="rId45"/>
    <p:sldId id="447" r:id="rId46"/>
    <p:sldId id="281" r:id="rId47"/>
    <p:sldId id="282" r:id="rId48"/>
    <p:sldId id="441" r:id="rId49"/>
    <p:sldId id="430" r:id="rId50"/>
    <p:sldId id="432" r:id="rId51"/>
    <p:sldId id="392" r:id="rId52"/>
    <p:sldId id="393" r:id="rId53"/>
    <p:sldId id="433" r:id="rId54"/>
    <p:sldId id="434" r:id="rId55"/>
    <p:sldId id="448" r:id="rId56"/>
    <p:sldId id="394" r:id="rId57"/>
    <p:sldId id="395" r:id="rId58"/>
    <p:sldId id="442" r:id="rId59"/>
    <p:sldId id="435" r:id="rId60"/>
    <p:sldId id="399" r:id="rId6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79" autoAdjust="0"/>
    <p:restoredTop sz="94660" autoAdjust="0"/>
  </p:normalViewPr>
  <p:slideViewPr>
    <p:cSldViewPr>
      <p:cViewPr>
        <p:scale>
          <a:sx n="150" d="100"/>
          <a:sy n="150" d="100"/>
        </p:scale>
        <p:origin x="1950" y="54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709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7" d="100"/>
          <a:sy n="97" d="100"/>
        </p:scale>
        <p:origin x="-4008" y="-7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96C54-0218-4041-8161-D3B4355EA71E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B7A662-10C7-4621-A2E4-4CDBE970D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097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D375B-612C-4207-8D39-3F054B08B417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DD0A1-759E-4490-BC96-EE7445A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36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21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6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724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19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854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94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3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58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7495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233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40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92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2016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923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727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96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7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111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1005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193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6282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376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42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266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3156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1082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535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565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4353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495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9770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924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778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459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8693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1062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8705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143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3174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3167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9088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5528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1543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99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085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1139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7618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3686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333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248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53285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1922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8719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88638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249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256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25536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738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2323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09810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28954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58162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452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31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27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72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6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42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459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12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239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730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  <p:sldLayoutId id="2147484045" r:id="rId5"/>
    <p:sldLayoutId id="2147484046" r:id="rId6"/>
    <p:sldLayoutId id="2147484047" r:id="rId7"/>
    <p:sldLayoutId id="2147484048" r:id="rId8"/>
    <p:sldLayoutId id="2147484049" r:id="rId9"/>
    <p:sldLayoutId id="2147484050" r:id="rId10"/>
    <p:sldLayoutId id="21474840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ĐÁP CA </a:t>
            </a: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XXVIII</a:t>
            </a: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66936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BA</a:t>
            </a: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XXVIII</a:t>
            </a:r>
            <a:endParaRPr lang="vi-VN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951650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94904B-8507-E1EB-ACBA-2B8B51EF3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05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green text&#10;&#10;Description automatically generated">
            <a:extLst>
              <a:ext uri="{FF2B5EF4-FFF2-40B4-BE49-F238E27FC236}">
                <a16:creationId xmlns:a16="http://schemas.microsoft.com/office/drawing/2014/main" id="{A482B717-BAF7-453B-A96D-E2FD3A0087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095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DC2416-3138-8AB6-5EE1-428581478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74885B-9E6F-0629-0CFC-D8F93793DC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549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340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Chúa, xin cho con được hưởng tình thương Chúa.</a:t>
            </a:r>
            <a:endParaRPr lang="en-US" sz="72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FF722A-9DFA-46B6-B697-EBA8CA4AE042}"/>
              </a:ext>
            </a:extLst>
          </p:cNvPr>
          <p:cNvSpPr/>
          <p:nvPr/>
        </p:nvSpPr>
        <p:spPr>
          <a:xfrm>
            <a:off x="2133600" y="280154"/>
            <a:ext cx="3525517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da-DK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 118, 41 và 43.44-45.47-48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430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Lời Thiên Chúa là lời sống động và </a:t>
            </a:r>
            <a:r>
              <a:rPr lang="en-US" sz="5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5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hữu hiệu, lời đó phê phán tâm tình cũng như tư tưởng của lòng người.</a:t>
            </a:r>
            <a:endParaRPr lang="en-US" sz="58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876319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036F51-426C-000C-F27C-24E7A4C08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5C1265-1261-0E08-5B26-FD3B7BFA1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6008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8381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TƯ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XVIII</a:t>
            </a:r>
            <a:endParaRPr lang="vi-VN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108460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4606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32222C-24B7-B3E7-BA8A-BA1D7B06F5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0041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green text&#10;&#10;Description automatically generated">
            <a:extLst>
              <a:ext uri="{FF2B5EF4-FFF2-40B4-BE49-F238E27FC236}">
                <a16:creationId xmlns:a16="http://schemas.microsoft.com/office/drawing/2014/main" id="{1CD87353-4734-44C4-B643-D8892446E1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9031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592704-71F5-610C-2485-B37C8C4A9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57E61A-FF9F-8862-290A-FB723A4E36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7752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>
            <a:normAutofit fontScale="92500"/>
          </a:bodyPr>
          <a:lstStyle/>
          <a:p>
            <a:pPr algn="just"/>
            <a:r>
              <a:rPr lang="vi-VN" sz="8000" dirty="0">
                <a:solidFill>
                  <a:schemeClr val="bg1"/>
                </a:solidFill>
              </a:rPr>
              <a:t>Lạy Chúa, ai theo Ngài sẽ nhận được ánh sáng ban sự sống.</a:t>
            </a:r>
            <a:endParaRPr lang="en-US" sz="170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sng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2D07BF-1DDB-33AE-F87E-DB69B73401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285750"/>
            <a:ext cx="37719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9870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>
            <a:noAutofit/>
          </a:bodyPr>
          <a:lstStyle/>
          <a:p>
            <a:pPr algn="just"/>
            <a:r>
              <a:rPr lang="en-US" sz="7200" dirty="0" err="1">
                <a:solidFill>
                  <a:schemeClr val="bg1"/>
                </a:solidFill>
              </a:rPr>
              <a:t>Chúa</a:t>
            </a:r>
            <a:r>
              <a:rPr lang="en-US" sz="7200" dirty="0">
                <a:solidFill>
                  <a:schemeClr val="bg1"/>
                </a:solidFill>
              </a:rPr>
              <a:t> </a:t>
            </a:r>
            <a:r>
              <a:rPr lang="en-US" sz="7200" dirty="0" err="1">
                <a:solidFill>
                  <a:schemeClr val="bg1"/>
                </a:solidFill>
              </a:rPr>
              <a:t>nói</a:t>
            </a:r>
            <a:r>
              <a:rPr lang="en-US" sz="7200" dirty="0">
                <a:solidFill>
                  <a:schemeClr val="bg1"/>
                </a:solidFill>
              </a:rPr>
              <a:t>: </a:t>
            </a:r>
            <a:r>
              <a:rPr lang="en-US" sz="7200" dirty="0" err="1">
                <a:solidFill>
                  <a:schemeClr val="bg1"/>
                </a:solidFill>
              </a:rPr>
              <a:t>Chiên</a:t>
            </a:r>
            <a:r>
              <a:rPr lang="en-US" sz="7200" dirty="0">
                <a:solidFill>
                  <a:schemeClr val="bg1"/>
                </a:solidFill>
              </a:rPr>
              <a:t> </a:t>
            </a:r>
            <a:r>
              <a:rPr lang="en-US" sz="7200" dirty="0" err="1">
                <a:solidFill>
                  <a:schemeClr val="bg1"/>
                </a:solidFill>
              </a:rPr>
              <a:t>của</a:t>
            </a:r>
            <a:r>
              <a:rPr lang="en-US" sz="7200" dirty="0">
                <a:solidFill>
                  <a:schemeClr val="bg1"/>
                </a:solidFill>
              </a:rPr>
              <a:t> </a:t>
            </a:r>
            <a:r>
              <a:rPr lang="en-US" sz="7200" dirty="0" err="1">
                <a:solidFill>
                  <a:schemeClr val="bg1"/>
                </a:solidFill>
              </a:rPr>
              <a:t>tôi</a:t>
            </a:r>
            <a:r>
              <a:rPr lang="en-US" sz="7200" dirty="0">
                <a:solidFill>
                  <a:schemeClr val="bg1"/>
                </a:solidFill>
              </a:rPr>
              <a:t> </a:t>
            </a:r>
            <a:r>
              <a:rPr lang="en-US" sz="7200" dirty="0" err="1">
                <a:solidFill>
                  <a:schemeClr val="bg1"/>
                </a:solidFill>
              </a:rPr>
              <a:t>thì</a:t>
            </a:r>
            <a:r>
              <a:rPr lang="en-US" sz="7200" dirty="0">
                <a:solidFill>
                  <a:schemeClr val="bg1"/>
                </a:solidFill>
              </a:rPr>
              <a:t> </a:t>
            </a:r>
            <a:r>
              <a:rPr lang="en-US" sz="7200" dirty="0" err="1">
                <a:solidFill>
                  <a:schemeClr val="bg1"/>
                </a:solidFill>
              </a:rPr>
              <a:t>nghe</a:t>
            </a:r>
            <a:r>
              <a:rPr lang="en-US" sz="7200" dirty="0">
                <a:solidFill>
                  <a:schemeClr val="bg1"/>
                </a:solidFill>
              </a:rPr>
              <a:t> </a:t>
            </a:r>
            <a:r>
              <a:rPr lang="en-US" sz="7200" dirty="0" err="1">
                <a:solidFill>
                  <a:schemeClr val="bg1"/>
                </a:solidFill>
              </a:rPr>
              <a:t>tiếng</a:t>
            </a:r>
            <a:r>
              <a:rPr lang="en-US" sz="7200" dirty="0">
                <a:solidFill>
                  <a:schemeClr val="bg1"/>
                </a:solidFill>
              </a:rPr>
              <a:t> </a:t>
            </a:r>
            <a:r>
              <a:rPr lang="en-US" sz="7200" dirty="0" err="1">
                <a:solidFill>
                  <a:schemeClr val="bg1"/>
                </a:solidFill>
              </a:rPr>
              <a:t>tôi</a:t>
            </a:r>
            <a:r>
              <a:rPr lang="en-US" sz="7200" dirty="0">
                <a:solidFill>
                  <a:schemeClr val="bg1"/>
                </a:solidFill>
              </a:rPr>
              <a:t>; </a:t>
            </a:r>
            <a:r>
              <a:rPr lang="en-US" sz="7200" dirty="0" err="1">
                <a:solidFill>
                  <a:schemeClr val="bg1"/>
                </a:solidFill>
              </a:rPr>
              <a:t>tôi</a:t>
            </a:r>
            <a:r>
              <a:rPr lang="en-US" sz="7200" dirty="0">
                <a:solidFill>
                  <a:schemeClr val="bg1"/>
                </a:solidFill>
              </a:rPr>
              <a:t> </a:t>
            </a:r>
            <a:r>
              <a:rPr lang="en-US" sz="7200" dirty="0" err="1">
                <a:solidFill>
                  <a:schemeClr val="bg1"/>
                </a:solidFill>
              </a:rPr>
              <a:t>biết</a:t>
            </a:r>
            <a:r>
              <a:rPr lang="en-US" sz="7200" dirty="0">
                <a:solidFill>
                  <a:schemeClr val="bg1"/>
                </a:solidFill>
              </a:rPr>
              <a:t> </a:t>
            </a:r>
            <a:r>
              <a:rPr lang="en-US" sz="7200" dirty="0" err="1">
                <a:solidFill>
                  <a:schemeClr val="bg1"/>
                </a:solidFill>
              </a:rPr>
              <a:t>chúng</a:t>
            </a:r>
            <a:r>
              <a:rPr lang="en-US" sz="7200" dirty="0">
                <a:solidFill>
                  <a:schemeClr val="bg1"/>
                </a:solidFill>
              </a:rPr>
              <a:t>, </a:t>
            </a:r>
            <a:r>
              <a:rPr lang="en-US" sz="7200" dirty="0" err="1">
                <a:solidFill>
                  <a:schemeClr val="bg1"/>
                </a:solidFill>
              </a:rPr>
              <a:t>và</a:t>
            </a:r>
            <a:r>
              <a:rPr lang="en-US" sz="7200" dirty="0">
                <a:solidFill>
                  <a:schemeClr val="bg1"/>
                </a:solidFill>
              </a:rPr>
              <a:t> </a:t>
            </a:r>
            <a:r>
              <a:rPr lang="en-US" sz="7200" dirty="0" err="1">
                <a:solidFill>
                  <a:schemeClr val="bg1"/>
                </a:solidFill>
              </a:rPr>
              <a:t>chúng</a:t>
            </a:r>
            <a:r>
              <a:rPr lang="en-US" sz="7200" dirty="0">
                <a:solidFill>
                  <a:schemeClr val="bg1"/>
                </a:solidFill>
              </a:rPr>
              <a:t> </a:t>
            </a:r>
            <a:r>
              <a:rPr lang="en-US" sz="7200" dirty="0" err="1">
                <a:solidFill>
                  <a:schemeClr val="bg1"/>
                </a:solidFill>
              </a:rPr>
              <a:t>theo</a:t>
            </a:r>
            <a:r>
              <a:rPr lang="en-US" sz="7200" dirty="0">
                <a:solidFill>
                  <a:schemeClr val="bg1"/>
                </a:solidFill>
              </a:rPr>
              <a:t> </a:t>
            </a:r>
            <a:r>
              <a:rPr lang="en-US" sz="7200" dirty="0" err="1">
                <a:solidFill>
                  <a:schemeClr val="bg1"/>
                </a:solidFill>
              </a:rPr>
              <a:t>tôi</a:t>
            </a:r>
            <a:r>
              <a:rPr lang="en-US" sz="7200" dirty="0">
                <a:solidFill>
                  <a:schemeClr val="bg1"/>
                </a:solidFill>
              </a:rPr>
              <a:t>.</a:t>
            </a:r>
            <a:endParaRPr lang="en-US" sz="115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sng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41836754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4C05DD-4D46-2E23-9342-F29DFEB94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4AD195-9B7F-BDBD-5D82-13AC69EB7A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1314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57705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THỨ </a:t>
            </a:r>
            <a:r>
              <a:rPr lang="en-US" sz="4400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NĂM</a:t>
            </a:r>
            <a:endParaRPr lang="en-US" sz="4400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SAU CHÚA NHẬT 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XXVIII</a:t>
            </a:r>
            <a:endParaRPr lang="vi-VN" sz="4400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5930643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787A0E-D5D0-0A14-2573-2212A43086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1774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3947B5-1618-EDC7-51F0-77A178E2FE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193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HAI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</a:t>
            </a:r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XXVIII</a:t>
            </a:r>
            <a:endParaRPr lang="vi-VN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7295075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green text&#10;&#10;Description automatically generated">
            <a:extLst>
              <a:ext uri="{FF2B5EF4-FFF2-40B4-BE49-F238E27FC236}">
                <a16:creationId xmlns:a16="http://schemas.microsoft.com/office/drawing/2014/main" id="{8AD32CD7-11C4-4AC2-8BAA-C068CD644E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245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CA6035-B982-4C21-EA16-BA2EB8321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0A35BB-7726-CADF-16CF-76DAF437F3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049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3806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8000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Chúa đã biểu dương ơn Người cứu độ.</a:t>
            </a:r>
            <a:endParaRPr lang="en-US" sz="8000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C00000"/>
                </a:solidFill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C00000"/>
                </a:solidFill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C00000"/>
                </a:solidFill>
                <a:cs typeface="Times New Roman" pitchFamily="18" charset="0"/>
              </a:rPr>
              <a:t>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EEEA19-0F4B-491A-BAE7-6258C4B1A60A}"/>
              </a:ext>
            </a:extLst>
          </p:cNvPr>
          <p:cNvSpPr/>
          <p:nvPr/>
        </p:nvSpPr>
        <p:spPr>
          <a:xfrm>
            <a:off x="2070204" y="277265"/>
            <a:ext cx="2988319" cy="44012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 97, 1.2-3ab.3cd-4.5-6</a:t>
            </a:r>
          </a:p>
        </p:txBody>
      </p:sp>
    </p:spTree>
    <p:extLst>
      <p:ext uri="{BB962C8B-B14F-4D97-AF65-F5344CB8AC3E}">
        <p14:creationId xmlns:p14="http://schemas.microsoft.com/office/powerpoint/2010/main" val="19027966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>
            <a:noAutofit/>
          </a:bodyPr>
          <a:lstStyle/>
          <a:p>
            <a:pPr algn="just"/>
            <a:r>
              <a:rPr lang="vi-VN" sz="5400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Chúa nói: Chính Thầy là con đường, là sự thật và là sự sống. Không ai có thể đến với Chúa Cha mà không qua Thầy.</a:t>
            </a:r>
            <a:endParaRPr lang="en-US" sz="5400" b="0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C00000"/>
                </a:solidFill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C00000"/>
                </a:solidFill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36128153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C6289-3F7E-73B9-EAC5-DC1CA43EB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A46834-46EB-2736-2AFC-3FFB466EC0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9343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05191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SÁU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XVIII</a:t>
            </a:r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246411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framed pictures of a nun and a person&#10;&#10;Description automatically generated">
            <a:extLst>
              <a:ext uri="{FF2B5EF4-FFF2-40B4-BE49-F238E27FC236}">
                <a16:creationId xmlns:a16="http://schemas.microsoft.com/office/drawing/2014/main" id="{591F65C2-9A74-40B2-95AA-49A181EA2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5620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15F511-23C0-6699-2D1D-BDBBA0C73F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9379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green text&#10;&#10;Description automatically generated">
            <a:extLst>
              <a:ext uri="{FF2B5EF4-FFF2-40B4-BE49-F238E27FC236}">
                <a16:creationId xmlns:a16="http://schemas.microsoft.com/office/drawing/2014/main" id="{0317FABF-234F-44E7-81F8-2CDD45631F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844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0C71335-2E9B-7819-A682-1B1E409E99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7573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DEC86E-B54A-31AD-D908-A65CAD0E8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362E6C-4A55-C2A9-3358-6951115D91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2178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90550"/>
            <a:ext cx="9144000" cy="4324350"/>
          </a:xfrm>
        </p:spPr>
        <p:txBody>
          <a:bodyPr anchor="ctr" anchorCtr="0">
            <a:noAutofit/>
          </a:bodyPr>
          <a:lstStyle/>
          <a:p>
            <a:pPr algn="just"/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Hạnh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phúc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thay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dân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nào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, Chúa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chọn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làm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gia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nghiệp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.</a:t>
            </a:r>
            <a:endParaRPr lang="en-US" sz="80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C0FF6C-8705-4D1E-ADDE-9ED7233BD4E0}"/>
              </a:ext>
            </a:extLst>
          </p:cNvPr>
          <p:cNvSpPr/>
          <p:nvPr/>
        </p:nvSpPr>
        <p:spPr>
          <a:xfrm>
            <a:off x="2057400" y="270510"/>
            <a:ext cx="2504212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 32, 1-2.4-5.12-13</a:t>
            </a:r>
          </a:p>
        </p:txBody>
      </p:sp>
    </p:spTree>
    <p:extLst>
      <p:ext uri="{BB962C8B-B14F-4D97-AF65-F5344CB8AC3E}">
        <p14:creationId xmlns:p14="http://schemas.microsoft.com/office/powerpoint/2010/main" val="39751543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Xin đổ tình thương xuống chúng con, lạy Chúa, như chúng con hằng trông cậy nơi Ngài.</a:t>
            </a:r>
            <a:endParaRPr lang="en-US" sz="60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30576313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EEF3D2-A331-CCA6-1D07-F18F6BE9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2519AA-3F2F-E0BE-66D8-30C5A20056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3388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framed pictures of a nun and a person&#10;&#10;Description automatically generated">
            <a:extLst>
              <a:ext uri="{FF2B5EF4-FFF2-40B4-BE49-F238E27FC236}">
                <a16:creationId xmlns:a16="http://schemas.microsoft.com/office/drawing/2014/main" id="{591F65C2-9A74-40B2-95AA-49A181EA2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6538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76663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BẢY</a:t>
            </a: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XVIII</a:t>
            </a:r>
            <a:b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12576961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ainting of a person with a beard&#10;&#10;Description automatically generated">
            <a:extLst>
              <a:ext uri="{FF2B5EF4-FFF2-40B4-BE49-F238E27FC236}">
                <a16:creationId xmlns:a16="http://schemas.microsoft.com/office/drawing/2014/main" id="{FE22724D-57CE-4617-8CAC-12A3CDB41E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564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AD83B0A-42FB-8D1E-E8F8-07769CEBA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1813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green and white text&#10;&#10;Description automatically generated">
            <a:extLst>
              <a:ext uri="{FF2B5EF4-FFF2-40B4-BE49-F238E27FC236}">
                <a16:creationId xmlns:a16="http://schemas.microsoft.com/office/drawing/2014/main" id="{4235A689-BC46-4C52-8E2D-0B4480189B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689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green text&#10;&#10;Description automatically generated">
            <a:extLst>
              <a:ext uri="{FF2B5EF4-FFF2-40B4-BE49-F238E27FC236}">
                <a16:creationId xmlns:a16="http://schemas.microsoft.com/office/drawing/2014/main" id="{A482B717-BAF7-453B-A96D-E2FD3A0087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9520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596564-511F-141B-8748-66812988E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3E6D02-2A5D-F217-2C29-2934E4EF6A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8620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905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đã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đặt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Con Chúa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làm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chủ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công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trình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tay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Chúa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sáng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tạo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.</a:t>
            </a:r>
            <a:endParaRPr lang="en-US" sz="72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FF00"/>
                </a:solidFill>
                <a:cs typeface="Times New Roman" pitchFamily="18" charset="0"/>
              </a:rPr>
              <a:t>Đáp ca: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FAD6D0-6CB8-497C-B7C2-0047A3425C10}"/>
              </a:ext>
            </a:extLst>
          </p:cNvPr>
          <p:cNvSpPr/>
          <p:nvPr/>
        </p:nvSpPr>
        <p:spPr>
          <a:xfrm>
            <a:off x="2057400" y="274230"/>
            <a:ext cx="2218877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 8, 2-3a.4-5.6-7</a:t>
            </a:r>
          </a:p>
        </p:txBody>
      </p:sp>
    </p:spTree>
    <p:extLst>
      <p:ext uri="{BB962C8B-B14F-4D97-AF65-F5344CB8AC3E}">
        <p14:creationId xmlns:p14="http://schemas.microsoft.com/office/powerpoint/2010/main" val="13113281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61950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nói: Thần Khí sự thật sẽ làm chứng về Thầy. Cả anh em nữa, anh em cũng làm chứng về Thầy.</a:t>
            </a:r>
            <a:endParaRPr lang="en-US" sz="58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7909364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A69CD1-2325-FF84-A3EA-61D8F904C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D3C65E-94E7-EF76-92E5-A47D97C569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4639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ainting of a person with a beard&#10;&#10;Description automatically generated">
            <a:extLst>
              <a:ext uri="{FF2B5EF4-FFF2-40B4-BE49-F238E27FC236}">
                <a16:creationId xmlns:a16="http://schemas.microsoft.com/office/drawing/2014/main" id="{FE22724D-57CE-4617-8CAC-12A3CDB41E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0606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8391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DE6F8A-1B55-C975-50A1-8D8278FF3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79C8192-8AD1-EB37-760F-02B309D41D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2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340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Chúc tụng danh thánh Chúa,tự giờ đây cho đến mãi muôn đời !</a:t>
            </a:r>
            <a:endParaRPr lang="en-US" sz="72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191" y="285750"/>
            <a:ext cx="32385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7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Ngày hôm nay, anh em chớ cứng lòng,</a:t>
            </a:r>
            <a:r>
              <a:rPr lang="en-US" sz="7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7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nhưng hãy nghe tiếng Chúa.</a:t>
            </a:r>
            <a:endParaRPr lang="en-US" sz="7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EB0F07-28CA-C23A-4F00-0B7516CE9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BACFF11-8931-9C10-BDCC-5F88D097AE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376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338</Words>
  <Application>Microsoft Office PowerPoint</Application>
  <PresentationFormat>On-screen Show (16:9)</PresentationFormat>
  <Paragraphs>68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55</vt:i4>
      </vt:variant>
    </vt:vector>
  </HeadingPairs>
  <TitlesOfParts>
    <vt:vector size="65" baseType="lpstr">
      <vt:lpstr>Arial</vt:lpstr>
      <vt:lpstr>Calibri</vt:lpstr>
      <vt:lpstr>Times New Roman</vt:lpstr>
      <vt:lpstr>UTM American Sans</vt:lpstr>
      <vt:lpstr>Office Theme</vt:lpstr>
      <vt:lpstr>1_Office Theme</vt:lpstr>
      <vt:lpstr>2_Office Theme</vt:lpstr>
      <vt:lpstr>13_Office Theme</vt:lpstr>
      <vt:lpstr>25_Office Theme</vt:lpstr>
      <vt:lpstr>26_Office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Hung Nam</dc:creator>
  <cp:lastModifiedBy>Nam Hung</cp:lastModifiedBy>
  <cp:revision>99</cp:revision>
  <dcterms:created xsi:type="dcterms:W3CDTF">2022-10-30T00:36:35Z</dcterms:created>
  <dcterms:modified xsi:type="dcterms:W3CDTF">2026-09-03T03:21:41Z</dcterms:modified>
</cp:coreProperties>
</file>