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08" r:id="rId3"/>
    <p:sldMasterId id="2147483804" r:id="rId4"/>
    <p:sldMasterId id="2147483828" r:id="rId5"/>
    <p:sldMasterId id="2147483888" r:id="rId6"/>
    <p:sldMasterId id="2147483984" r:id="rId7"/>
    <p:sldMasterId id="2147484028" r:id="rId8"/>
  </p:sldMasterIdLst>
  <p:notesMasterIdLst>
    <p:notesMasterId r:id="rId59"/>
  </p:notesMasterIdLst>
  <p:sldIdLst>
    <p:sldId id="261" r:id="rId9"/>
    <p:sldId id="377" r:id="rId10"/>
    <p:sldId id="427" r:id="rId11"/>
    <p:sldId id="428" r:id="rId12"/>
    <p:sldId id="429" r:id="rId13"/>
    <p:sldId id="455" r:id="rId14"/>
    <p:sldId id="430" r:id="rId15"/>
    <p:sldId id="431" r:id="rId16"/>
    <p:sldId id="458" r:id="rId17"/>
    <p:sldId id="434" r:id="rId18"/>
    <p:sldId id="267" r:id="rId19"/>
    <p:sldId id="332" r:id="rId20"/>
    <p:sldId id="397" r:id="rId21"/>
    <p:sldId id="456" r:id="rId22"/>
    <p:sldId id="308" r:id="rId23"/>
    <p:sldId id="271" r:id="rId24"/>
    <p:sldId id="457" r:id="rId25"/>
    <p:sldId id="351" r:id="rId26"/>
    <p:sldId id="378" r:id="rId27"/>
    <p:sldId id="379" r:id="rId28"/>
    <p:sldId id="395" r:id="rId29"/>
    <p:sldId id="459" r:id="rId30"/>
    <p:sldId id="389" r:id="rId31"/>
    <p:sldId id="390" r:id="rId32"/>
    <p:sldId id="437" r:id="rId33"/>
    <p:sldId id="313" r:id="rId34"/>
    <p:sldId id="276" r:id="rId35"/>
    <p:sldId id="334" r:id="rId36"/>
    <p:sldId id="424" r:id="rId37"/>
    <p:sldId id="461" r:id="rId38"/>
    <p:sldId id="321" r:id="rId39"/>
    <p:sldId id="278" r:id="rId40"/>
    <p:sldId id="460" r:id="rId41"/>
    <p:sldId id="279" r:id="rId42"/>
    <p:sldId id="439" r:id="rId43"/>
    <p:sldId id="440" r:id="rId44"/>
    <p:sldId id="441" r:id="rId45"/>
    <p:sldId id="462" r:id="rId46"/>
    <p:sldId id="442" r:id="rId47"/>
    <p:sldId id="443" r:id="rId48"/>
    <p:sldId id="463" r:id="rId49"/>
    <p:sldId id="445" r:id="rId50"/>
    <p:sldId id="446" r:id="rId51"/>
    <p:sldId id="447" r:id="rId52"/>
    <p:sldId id="448" r:id="rId53"/>
    <p:sldId id="464" r:id="rId54"/>
    <p:sldId id="449" r:id="rId55"/>
    <p:sldId id="450" r:id="rId56"/>
    <p:sldId id="465" r:id="rId57"/>
    <p:sldId id="452" r:id="rId5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93" autoAdjust="0"/>
  </p:normalViewPr>
  <p:slideViewPr>
    <p:cSldViewPr>
      <p:cViewPr>
        <p:scale>
          <a:sx n="125" d="100"/>
          <a:sy n="125" d="100"/>
        </p:scale>
        <p:origin x="2670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4387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5" Type="http://schemas.openxmlformats.org/officeDocument/2006/relationships/slideMaster" Target="slideMasters/slideMaster5.xml"/><Relationship Id="rId61" Type="http://schemas.openxmlformats.org/officeDocument/2006/relationships/viewProps" Target="viewProp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D375B-612C-4207-8D39-3F054B08B417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DD0A1-759E-4490-BC96-EE7445A3C7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036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BDD0A1-759E-4490-BC96-EE7445A3C75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222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91503-F92A-B123-5A6D-E4D04C079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4A08C5-77AC-AEB4-970E-B7A3389E2B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19EB09-C037-957F-B899-1648B26B21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1CBEC-4A21-AC2D-0BD9-E9AB7D1CB3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DD0A1-759E-4490-BC96-EE7445A3C7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8529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0373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8003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9445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9126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3842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4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446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630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1301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4717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918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633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7903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5860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97598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88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082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7197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7823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084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922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8014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0959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9358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8815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395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885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734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1525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85258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1926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9099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4953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00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277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19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6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7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50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87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5722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62968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95016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6802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033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69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46376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03499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24727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6125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017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Relationship Id="rId9" Type="http://schemas.openxmlformats.org/officeDocument/2006/relationships/image" Target="../media/image1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D05D-9052-427B-A3CD-A712CE25A2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E0D67-A323-484C-BA12-172FF4BD7F8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34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5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744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2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81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XXX</a:t>
            </a: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600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XX</a:t>
            </a:r>
            <a:b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42912380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3A910B-C184-815C-3D08-78129565F2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256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and green sign with green text&#10;&#10;Description automatically generated">
            <a:extLst>
              <a:ext uri="{FF2B5EF4-FFF2-40B4-BE49-F238E27FC236}">
                <a16:creationId xmlns:a16="http://schemas.microsoft.com/office/drawing/2014/main" id="{B6F616D5-5DFF-4CC5-AC78-D22079C0AA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76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7B2297-3731-AB9F-E7B1-962291FF8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B16338-4407-B24B-72D5-CBABD89565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722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191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Hạnh phúc thay những người kính sợ Chúa.</a:t>
            </a:r>
            <a:endParaRPr lang="en-US" sz="8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340995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6755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7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Cha là Chúa Tể trời đất, con xin ngợi khen Cha, vì Cha đã mặc khải mầu nhiệm Nước Trời cho những người bé mọn.</a:t>
            </a:r>
            <a:endParaRPr lang="en-US" sz="57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118463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A89004-28FE-3922-4FD5-51CA91D8D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A862E4-DF83-D579-BA15-60F3F28DA4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678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5128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6254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THỨ </a:t>
            </a:r>
            <a:r>
              <a:rPr lang="en-US" sz="6000" dirty="0">
                <a:solidFill>
                  <a:srgbClr val="003366"/>
                </a:solidFill>
              </a:rPr>
              <a:t>T</a:t>
            </a:r>
            <a:r>
              <a:rPr lang="vi-VN" sz="6000" dirty="0">
                <a:solidFill>
                  <a:srgbClr val="003366"/>
                </a:solidFill>
              </a:rPr>
              <a:t>Ư</a:t>
            </a:r>
            <a: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  <a:t> NGÀY 28-10</a:t>
            </a:r>
            <a:br>
              <a:rPr lang="en-US" sz="6000" b="0" dirty="0">
                <a:solidFill>
                  <a:srgbClr val="003366"/>
                </a:solidFill>
                <a:effectLst/>
                <a:latin typeface="+mj-lt"/>
              </a:rPr>
            </a:br>
            <a:r>
              <a:rPr lang="en-US" b="0" dirty="0">
                <a:solidFill>
                  <a:srgbClr val="C00000"/>
                </a:solidFill>
                <a:effectLst/>
                <a:latin typeface="+mj-lt"/>
              </a:rPr>
              <a:t>THÁNH SIMON VÀ THÁNH GIUĐA TÔNG ĐỒ</a:t>
            </a:r>
            <a:br>
              <a:rPr lang="en-US" b="0" dirty="0">
                <a:solidFill>
                  <a:srgbClr val="003366"/>
                </a:solidFill>
                <a:effectLst/>
                <a:latin typeface="+mj-lt"/>
              </a:rPr>
            </a:br>
            <a:r>
              <a:rPr lang="en-US" sz="4800" b="0" dirty="0">
                <a:solidFill>
                  <a:srgbClr val="003366"/>
                </a:solidFill>
                <a:effectLst/>
                <a:latin typeface="+mj-lt"/>
              </a:rPr>
              <a:t>LỄ KÍNH</a:t>
            </a:r>
            <a:br>
              <a:rPr lang="en-US" sz="4800" b="0" dirty="0">
                <a:solidFill>
                  <a:srgbClr val="003366"/>
                </a:solidFill>
                <a:effectLst/>
                <a:latin typeface="+mj-lt"/>
              </a:rPr>
            </a:br>
            <a:r>
              <a:rPr lang="en-US" sz="4800" b="0" i="1" dirty="0">
                <a:solidFill>
                  <a:srgbClr val="003366"/>
                </a:solidFill>
                <a:effectLst/>
                <a:latin typeface="+mj-lt"/>
              </a:rPr>
              <a:t>( </a:t>
            </a:r>
            <a:r>
              <a:rPr lang="en-US" sz="4800" b="0" i="1" dirty="0" err="1">
                <a:solidFill>
                  <a:srgbClr val="003366"/>
                </a:solidFill>
                <a:effectLst/>
                <a:latin typeface="+mj-lt"/>
              </a:rPr>
              <a:t>sách</a:t>
            </a:r>
            <a:r>
              <a:rPr lang="en-US" sz="4800" b="0" i="1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4800" b="0" i="1" dirty="0" err="1">
                <a:solidFill>
                  <a:srgbClr val="003366"/>
                </a:solidFill>
                <a:effectLst/>
                <a:latin typeface="+mj-lt"/>
              </a:rPr>
              <a:t>bài</a:t>
            </a:r>
            <a:r>
              <a:rPr lang="en-US" sz="4800" b="0" i="1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4800" b="0" i="1" dirty="0" err="1">
                <a:solidFill>
                  <a:srgbClr val="003366"/>
                </a:solidFill>
                <a:effectLst/>
                <a:latin typeface="+mj-lt"/>
              </a:rPr>
              <a:t>đọc</a:t>
            </a:r>
            <a:r>
              <a:rPr lang="en-US" sz="4800" b="0" i="1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4800" b="0" i="1" dirty="0" err="1">
                <a:solidFill>
                  <a:srgbClr val="003366"/>
                </a:solidFill>
                <a:effectLst/>
                <a:latin typeface="+mj-lt"/>
              </a:rPr>
              <a:t>quyển</a:t>
            </a:r>
            <a:r>
              <a:rPr lang="en-US" sz="4800" b="0" i="1" dirty="0">
                <a:solidFill>
                  <a:srgbClr val="003366"/>
                </a:solidFill>
                <a:effectLst/>
                <a:latin typeface="+mj-lt"/>
              </a:rPr>
              <a:t> 2 </a:t>
            </a:r>
            <a:r>
              <a:rPr lang="en-US" sz="4800" b="0" i="1" dirty="0" err="1">
                <a:solidFill>
                  <a:srgbClr val="003366"/>
                </a:solidFill>
                <a:effectLst/>
                <a:latin typeface="+mj-lt"/>
              </a:rPr>
              <a:t>trang</a:t>
            </a:r>
            <a:r>
              <a:rPr lang="en-US" sz="4800" b="0" i="1" dirty="0">
                <a:solidFill>
                  <a:srgbClr val="003366"/>
                </a:solidFill>
                <a:effectLst/>
                <a:latin typeface="+mj-lt"/>
              </a:rPr>
              <a:t> 820 )</a:t>
            </a:r>
            <a:endParaRPr lang="en-US" sz="6000" b="0" i="1" dirty="0">
              <a:solidFill>
                <a:srgbClr val="003366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6927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177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of two men&#10;&#10;Description automatically generated">
            <a:extLst>
              <a:ext uri="{FF2B5EF4-FFF2-40B4-BE49-F238E27FC236}">
                <a16:creationId xmlns:a16="http://schemas.microsoft.com/office/drawing/2014/main" id="{14B011AC-8DE1-4678-A7A4-034F563E44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5351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ook with text on it&#10;&#10;Description automatically generated">
            <a:extLst>
              <a:ext uri="{FF2B5EF4-FFF2-40B4-BE49-F238E27FC236}">
                <a16:creationId xmlns:a16="http://schemas.microsoft.com/office/drawing/2014/main" id="{5D87439B-96AB-4E15-8C26-CB812B4EBC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22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1EACCC-B145-4499-214A-DC415D362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7F3E0B-A833-1CDD-D5E8-EABFB96B12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72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742950"/>
            <a:ext cx="9144000" cy="4419599"/>
          </a:xfrm>
        </p:spPr>
        <p:txBody>
          <a:bodyPr>
            <a:normAutofit/>
          </a:bodyPr>
          <a:lstStyle/>
          <a:p>
            <a:pPr algn="just"/>
            <a:r>
              <a:rPr lang="en-US" sz="8000" b="0" dirty="0" err="1">
                <a:solidFill>
                  <a:srgbClr val="003366"/>
                </a:solidFill>
                <a:effectLst/>
                <a:latin typeface="+mj-lt"/>
              </a:rPr>
              <a:t>Tiếng</a:t>
            </a:r>
            <a:r>
              <a:rPr lang="en-US" sz="8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8000" b="0" dirty="0" err="1">
                <a:solidFill>
                  <a:srgbClr val="003366"/>
                </a:solidFill>
                <a:effectLst/>
                <a:latin typeface="+mj-lt"/>
              </a:rPr>
              <a:t>các</a:t>
            </a:r>
            <a:r>
              <a:rPr lang="en-US" sz="8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8000" b="0" dirty="0" err="1">
                <a:solidFill>
                  <a:srgbClr val="003366"/>
                </a:solidFill>
                <a:effectLst/>
                <a:latin typeface="+mj-lt"/>
              </a:rPr>
              <a:t>ngài</a:t>
            </a:r>
            <a:r>
              <a:rPr lang="en-US" sz="8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8000" b="0" dirty="0" err="1">
                <a:solidFill>
                  <a:srgbClr val="003366"/>
                </a:solidFill>
                <a:effectLst/>
                <a:latin typeface="+mj-lt"/>
              </a:rPr>
              <a:t>đã</a:t>
            </a:r>
            <a:r>
              <a:rPr lang="en-US" sz="8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8000" b="0" dirty="0" err="1">
                <a:solidFill>
                  <a:srgbClr val="003366"/>
                </a:solidFill>
                <a:effectLst/>
                <a:latin typeface="+mj-lt"/>
              </a:rPr>
              <a:t>vang</a:t>
            </a:r>
            <a:r>
              <a:rPr lang="en-US" sz="8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8000" b="0" dirty="0" err="1">
                <a:solidFill>
                  <a:srgbClr val="003366"/>
                </a:solidFill>
                <a:effectLst/>
                <a:latin typeface="+mj-lt"/>
              </a:rPr>
              <a:t>dội</a:t>
            </a:r>
            <a:r>
              <a:rPr lang="en-US" sz="8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8000" b="0" dirty="0" err="1">
                <a:solidFill>
                  <a:srgbClr val="003366"/>
                </a:solidFill>
                <a:effectLst/>
                <a:latin typeface="+mj-lt"/>
              </a:rPr>
              <a:t>khắp</a:t>
            </a:r>
            <a:r>
              <a:rPr lang="en-US" sz="8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8000" b="0" dirty="0" err="1">
                <a:solidFill>
                  <a:srgbClr val="003366"/>
                </a:solidFill>
                <a:effectLst/>
                <a:latin typeface="+mj-lt"/>
              </a:rPr>
              <a:t>hoàn</a:t>
            </a:r>
            <a:r>
              <a:rPr lang="en-US" sz="80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8000" b="0" dirty="0" err="1">
                <a:solidFill>
                  <a:srgbClr val="003366"/>
                </a:solidFill>
                <a:effectLst/>
                <a:latin typeface="+mj-lt"/>
              </a:rPr>
              <a:t>cầu</a:t>
            </a:r>
            <a:r>
              <a:rPr lang="en-US" sz="8000" b="0" dirty="0">
                <a:solidFill>
                  <a:srgbClr val="003366"/>
                </a:solidFill>
                <a:effectLst/>
                <a:latin typeface="+mj-lt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00050"/>
            <a:ext cx="3476625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2400" y="75450"/>
            <a:ext cx="2133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u="sng" dirty="0" err="1">
                <a:solidFill>
                  <a:srgbClr val="C00000"/>
                </a:solidFill>
              </a:rPr>
              <a:t>Đáp</a:t>
            </a:r>
            <a:r>
              <a:rPr lang="en-US" sz="4000" u="sng" dirty="0">
                <a:solidFill>
                  <a:srgbClr val="C00000"/>
                </a:solidFill>
              </a:rPr>
              <a:t> </a:t>
            </a:r>
            <a:r>
              <a:rPr lang="en-US" sz="4000" u="sng" dirty="0" err="1">
                <a:solidFill>
                  <a:srgbClr val="C00000"/>
                </a:solidFill>
              </a:rPr>
              <a:t>ca</a:t>
            </a:r>
            <a:r>
              <a:rPr lang="en-US" sz="4000" u="sng" dirty="0">
                <a:solidFill>
                  <a:srgbClr val="C00000"/>
                </a:solidFill>
              </a:rPr>
              <a:t>: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85775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pPr algn="just"/>
            <a:r>
              <a:rPr lang="en-US" sz="5400" b="0" u="sng" dirty="0">
                <a:solidFill>
                  <a:srgbClr val="C00000"/>
                </a:solidFill>
                <a:effectLst/>
                <a:latin typeface="+mj-lt"/>
              </a:rPr>
              <a:t>Alleluia-alleluia: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Lạy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Thiên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Chúa,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chúng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con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xin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ca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ngợi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hát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mừng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,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tuyên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xưng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Ngài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là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Đức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Chúa. Lạy Chúa,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bậc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tông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đồ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đồng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thanh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ca </a:t>
            </a:r>
            <a:r>
              <a:rPr lang="en-US" sz="5400" b="0" dirty="0" err="1">
                <a:solidFill>
                  <a:srgbClr val="003366"/>
                </a:solidFill>
                <a:effectLst/>
                <a:latin typeface="+mj-lt"/>
              </a:rPr>
              <a:t>ngợi</a:t>
            </a:r>
            <a:r>
              <a:rPr lang="en-US" sz="5400" b="0" dirty="0">
                <a:solidFill>
                  <a:srgbClr val="003366"/>
                </a:solidFill>
                <a:effectLst/>
                <a:latin typeface="+mj-lt"/>
              </a:rPr>
              <a:t> Chúa. </a:t>
            </a:r>
            <a:r>
              <a:rPr lang="en-US" sz="5400" b="0" u="sng" dirty="0">
                <a:solidFill>
                  <a:srgbClr val="C00000"/>
                </a:solidFill>
                <a:effectLst/>
                <a:latin typeface="+mj-lt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7647753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oster of two men&#10;&#10;Description automatically generated">
            <a:extLst>
              <a:ext uri="{FF2B5EF4-FFF2-40B4-BE49-F238E27FC236}">
                <a16:creationId xmlns:a16="http://schemas.microsoft.com/office/drawing/2014/main" id="{14B011AC-8DE1-4678-A7A4-034F563E44F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448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64034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XX</a:t>
            </a:r>
            <a:endParaRPr lang="vi-VN" sz="4400" b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63806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C62776-7D3B-C760-7C39-638D810D1A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40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D336D8-9423-440B-9DBC-572AE13EDA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01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XX</a:t>
            </a:r>
            <a:b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7364177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0FBD4A-A773-DC59-67CE-40C2CBCBA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FC91DBF-411F-2A7F-CA00-8E097CEC62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868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84961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Chúc tụng Chúa là núi đá cho tôi nương ẩn.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 ca: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5750"/>
            <a:ext cx="3048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6709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8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Chúc tụng Đức Vua, Đấng ngự đến nhân danh Chúa ! Bình an trên cõi trời cao, và vinh quang trên các tầng trời.</a:t>
            </a:r>
            <a:endParaRPr lang="en-US" sz="58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895668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3F29A1-C2FB-CB66-11EE-2BC71E469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4FFC5E-026A-0C87-2506-8EDAA345F3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825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0846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SÁU</a:t>
            </a:r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XX</a:t>
            </a:r>
            <a:endParaRPr lang="vi-VN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11950172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B7F21A-61B3-FB7B-B134-F311B67000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383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3B9408-96CA-42C5-98BF-5FBCBCF174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769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03EEEB-3A40-A27F-B5CD-7C0F56B2D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37467D-32A6-D37E-69F7-B8BF8DE303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188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84961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Việc Chúa làm quả thật lớn lao.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2FAF5D-BCE4-49B7-86D4-1BEC3ED1E1DD}"/>
              </a:ext>
            </a:extLst>
          </p:cNvPr>
          <p:cNvSpPr/>
          <p:nvPr/>
        </p:nvSpPr>
        <p:spPr>
          <a:xfrm>
            <a:off x="1971891" y="315139"/>
            <a:ext cx="2191626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badi" panose="020B0604020104020204" pitchFamily="34" charset="0"/>
              </a:rPr>
              <a:t>Tv 110, 1-2.3-4.5-6</a:t>
            </a:r>
          </a:p>
        </p:txBody>
      </p:sp>
    </p:spTree>
    <p:extLst>
      <p:ext uri="{BB962C8B-B14F-4D97-AF65-F5344CB8AC3E}">
        <p14:creationId xmlns:p14="http://schemas.microsoft.com/office/powerpoint/2010/main" val="150473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B8441C-AD50-CEF6-FAF1-C72E028E77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699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nói: Chiên của tôi thì nghe tiếng tôi; tôi biết chúng và chúng theo tôi.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4737470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B6AD81-A8D8-D1A5-E6D4-09F8A3FC7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7612E3-597C-E280-6429-308110EFDF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059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1968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THỨ 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BẢY</a:t>
            </a:r>
            <a:endParaRPr lang="en-US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SAU CHÚA NHẬT X</a:t>
            </a:r>
            <a:r>
              <a:rPr lang="en-US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XX</a:t>
            </a:r>
            <a:endParaRPr lang="vi-VN" sz="4400" b="0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  <a:p>
            <a:r>
              <a:rPr lang="vi-VN" sz="44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9042051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3E2D6E-5280-584F-E8A1-9B971D334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672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AA20F708-5054-4995-8176-66988B4C4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822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48B63E-6315-D1CA-DD2E-C49B3872E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14B12A-9391-4B70-E451-28914B8517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020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84961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Linh hồn con khao khát Chúa Trời, là Chúa Trời hằng sống.</a:t>
            </a:r>
            <a:endParaRPr lang="en-US" sz="72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A24F3B-374D-4457-A4F4-B0093AF2E454}"/>
              </a:ext>
            </a:extLst>
          </p:cNvPr>
          <p:cNvSpPr/>
          <p:nvPr/>
        </p:nvSpPr>
        <p:spPr>
          <a:xfrm>
            <a:off x="2057400" y="277039"/>
            <a:ext cx="1943161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badi" panose="020B0604020104020204" pitchFamily="34" charset="0"/>
              </a:rPr>
              <a:t>Tv 41, 2.3.5bcd</a:t>
            </a:r>
          </a:p>
        </p:txBody>
      </p:sp>
    </p:spTree>
    <p:extLst>
      <p:ext uri="{BB962C8B-B14F-4D97-AF65-F5344CB8AC3E}">
        <p14:creationId xmlns:p14="http://schemas.microsoft.com/office/powerpoint/2010/main" val="11244595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95749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Chúa nói: Anh em hãy mang lấy ách của tôi, và hãy học với tôi, vì tôi có lòng hiền hậu và khiêm nhường.</a:t>
            </a:r>
            <a:endParaRPr lang="en-US" sz="5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18024155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13F054-AE2C-73A8-8613-3CF75E854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383A82-3B1A-2276-5848-2A853ABE46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" y="0"/>
            <a:ext cx="913914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410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ok with green text&#10;&#10;Description automatically generated">
            <a:extLst>
              <a:ext uri="{FF2B5EF4-FFF2-40B4-BE49-F238E27FC236}">
                <a16:creationId xmlns:a16="http://schemas.microsoft.com/office/drawing/2014/main" id="{D12C907E-8FCE-4928-A52A-041B0CCA4E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690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58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CFF-0896-66EA-64E7-A994BC5D3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877CFB-CEAA-518A-45A7-FA849C4E9F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81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74161"/>
            <a:ext cx="9144000" cy="4324350"/>
          </a:xfrm>
        </p:spPr>
        <p:txBody>
          <a:bodyPr anchor="ctr" anchorCtr="0">
            <a:normAutofit fontScale="92500" lnSpcReduction="10000"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Chúng ta hãy bắt chước Thiên Chúa, như con cái được Người yêu thương. </a:t>
            </a:r>
            <a:endParaRPr lang="en-US" sz="80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sng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merican Sans"/>
                <a:ea typeface="+mn-ea"/>
                <a:cs typeface="Times New Roman" pitchFamily="18" charset="0"/>
              </a:rPr>
              <a:t>Đáp ca: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D60A06-63AD-4E8D-9688-A9D9285E490E}"/>
              </a:ext>
            </a:extLst>
          </p:cNvPr>
          <p:cNvSpPr/>
          <p:nvPr/>
        </p:nvSpPr>
        <p:spPr>
          <a:xfrm>
            <a:off x="2057400" y="284390"/>
            <a:ext cx="2182008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da-DK" sz="2000" dirty="0">
                <a:solidFill>
                  <a:srgbClr val="FF0000"/>
                </a:solidFill>
                <a:latin typeface="Abadi" panose="020B0604020202020204" pitchFamily="34" charset="0"/>
              </a:rPr>
              <a:t>Tv 1, 1-2.3.4 và 6</a:t>
            </a:r>
            <a:endParaRPr lang="en-US" sz="2000" dirty="0">
              <a:solidFill>
                <a:srgbClr val="FF0000"/>
              </a:solidFill>
              <a:latin typeface="Abadi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019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Lời Chúa là sự thật; xin Chúa lấy sự thật mà thánh hiến chúng con.</a:t>
            </a:r>
            <a:endParaRPr lang="en-US" sz="66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7" y="4501733"/>
            <a:ext cx="16434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UTM American Sans"/>
                <a:ea typeface="+mn-ea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99355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D26411-B7C2-A90B-C210-08879EAC2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44F61C-CC11-54B5-91AE-969615B74A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6"/>
            <a:ext cx="9144000" cy="510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53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361</Words>
  <Application>Microsoft Office PowerPoint</Application>
  <PresentationFormat>On-screen Show (16:9)</PresentationFormat>
  <Paragraphs>60</Paragraphs>
  <Slides>50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50</vt:i4>
      </vt:variant>
    </vt:vector>
  </HeadingPairs>
  <TitlesOfParts>
    <vt:vector size="62" baseType="lpstr">
      <vt:lpstr>Abadi</vt:lpstr>
      <vt:lpstr>Arial</vt:lpstr>
      <vt:lpstr>Calibri</vt:lpstr>
      <vt:lpstr>UTM American Sans</vt:lpstr>
      <vt:lpstr>Office Theme</vt:lpstr>
      <vt:lpstr>1_Office Theme</vt:lpstr>
      <vt:lpstr>5_Office Theme</vt:lpstr>
      <vt:lpstr>8_Office Theme</vt:lpstr>
      <vt:lpstr>11_Office Theme</vt:lpstr>
      <vt:lpstr>15_Office Theme</vt:lpstr>
      <vt:lpstr>36_Default Design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THỨ TƯ NGÀY 28-10 THÁNH SIMON VÀ THÁNH GIUĐA TÔNG ĐỒ LỄ KÍNH ( sách bài đọc quyển 2 trang 820 )</vt:lpstr>
      <vt:lpstr>PowerPoint Presentation</vt:lpstr>
      <vt:lpstr>PowerPoint Presentation</vt:lpstr>
      <vt:lpstr>PowerPoint Presentation</vt:lpstr>
      <vt:lpstr>Tiếng các ngài đã vang dội khắp hoàn cầu.</vt:lpstr>
      <vt:lpstr>Alleluia-alleluia: Lạy Thiên Chúa, chúng con xin ca ngợi hát mừng, tuyên xưng Ngài là Đức Chúa. Lạy Chúa, bậc tông đồ đồng thanh ca ngợi Chúa. Alleluia.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103</cp:revision>
  <dcterms:created xsi:type="dcterms:W3CDTF">2022-10-30T00:36:35Z</dcterms:created>
  <dcterms:modified xsi:type="dcterms:W3CDTF">2026-09-06T22:14:43Z</dcterms:modified>
</cp:coreProperties>
</file>