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68" r:id="rId7"/>
    <p:sldMasterId id="2147483792" r:id="rId8"/>
    <p:sldMasterId id="2147483828" r:id="rId9"/>
    <p:sldMasterId id="2147483852" r:id="rId10"/>
    <p:sldMasterId id="2147484016" r:id="rId11"/>
    <p:sldMasterId id="2147484028" r:id="rId12"/>
    <p:sldMasterId id="2147484072" r:id="rId13"/>
  </p:sldMasterIdLst>
  <p:notesMasterIdLst>
    <p:notesMasterId r:id="rId88"/>
  </p:notesMasterIdLst>
  <p:sldIdLst>
    <p:sldId id="261" r:id="rId14"/>
    <p:sldId id="266" r:id="rId15"/>
    <p:sldId id="415" r:id="rId16"/>
    <p:sldId id="416" r:id="rId17"/>
    <p:sldId id="424" r:id="rId18"/>
    <p:sldId id="453" r:id="rId19"/>
    <p:sldId id="417" r:id="rId20"/>
    <p:sldId id="425" r:id="rId21"/>
    <p:sldId id="454" r:id="rId22"/>
    <p:sldId id="418" r:id="rId23"/>
    <p:sldId id="423" r:id="rId24"/>
    <p:sldId id="422" r:id="rId25"/>
    <p:sldId id="426" r:id="rId26"/>
    <p:sldId id="427" r:id="rId27"/>
    <p:sldId id="428" r:id="rId28"/>
    <p:sldId id="455" r:id="rId29"/>
    <p:sldId id="429" r:id="rId30"/>
    <p:sldId id="430" r:id="rId31"/>
    <p:sldId id="456" r:id="rId32"/>
    <p:sldId id="431" r:id="rId33"/>
    <p:sldId id="432" r:id="rId34"/>
    <p:sldId id="433" r:id="rId35"/>
    <p:sldId id="434" r:id="rId36"/>
    <p:sldId id="435" r:id="rId37"/>
    <p:sldId id="436" r:id="rId38"/>
    <p:sldId id="457" r:id="rId39"/>
    <p:sldId id="437" r:id="rId40"/>
    <p:sldId id="438" r:id="rId41"/>
    <p:sldId id="458" r:id="rId42"/>
    <p:sldId id="439" r:id="rId43"/>
    <p:sldId id="440" r:id="rId44"/>
    <p:sldId id="441" r:id="rId45"/>
    <p:sldId id="267" r:id="rId46"/>
    <p:sldId id="442" r:id="rId47"/>
    <p:sldId id="324" r:id="rId48"/>
    <p:sldId id="368" r:id="rId49"/>
    <p:sldId id="459" r:id="rId50"/>
    <p:sldId id="308" r:id="rId51"/>
    <p:sldId id="271" r:id="rId52"/>
    <p:sldId id="298" r:id="rId53"/>
    <p:sldId id="289" r:id="rId54"/>
    <p:sldId id="443" r:id="rId55"/>
    <p:sldId id="326" r:id="rId56"/>
    <p:sldId id="369" r:id="rId57"/>
    <p:sldId id="460" r:id="rId58"/>
    <p:sldId id="315" r:id="rId59"/>
    <p:sldId id="291" r:id="rId60"/>
    <p:sldId id="445" r:id="rId61"/>
    <p:sldId id="444" r:id="rId62"/>
    <p:sldId id="350" r:id="rId63"/>
    <p:sldId id="276" r:id="rId64"/>
    <p:sldId id="370" r:id="rId65"/>
    <p:sldId id="371" r:id="rId66"/>
    <p:sldId id="461" r:id="rId67"/>
    <p:sldId id="321" r:id="rId68"/>
    <p:sldId id="278" r:id="rId69"/>
    <p:sldId id="462" r:id="rId70"/>
    <p:sldId id="279" r:id="rId71"/>
    <p:sldId id="280" r:id="rId72"/>
    <p:sldId id="330" r:id="rId73"/>
    <p:sldId id="372" r:id="rId74"/>
    <p:sldId id="463" r:id="rId75"/>
    <p:sldId id="281" r:id="rId76"/>
    <p:sldId id="282" r:id="rId77"/>
    <p:sldId id="451" r:id="rId78"/>
    <p:sldId id="283" r:id="rId79"/>
    <p:sldId id="446" r:id="rId80"/>
    <p:sldId id="447" r:id="rId81"/>
    <p:sldId id="448" r:id="rId82"/>
    <p:sldId id="464" r:id="rId83"/>
    <p:sldId id="449" r:id="rId84"/>
    <p:sldId id="450" r:id="rId85"/>
    <p:sldId id="452" r:id="rId86"/>
    <p:sldId id="390" r:id="rId87"/>
  </p:sldIdLst>
  <p:sldSz cx="9144000" cy="5143500" type="screen16x9"/>
  <p:notesSz cx="6858000" cy="9144000"/>
  <p:embeddedFontLst>
    <p:embeddedFont>
      <p:font typeface="Abadi" panose="020B0604020104020204" pitchFamily="34" charset="0"/>
      <p:regular r:id="rId89"/>
      <p:bold r:id="rId90"/>
      <p:italic r:id="rId91"/>
      <p:boldItalic r:id="rId92"/>
    </p:embeddedFont>
    <p:embeddedFont>
      <p:font typeface="UTM American Sans" panose="02040603050506020204" pitchFamily="18" charset="0"/>
      <p:regular r:id="rId9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99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73" autoAdjust="0"/>
    <p:restoredTop sz="94693" autoAdjust="0"/>
  </p:normalViewPr>
  <p:slideViewPr>
    <p:cSldViewPr>
      <p:cViewPr varScale="1">
        <p:scale>
          <a:sx n="18" d="100"/>
          <a:sy n="18" d="100"/>
        </p:scale>
        <p:origin x="42" y="15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38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42" Type="http://schemas.openxmlformats.org/officeDocument/2006/relationships/slide" Target="slides/slide29.xml"/><Relationship Id="rId47" Type="http://schemas.openxmlformats.org/officeDocument/2006/relationships/slide" Target="slides/slide34.xml"/><Relationship Id="rId63" Type="http://schemas.openxmlformats.org/officeDocument/2006/relationships/slide" Target="slides/slide50.xml"/><Relationship Id="rId68" Type="http://schemas.openxmlformats.org/officeDocument/2006/relationships/slide" Target="slides/slide55.xml"/><Relationship Id="rId84" Type="http://schemas.openxmlformats.org/officeDocument/2006/relationships/slide" Target="slides/slide71.xml"/><Relationship Id="rId89" Type="http://schemas.openxmlformats.org/officeDocument/2006/relationships/font" Target="fonts/font1.fntdata"/><Relationship Id="rId16" Type="http://schemas.openxmlformats.org/officeDocument/2006/relationships/slide" Target="slides/slide3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53" Type="http://schemas.openxmlformats.org/officeDocument/2006/relationships/slide" Target="slides/slide40.xml"/><Relationship Id="rId58" Type="http://schemas.openxmlformats.org/officeDocument/2006/relationships/slide" Target="slides/slide45.xml"/><Relationship Id="rId74" Type="http://schemas.openxmlformats.org/officeDocument/2006/relationships/slide" Target="slides/slide61.xml"/><Relationship Id="rId79" Type="http://schemas.openxmlformats.org/officeDocument/2006/relationships/slide" Target="slides/slide66.xml"/><Relationship Id="rId5" Type="http://schemas.openxmlformats.org/officeDocument/2006/relationships/slideMaster" Target="slideMasters/slideMaster5.xml"/><Relationship Id="rId90" Type="http://schemas.openxmlformats.org/officeDocument/2006/relationships/font" Target="fonts/font2.fntdata"/><Relationship Id="rId95" Type="http://schemas.openxmlformats.org/officeDocument/2006/relationships/viewProps" Target="viewProps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43" Type="http://schemas.openxmlformats.org/officeDocument/2006/relationships/slide" Target="slides/slide30.xml"/><Relationship Id="rId48" Type="http://schemas.openxmlformats.org/officeDocument/2006/relationships/slide" Target="slides/slide35.xml"/><Relationship Id="rId64" Type="http://schemas.openxmlformats.org/officeDocument/2006/relationships/slide" Target="slides/slide51.xml"/><Relationship Id="rId69" Type="http://schemas.openxmlformats.org/officeDocument/2006/relationships/slide" Target="slides/slide56.xml"/><Relationship Id="rId80" Type="http://schemas.openxmlformats.org/officeDocument/2006/relationships/slide" Target="slides/slide67.xml"/><Relationship Id="rId85" Type="http://schemas.openxmlformats.org/officeDocument/2006/relationships/slide" Target="slides/slide7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59" Type="http://schemas.openxmlformats.org/officeDocument/2006/relationships/slide" Target="slides/slide46.xml"/><Relationship Id="rId67" Type="http://schemas.openxmlformats.org/officeDocument/2006/relationships/slide" Target="slides/slide54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54" Type="http://schemas.openxmlformats.org/officeDocument/2006/relationships/slide" Target="slides/slide41.xml"/><Relationship Id="rId62" Type="http://schemas.openxmlformats.org/officeDocument/2006/relationships/slide" Target="slides/slide49.xml"/><Relationship Id="rId70" Type="http://schemas.openxmlformats.org/officeDocument/2006/relationships/slide" Target="slides/slide57.xml"/><Relationship Id="rId75" Type="http://schemas.openxmlformats.org/officeDocument/2006/relationships/slide" Target="slides/slide62.xml"/><Relationship Id="rId83" Type="http://schemas.openxmlformats.org/officeDocument/2006/relationships/slide" Target="slides/slide70.xml"/><Relationship Id="rId88" Type="http://schemas.openxmlformats.org/officeDocument/2006/relationships/notesMaster" Target="notesMasters/notesMaster1.xml"/><Relationship Id="rId91" Type="http://schemas.openxmlformats.org/officeDocument/2006/relationships/font" Target="fonts/font3.fntdata"/><Relationship Id="rId9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slide" Target="slides/slide36.xml"/><Relationship Id="rId57" Type="http://schemas.openxmlformats.org/officeDocument/2006/relationships/slide" Target="slides/slide44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52" Type="http://schemas.openxmlformats.org/officeDocument/2006/relationships/slide" Target="slides/slide39.xml"/><Relationship Id="rId60" Type="http://schemas.openxmlformats.org/officeDocument/2006/relationships/slide" Target="slides/slide47.xml"/><Relationship Id="rId65" Type="http://schemas.openxmlformats.org/officeDocument/2006/relationships/slide" Target="slides/slide52.xml"/><Relationship Id="rId73" Type="http://schemas.openxmlformats.org/officeDocument/2006/relationships/slide" Target="slides/slide60.xml"/><Relationship Id="rId78" Type="http://schemas.openxmlformats.org/officeDocument/2006/relationships/slide" Target="slides/slide65.xml"/><Relationship Id="rId81" Type="http://schemas.openxmlformats.org/officeDocument/2006/relationships/slide" Target="slides/slide68.xml"/><Relationship Id="rId86" Type="http://schemas.openxmlformats.org/officeDocument/2006/relationships/slide" Target="slides/slide73.xml"/><Relationship Id="rId94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39" Type="http://schemas.openxmlformats.org/officeDocument/2006/relationships/slide" Target="slides/slide26.xml"/><Relationship Id="rId34" Type="http://schemas.openxmlformats.org/officeDocument/2006/relationships/slide" Target="slides/slide21.xml"/><Relationship Id="rId50" Type="http://schemas.openxmlformats.org/officeDocument/2006/relationships/slide" Target="slides/slide37.xml"/><Relationship Id="rId55" Type="http://schemas.openxmlformats.org/officeDocument/2006/relationships/slide" Target="slides/slide42.xml"/><Relationship Id="rId76" Type="http://schemas.openxmlformats.org/officeDocument/2006/relationships/slide" Target="slides/slide63.xml"/><Relationship Id="rId97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8.xml"/><Relationship Id="rId92" Type="http://schemas.openxmlformats.org/officeDocument/2006/relationships/font" Target="fonts/font4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6.xml"/><Relationship Id="rId24" Type="http://schemas.openxmlformats.org/officeDocument/2006/relationships/slide" Target="slides/slide11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66" Type="http://schemas.openxmlformats.org/officeDocument/2006/relationships/slide" Target="slides/slide53.xml"/><Relationship Id="rId87" Type="http://schemas.openxmlformats.org/officeDocument/2006/relationships/slide" Target="slides/slide74.xml"/><Relationship Id="rId61" Type="http://schemas.openxmlformats.org/officeDocument/2006/relationships/slide" Target="slides/slide48.xml"/><Relationship Id="rId82" Type="http://schemas.openxmlformats.org/officeDocument/2006/relationships/slide" Target="slides/slide69.xml"/><Relationship Id="rId19" Type="http://schemas.openxmlformats.org/officeDocument/2006/relationships/slide" Target="slides/slide6.xml"/><Relationship Id="rId14" Type="http://schemas.openxmlformats.org/officeDocument/2006/relationships/slide" Target="slides/slide1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56" Type="http://schemas.openxmlformats.org/officeDocument/2006/relationships/slide" Target="slides/slide43.xml"/><Relationship Id="rId77" Type="http://schemas.openxmlformats.org/officeDocument/2006/relationships/slide" Target="slides/slide6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8.xml"/><Relationship Id="rId72" Type="http://schemas.openxmlformats.org/officeDocument/2006/relationships/slide" Target="slides/slide59.xml"/><Relationship Id="rId93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D375B-612C-4207-8D39-3F054B08B417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BDD0A1-759E-4490-BC96-EE7445A3C7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36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214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92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142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745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70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425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931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27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072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56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9724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3192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543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0948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83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5058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7495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9233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34033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2016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192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727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96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76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2111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71005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193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62829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37605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02668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31568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0824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26535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9194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061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83975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68021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87809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43950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53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3711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65456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6839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233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13244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5731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30915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87120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99480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836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16371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44066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9191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34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5614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8618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360010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04996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2421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4352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3186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56087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13817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09100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6822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6074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3578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26666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87167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01012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78570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482840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7361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0399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084788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32415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18793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938928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54560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6069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32788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779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8317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076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88777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554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92352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23696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6332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57903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5860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97598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8869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308220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387197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4782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70845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592270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80147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144035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6271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4018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03957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378580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790304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567381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928393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33055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053525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40936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6935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840284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021099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068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67945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674624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463756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91992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72552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848411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788835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32863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2253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0479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300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808688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61825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52286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420102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8419188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7074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59350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6824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66937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8869426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3026909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83363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86011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488627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378156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611710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526135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992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65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29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4459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775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202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7472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3383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07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959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56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9068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794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9" r:id="rId1"/>
    <p:sldLayoutId id="2147484030" r:id="rId2"/>
    <p:sldLayoutId id="2147484031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37" r:id="rId9"/>
    <p:sldLayoutId id="2147484038" r:id="rId10"/>
    <p:sldLayoutId id="21474840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998827-A38C-4EBF-831C-9166A171FF1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10/17/2026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A492E5-2E1A-4A79-B9B5-F2284F2247D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69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3" r:id="rId1"/>
    <p:sldLayoutId id="2147484074" r:id="rId2"/>
    <p:sldLayoutId id="2147484075" r:id="rId3"/>
    <p:sldLayoutId id="2147484076" r:id="rId4"/>
    <p:sldLayoutId id="2147484077" r:id="rId5"/>
    <p:sldLayoutId id="2147484078" r:id="rId6"/>
    <p:sldLayoutId id="2147484079" r:id="rId7"/>
    <p:sldLayoutId id="2147484080" r:id="rId8"/>
    <p:sldLayoutId id="2147484081" r:id="rId9"/>
    <p:sldLayoutId id="2147484082" r:id="rId10"/>
    <p:sldLayoutId id="21474840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0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9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ĐÁP CA </a:t>
            </a: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XXXI</a:t>
            </a: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669369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4606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1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824 )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91605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3D9DF8B-5F18-CE37-777E-5D9A03E23F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154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cover&#10;&#10;Description automatically generated">
            <a:extLst>
              <a:ext uri="{FF2B5EF4-FFF2-40B4-BE49-F238E27FC236}">
                <a16:creationId xmlns:a16="http://schemas.microsoft.com/office/drawing/2014/main" id="{F170D4F2-8321-482D-8CB0-B98F688C93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0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0380C-9107-002D-87EC-00B7D28EE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29E382-F739-0CF7-D685-C3C4CDB99F8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732"/>
            <a:ext cx="9144000" cy="510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083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Tôi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vững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vàng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tin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tưởng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sẽ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được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thấy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ân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lộc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Chúa ban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trong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cõi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đất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dành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cho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kẻ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66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sống</a:t>
            </a:r>
            <a:r>
              <a:rPr lang="en-US" sz="66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3265638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Tv 26,1.4.7 </a:t>
            </a:r>
            <a:r>
              <a:rPr lang="en-US" dirty="0" err="1">
                <a:solidFill>
                  <a:srgbClr val="FF0000"/>
                </a:solidFill>
                <a:latin typeface="Abadi" panose="020B0604020104020204" pitchFamily="34" charset="0"/>
              </a:rPr>
              <a:t>và</a:t>
            </a:r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 8b </a:t>
            </a:r>
            <a:r>
              <a:rPr lang="en-US" dirty="0" err="1">
                <a:solidFill>
                  <a:srgbClr val="FF0000"/>
                </a:solidFill>
                <a:latin typeface="Abadi" panose="020B0604020104020204" pitchFamily="34" charset="0"/>
              </a:rPr>
              <a:t>và</a:t>
            </a:r>
            <a:r>
              <a:rPr lang="en-US" dirty="0">
                <a:solidFill>
                  <a:srgbClr val="FF0000"/>
                </a:solidFill>
                <a:latin typeface="Abadi" panose="020B0604020104020204" pitchFamily="34" charset="0"/>
              </a:rPr>
              <a:t> 9a.13-14</a:t>
            </a:r>
          </a:p>
        </p:txBody>
      </p:sp>
    </p:spTree>
    <p:extLst>
      <p:ext uri="{BB962C8B-B14F-4D97-AF65-F5344CB8AC3E}">
        <p14:creationId xmlns:p14="http://schemas.microsoft.com/office/powerpoint/2010/main" val="2564172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B14D275F-C888-4754-8C8F-3CC5442FD8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767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26591-A5F1-0ADA-0404-52E575EB3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8F05-6CA2-1355-7C57-425B75C98C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150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77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Chúa </a:t>
            </a:r>
            <a:r>
              <a:rPr lang="en-US" sz="5400" b="0" dirty="0" err="1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nói</a:t>
            </a:r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: 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Ý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Cha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những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ai tin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người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Con,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thì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được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muôn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và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tôi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sẽ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kẻ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ấy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lại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ngày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sau</a:t>
            </a:r>
            <a:r>
              <a:rPr lang="en-US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54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hết</a:t>
            </a:r>
            <a:r>
              <a:rPr lang="en-US" sz="5400" b="0" dirty="0">
                <a:solidFill>
                  <a:schemeClr val="bg1"/>
                </a:solidFill>
                <a:effectLst/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4289834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CA27A6-BFD0-A19F-4CCB-E2C7F96F3EC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11774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68255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2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826 )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83874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6FC99D0-D46E-F62E-6DE7-69965EC365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2947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purple text&#10;&#10;Description automatically generated">
            <a:extLst>
              <a:ext uri="{FF2B5EF4-FFF2-40B4-BE49-F238E27FC236}">
                <a16:creationId xmlns:a16="http://schemas.microsoft.com/office/drawing/2014/main" id="{D2E3BFBD-5FD2-4D88-95C7-36112CA98DC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19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7014B7-015F-3FDA-33C5-E797D8C191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21FB938-BDC9-CD38-FA6A-49F68DC5564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60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chẳng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ai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trông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cậy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mà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lại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phải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nhục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nhằn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tủi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hổ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292580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da-DK" dirty="0">
                <a:solidFill>
                  <a:srgbClr val="FF0000"/>
                </a:solidFill>
                <a:latin typeface="Abadi" panose="020B0604020104020204" pitchFamily="34" charset="0"/>
              </a:rPr>
              <a:t>Tv 24,6 và 7c.17-18.20-21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73267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purple pages&#10;&#10;Description automatically generated">
            <a:extLst>
              <a:ext uri="{FF2B5EF4-FFF2-40B4-BE49-F238E27FC236}">
                <a16:creationId xmlns:a16="http://schemas.microsoft.com/office/drawing/2014/main" id="{93A0ACC6-240C-4F9F-8208-99C663F29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58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A34EAD-F50C-5A98-7D1A-AE887AF89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93351-9FD7-98FB-A8A4-E7D05A3F882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020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17787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4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nói: Nào những kẻ Cha Ta chúc phúc, hãy đến thừa hưởng Vương Quốc dọn sẵn cho các ngươi, ngay từ thuở tạo thiên lập địa.</a:t>
            </a:r>
            <a:endParaRPr lang="en-US" sz="54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887085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04B5976-10B6-12B0-B52F-D746202509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8990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82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552950"/>
          </a:xfrm>
        </p:spPr>
        <p:txBody>
          <a:bodyPr>
            <a:normAutofit lnSpcReduction="10000"/>
          </a:bodyPr>
          <a:lstStyle/>
          <a:p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THỨ 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HAI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b="0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Ngày</a:t>
            </a:r>
            <a:r>
              <a:rPr lang="en-US" sz="4400" b="0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02/11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Cầu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cho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tín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hữu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đã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qua </a:t>
            </a:r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đời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endParaRPr lang="en-US" sz="4400" b="0" dirty="0">
              <a:solidFill>
                <a:srgbClr val="FFFF00"/>
              </a:solidFill>
              <a:effectLst/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LỄ CÁC ĐẲNG LINH HỒN</a:t>
            </a:r>
          </a:p>
          <a:p>
            <a:r>
              <a:rPr lang="en-US" sz="4400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Lễ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3</a:t>
            </a:r>
          </a:p>
          <a:p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(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Sách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bài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đọc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quyển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2 </a:t>
            </a:r>
            <a:r>
              <a:rPr lang="en-US" sz="4400" b="0" i="1" dirty="0" err="1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trang</a:t>
            </a:r>
            <a:r>
              <a:rPr lang="en-US" sz="4400" b="0" i="1" dirty="0">
                <a:solidFill>
                  <a:srgbClr val="FFFF00"/>
                </a:solidFill>
                <a:effectLst/>
                <a:latin typeface="+mj-lt"/>
                <a:cs typeface="Times New Roman" pitchFamily="18" charset="0"/>
              </a:rPr>
              <a:t> 828 )</a:t>
            </a:r>
            <a:endParaRPr lang="vi-VN" sz="4400" b="0" i="1" dirty="0">
              <a:solidFill>
                <a:srgbClr val="003399"/>
              </a:solidFill>
              <a:effectLst/>
              <a:latin typeface="+mj-lt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6068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22E60D-646B-39E4-53A6-2D34D99C67C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0523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880D6E1A-2E95-4769-A6A1-8C68EED2F3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6672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C49AE7A-DD0A-4D7C-D6B1-292E47D9F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83C7EB-7551-5684-E64A-849D1BA905B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69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905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Linh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hồn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con khao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khát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Trời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là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Chúa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Trời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hằng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6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sống</a:t>
            </a:r>
            <a:r>
              <a:rPr lang="en-US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.</a:t>
            </a:r>
            <a:endParaRPr lang="en-US" sz="66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sng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1C808C-EB08-4A3C-92F4-1CF244560812}"/>
              </a:ext>
            </a:extLst>
          </p:cNvPr>
          <p:cNvSpPr/>
          <p:nvPr/>
        </p:nvSpPr>
        <p:spPr>
          <a:xfrm>
            <a:off x="2057400" y="330200"/>
            <a:ext cx="1694695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da-DK" dirty="0">
                <a:solidFill>
                  <a:srgbClr val="FF0000"/>
                </a:solidFill>
                <a:latin typeface="Abadi" panose="020B0604020104020204" pitchFamily="34" charset="0"/>
              </a:rPr>
              <a:t>Tv 41,2.3.5bcd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badi" panose="020B0604020104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7542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purple text&#10;&#10;Description automatically generated">
            <a:extLst>
              <a:ext uri="{FF2B5EF4-FFF2-40B4-BE49-F238E27FC236}">
                <a16:creationId xmlns:a16="http://schemas.microsoft.com/office/drawing/2014/main" id="{63169097-17B3-4CDE-8F03-68AA9A2A1E7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22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277E44-D117-E1EC-9EA4-754BA2E65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4223420-0610-3909-5542-1EF87856E84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8577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38150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Cha là Chúa Tể trời đất, con xin ngợi khen Cha, vì Cha đã mặc khải mầu nhiệm Nước Trời cho những người bé mọn.</a:t>
            </a:r>
            <a:endParaRPr lang="en-US" sz="5800" b="0" dirty="0">
              <a:solidFill>
                <a:schemeClr val="bg1"/>
              </a:solidFill>
              <a:effectLst/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15984455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D3C4C7-F5F0-F362-6B2E-E378DCCDEA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969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80560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 anchor="ctr" anchorCtr="0">
            <a:normAutofit/>
          </a:bodyPr>
          <a:lstStyle/>
          <a:p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BA</a:t>
            </a:r>
          </a:p>
          <a:p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XXI</a:t>
            </a:r>
            <a:br>
              <a:rPr lang="en-US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</a:br>
            <a:r>
              <a:rPr lang="vi-VN" sz="4400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3463860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holding a cross&#10;&#10;Description automatically generated">
            <a:extLst>
              <a:ext uri="{FF2B5EF4-FFF2-40B4-BE49-F238E27FC236}">
                <a16:creationId xmlns:a16="http://schemas.microsoft.com/office/drawing/2014/main" id="{0B139756-0E44-4727-BFCF-6D229B3CEE3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9768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obe with a person in a red robe&#10;&#10;Description automatically generated">
            <a:extLst>
              <a:ext uri="{FF2B5EF4-FFF2-40B4-BE49-F238E27FC236}">
                <a16:creationId xmlns:a16="http://schemas.microsoft.com/office/drawing/2014/main" id="{9B3ED9EE-B612-4A8B-A767-5D058978CB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7486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471406-8F32-4C18-A2CB-D2BD04904F1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662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A60767-318C-F11C-946F-A19A0ACD7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5EE186-F644-15C6-BA8F-D5DE2A3F707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36"/>
            <a:ext cx="9144000" cy="510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7607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989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Lạy Chúa, giữa lòng đại hội, con nguyện tán dương Ngài.</a:t>
            </a:r>
            <a:endParaRPr lang="en-US" sz="72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1200" y="285750"/>
            <a:ext cx="4829175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0455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Tất cả những ai đang vất vả mang gánh nặng nề, hãy đến cùng tôi, tôi sẽ cho nghỉ ngơi bồi dưỡng.</a:t>
            </a:r>
            <a:endParaRPr lang="en-US" sz="5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457252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28165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endParaRPr lang="en-US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THỨ TƯ</a:t>
            </a: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XXI</a:t>
            </a:r>
            <a:endParaRPr lang="vi-VN" sz="4400" dirty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r>
              <a:rPr lang="vi-VN" sz="4400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189461483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ed hat&#10;&#10;Description automatically generated">
            <a:extLst>
              <a:ext uri="{FF2B5EF4-FFF2-40B4-BE49-F238E27FC236}">
                <a16:creationId xmlns:a16="http://schemas.microsoft.com/office/drawing/2014/main" id="{2A5B8401-2858-4BF7-AB06-F44FD2947E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3900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ross&#10;&#10;Description automatically generated">
            <a:extLst>
              <a:ext uri="{FF2B5EF4-FFF2-40B4-BE49-F238E27FC236}">
                <a16:creationId xmlns:a16="http://schemas.microsoft.com/office/drawing/2014/main" id="{08334ADA-832B-49EA-904F-914F7427D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0906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text on it&#10;&#10;Description automatically generated">
            <a:extLst>
              <a:ext uri="{FF2B5EF4-FFF2-40B4-BE49-F238E27FC236}">
                <a16:creationId xmlns:a16="http://schemas.microsoft.com/office/drawing/2014/main" id="{91F9B27F-0E45-4ED5-9971-3999066F11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805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475C27-95A2-7F73-3626-7C9F0BAD2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C8394DC-B604-F612-4241-EAA429BE732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0335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95121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vi-VN" sz="66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 là nguồn ánh sáng và ơn cứu độ của tôi.</a:t>
            </a:r>
            <a:endParaRPr lang="en-US" sz="6600" dirty="0">
              <a:solidFill>
                <a:srgbClr val="002060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9191" y="285750"/>
            <a:ext cx="3048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37527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Nếu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bị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sỉ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nhục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vì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danh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Đức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Ki-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tô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thật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có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phúc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bởi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lẽ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Thần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Khí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Thiên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ngự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trên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anh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6000" dirty="0" err="1">
                <a:solidFill>
                  <a:srgbClr val="002060"/>
                </a:solidFill>
                <a:latin typeface="+mj-lt"/>
                <a:cs typeface="Times New Roman" pitchFamily="18" charset="0"/>
              </a:rPr>
              <a:t>em</a:t>
            </a:r>
            <a:r>
              <a:rPr lang="en-US" sz="6000" dirty="0">
                <a:solidFill>
                  <a:srgbClr val="002060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00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65375081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ross&#10;&#10;Description automatically generated">
            <a:extLst>
              <a:ext uri="{FF2B5EF4-FFF2-40B4-BE49-F238E27FC236}">
                <a16:creationId xmlns:a16="http://schemas.microsoft.com/office/drawing/2014/main" id="{08334ADA-832B-49EA-904F-914F7427DE9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5244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ed hat&#10;&#10;Description automatically generated">
            <a:extLst>
              <a:ext uri="{FF2B5EF4-FFF2-40B4-BE49-F238E27FC236}">
                <a16:creationId xmlns:a16="http://schemas.microsoft.com/office/drawing/2014/main" id="{2A5B8401-2858-4BF7-AB06-F44FD2947EC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83727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50044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THỨ NĂM</a:t>
            </a:r>
          </a:p>
          <a:p>
            <a:r>
              <a:rPr lang="vi-VN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XXI</a:t>
            </a:r>
            <a:endParaRPr lang="vi-VN" sz="4400" b="1" dirty="0">
              <a:solidFill>
                <a:srgbClr val="FFFF00"/>
              </a:solidFill>
              <a:latin typeface="+mj-lt"/>
              <a:cs typeface="Times New Roman" pitchFamily="18" charset="0"/>
            </a:endParaRPr>
          </a:p>
          <a:p>
            <a:r>
              <a:rPr lang="vi-VN" sz="4400" b="1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638065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hild&#10;&#10;Description automatically generated">
            <a:extLst>
              <a:ext uri="{FF2B5EF4-FFF2-40B4-BE49-F238E27FC236}">
                <a16:creationId xmlns:a16="http://schemas.microsoft.com/office/drawing/2014/main" id="{4B075457-EBFB-4D56-ADA3-AF8555D26EE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814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ook with green text&#10;&#10;Description automatically generated">
            <a:extLst>
              <a:ext uri="{FF2B5EF4-FFF2-40B4-BE49-F238E27FC236}">
                <a16:creationId xmlns:a16="http://schemas.microsoft.com/office/drawing/2014/main" id="{A2AABCF2-BA79-442B-993B-7DA8B57559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73674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2298E1-F1BD-80A5-9ED1-C103EE550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E51859A-9F84-96A3-5A88-3F9A0226313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9" y="0"/>
            <a:ext cx="913914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365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819150"/>
            <a:ext cx="9144000" cy="4324350"/>
          </a:xfrm>
        </p:spPr>
        <p:txBody>
          <a:bodyPr anchor="ctr" anchorCtr="0">
            <a:normAutofit/>
          </a:bodyPr>
          <a:lstStyle/>
          <a:p>
            <a:pPr algn="just"/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Tâm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hồn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những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ai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tìm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kiếm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Chúa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nào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hoan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7200" dirty="0" err="1">
                <a:solidFill>
                  <a:schemeClr val="bg1"/>
                </a:solidFill>
                <a:latin typeface="+mj-lt"/>
                <a:cs typeface="Times New Roman" pitchFamily="18" charset="0"/>
              </a:rPr>
              <a:t>hỷ</a:t>
            </a:r>
            <a:r>
              <a:rPr lang="en-US" sz="72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 !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4400" u="sng" dirty="0" err="1">
                <a:solidFill>
                  <a:srgbClr val="FFFF00"/>
                </a:solidFill>
                <a:latin typeface="+mj-lt"/>
                <a:cs typeface="Times New Roman" pitchFamily="18" charset="0"/>
              </a:rPr>
              <a:t>ca</a:t>
            </a:r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335" y="285750"/>
            <a:ext cx="35433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16709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58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Chúa nói : Tất cả những ai đang vất vả mang gánh nặng nề, hãy đến cùng tôi, tôi sẽ cho nghỉ ngơi bồi dưỡng.</a:t>
            </a:r>
            <a:endParaRPr lang="en-US" sz="58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38956685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94DAEC-C922-98AB-1F1D-D1E3A2FF2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holding a child&#10;&#10;Description automatically generated">
            <a:extLst>
              <a:ext uri="{FF2B5EF4-FFF2-40B4-BE49-F238E27FC236}">
                <a16:creationId xmlns:a16="http://schemas.microsoft.com/office/drawing/2014/main" id="{04B1BF16-C895-060D-7FC4-5FD3D443343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3583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708468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sz="4400" b="1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SÁU</a:t>
            </a: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</a:t>
            </a:r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88014734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robe and a gold crown&#10;&#10;Description automatically generated">
            <a:extLst>
              <a:ext uri="{FF2B5EF4-FFF2-40B4-BE49-F238E27FC236}">
                <a16:creationId xmlns:a16="http://schemas.microsoft.com/office/drawing/2014/main" id="{AD12E473-93F1-4D13-BE52-0BFBAE378C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40604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sign with green text&#10;&#10;Description automatically generated">
            <a:extLst>
              <a:ext uri="{FF2B5EF4-FFF2-40B4-BE49-F238E27FC236}">
                <a16:creationId xmlns:a16="http://schemas.microsoft.com/office/drawing/2014/main" id="{AF2CB498-CCEC-4FCE-8AB9-17506BB0269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82672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BAA9B4-21E4-1B40-6BF8-98C439192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FAF4F2-668E-65C7-9029-4E3E3D3F3B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4278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Ta vui mừng trẩy lên đền thánh Chúa.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Đáp ca: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7479" y="285750"/>
            <a:ext cx="37719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679889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giữ lời Đức Ki-tô dạy, thì nơi kẻ ấy, tình yêu Thiên Chúa đã thực sự nên hoàn hảo.</a:t>
            </a:r>
            <a:endParaRPr lang="en-US" sz="6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3600" u="sng" dirty="0">
                <a:solidFill>
                  <a:srgbClr val="FFFF00"/>
                </a:solidFill>
                <a:latin typeface="+mj-lt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19405058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red robe and a gold crown&#10;&#10;Description automatically generated">
            <a:extLst>
              <a:ext uri="{FF2B5EF4-FFF2-40B4-BE49-F238E27FC236}">
                <a16:creationId xmlns:a16="http://schemas.microsoft.com/office/drawing/2014/main" id="{AD12E473-93F1-4D13-BE52-0BFBAE378C4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08940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4535412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</p:spPr>
        <p:txBody>
          <a:bodyPr>
            <a:normAutofit/>
          </a:bodyPr>
          <a:lstStyle/>
          <a:p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endParaRPr lang="en-US" sz="44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  <a:p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THỨ BẢY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SAU CHÚA NHẬT X</a:t>
            </a:r>
            <a:r>
              <a:rPr lang="en-US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XXI</a:t>
            </a:r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 </a:t>
            </a:r>
          </a:p>
          <a:p>
            <a:r>
              <a:rPr lang="vi-VN" sz="4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THƯỜNG NIÊN</a:t>
            </a:r>
          </a:p>
        </p:txBody>
      </p:sp>
    </p:spTree>
    <p:extLst>
      <p:ext uri="{BB962C8B-B14F-4D97-AF65-F5344CB8AC3E}">
        <p14:creationId xmlns:p14="http://schemas.microsoft.com/office/powerpoint/2010/main" val="284839564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obe holding coins&#10;&#10;Description automatically generated">
            <a:extLst>
              <a:ext uri="{FF2B5EF4-FFF2-40B4-BE49-F238E27FC236}">
                <a16:creationId xmlns:a16="http://schemas.microsoft.com/office/drawing/2014/main" id="{A4041698-2B74-4174-8C17-29763690A4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589658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ook with green text&#10;&#10;Description automatically generated">
            <a:extLst>
              <a:ext uri="{FF2B5EF4-FFF2-40B4-BE49-F238E27FC236}">
                <a16:creationId xmlns:a16="http://schemas.microsoft.com/office/drawing/2014/main" id="{7E59EFF8-87C9-450C-B110-9F9EF1260FC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0412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9E09E3-ED23-E279-F884-194798498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036423A-5935-0B7F-CACA-99C7BDA497C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7"/>
            <a:ext cx="9144000" cy="514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08265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33400"/>
            <a:ext cx="9144000" cy="4324350"/>
          </a:xfrm>
        </p:spPr>
        <p:txBody>
          <a:bodyPr anchor="ctr" anchorCtr="0">
            <a:noAutofit/>
          </a:bodyPr>
          <a:lstStyle/>
          <a:p>
            <a:pPr algn="just"/>
            <a:r>
              <a:rPr lang="vi-VN" sz="80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Hạnh phúc thay người kính sợ Chúa.</a:t>
            </a:r>
            <a:endParaRPr lang="en-US" sz="80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26670"/>
            <a:ext cx="195919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Đáp ca: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64B980-B135-497C-AC91-80A7FAE77AF0}"/>
              </a:ext>
            </a:extLst>
          </p:cNvPr>
          <p:cNvSpPr/>
          <p:nvPr/>
        </p:nvSpPr>
        <p:spPr>
          <a:xfrm>
            <a:off x="2184436" y="348734"/>
            <a:ext cx="2793137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Tv 111, 1-2.5-6.8a </a:t>
            </a:r>
            <a:r>
              <a:rPr lang="en-US" sz="20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9</a:t>
            </a:r>
          </a:p>
        </p:txBody>
      </p:sp>
    </p:spTree>
    <p:extLst>
      <p:ext uri="{BB962C8B-B14F-4D97-AF65-F5344CB8AC3E}">
        <p14:creationId xmlns:p14="http://schemas.microsoft.com/office/powerpoint/2010/main" val="2547284771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14351"/>
            <a:ext cx="9144000" cy="4629149"/>
          </a:xfrm>
        </p:spPr>
        <p:txBody>
          <a:bodyPr>
            <a:noAutofit/>
          </a:bodyPr>
          <a:lstStyle/>
          <a:p>
            <a:pPr algn="just"/>
            <a:r>
              <a:rPr lang="vi-VN" sz="6600" dirty="0">
                <a:solidFill>
                  <a:schemeClr val="bg1"/>
                </a:solidFill>
                <a:latin typeface="+mj-lt"/>
                <a:cs typeface="Times New Roman" pitchFamily="18" charset="0"/>
              </a:rPr>
              <a:t>Ai giữ lời Đức Ki-tô dạy, thì nơi kẻ ấy, tình yêu Thiên Chúa đã thực sự nên hoàn hảo.</a:t>
            </a:r>
            <a:endParaRPr lang="en-US" sz="6600" dirty="0">
              <a:solidFill>
                <a:schemeClr val="bg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0"/>
            <a:ext cx="28889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Alleluia-Alleluia:</a:t>
            </a:r>
          </a:p>
        </p:txBody>
      </p:sp>
      <p:sp>
        <p:nvSpPr>
          <p:cNvPr id="4" name="Rectangle 3"/>
          <p:cNvSpPr/>
          <p:nvPr/>
        </p:nvSpPr>
        <p:spPr>
          <a:xfrm>
            <a:off x="6711037" y="4501733"/>
            <a:ext cx="1643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sng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merican Sans"/>
                <a:ea typeface="+mn-ea"/>
                <a:cs typeface="Times New Roman" pitchFamily="18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35628974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robe holding coins&#10;&#10;Description automatically generated">
            <a:extLst>
              <a:ext uri="{FF2B5EF4-FFF2-40B4-BE49-F238E27FC236}">
                <a16:creationId xmlns:a16="http://schemas.microsoft.com/office/drawing/2014/main" id="{A4041698-2B74-4174-8C17-29763690A4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115"/>
            <a:ext cx="9144000" cy="513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0902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25284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2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1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3">
      <a:majorFont>
        <a:latin typeface="UTM American Sans"/>
        <a:ea typeface=""/>
        <a:cs typeface=""/>
      </a:majorFont>
      <a:minorFont>
        <a:latin typeface="UTM America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711</TotalTime>
  <Words>548</Words>
  <Application>Microsoft Office PowerPoint</Application>
  <PresentationFormat>On-screen Show (16:9)</PresentationFormat>
  <Paragraphs>88</Paragraphs>
  <Slides>74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13</vt:i4>
      </vt:variant>
      <vt:variant>
        <vt:lpstr>Slide Titles</vt:lpstr>
      </vt:variant>
      <vt:variant>
        <vt:i4>74</vt:i4>
      </vt:variant>
    </vt:vector>
  </HeadingPairs>
  <TitlesOfParts>
    <vt:vector size="91" baseType="lpstr">
      <vt:lpstr>Arial</vt:lpstr>
      <vt:lpstr>Abadi</vt:lpstr>
      <vt:lpstr>Calibri</vt:lpstr>
      <vt:lpstr>UTM American Sans</vt:lpstr>
      <vt:lpstr>Office Theme</vt:lpstr>
      <vt:lpstr>1_Office Theme</vt:lpstr>
      <vt:lpstr>2_Office Theme</vt:lpstr>
      <vt:lpstr>3_Office Theme</vt:lpstr>
      <vt:lpstr>4_Office Theme</vt:lpstr>
      <vt:lpstr>5_Office Theme</vt:lpstr>
      <vt:lpstr>10_Office Theme</vt:lpstr>
      <vt:lpstr>12_Office Theme</vt:lpstr>
      <vt:lpstr>11_Office Theme</vt:lpstr>
      <vt:lpstr>9_Office Theme</vt:lpstr>
      <vt:lpstr>24_Office Theme</vt:lpstr>
      <vt:lpstr>19_Office Theme</vt:lpstr>
      <vt:lpstr>17_Office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Hung Nam</dc:creator>
  <cp:lastModifiedBy>Nam Hung</cp:lastModifiedBy>
  <cp:revision>107</cp:revision>
  <dcterms:created xsi:type="dcterms:W3CDTF">2022-10-30T00:36:35Z</dcterms:created>
  <dcterms:modified xsi:type="dcterms:W3CDTF">2026-10-16T22:18:17Z</dcterms:modified>
</cp:coreProperties>
</file>