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68" r:id="rId7"/>
    <p:sldMasterId id="2147483792" r:id="rId8"/>
    <p:sldMasterId id="2147483828" r:id="rId9"/>
    <p:sldMasterId id="2147483852" r:id="rId10"/>
    <p:sldMasterId id="2147484016" r:id="rId11"/>
    <p:sldMasterId id="2147484028" r:id="rId12"/>
    <p:sldMasterId id="2147484072" r:id="rId13"/>
  </p:sldMasterIdLst>
  <p:notesMasterIdLst>
    <p:notesMasterId r:id="rId88"/>
  </p:notesMasterIdLst>
  <p:sldIdLst>
    <p:sldId id="261" r:id="rId14"/>
    <p:sldId id="266" r:id="rId15"/>
    <p:sldId id="415" r:id="rId16"/>
    <p:sldId id="416" r:id="rId17"/>
    <p:sldId id="424" r:id="rId18"/>
    <p:sldId id="453" r:id="rId19"/>
    <p:sldId id="417" r:id="rId20"/>
    <p:sldId id="425" r:id="rId21"/>
    <p:sldId id="454" r:id="rId22"/>
    <p:sldId id="418" r:id="rId23"/>
    <p:sldId id="423" r:id="rId24"/>
    <p:sldId id="422" r:id="rId25"/>
    <p:sldId id="426" r:id="rId26"/>
    <p:sldId id="427" r:id="rId27"/>
    <p:sldId id="428" r:id="rId28"/>
    <p:sldId id="455" r:id="rId29"/>
    <p:sldId id="429" r:id="rId30"/>
    <p:sldId id="430" r:id="rId31"/>
    <p:sldId id="456" r:id="rId32"/>
    <p:sldId id="431" r:id="rId33"/>
    <p:sldId id="432" r:id="rId34"/>
    <p:sldId id="433" r:id="rId35"/>
    <p:sldId id="434" r:id="rId36"/>
    <p:sldId id="435" r:id="rId37"/>
    <p:sldId id="436" r:id="rId38"/>
    <p:sldId id="457" r:id="rId39"/>
    <p:sldId id="437" r:id="rId40"/>
    <p:sldId id="438" r:id="rId41"/>
    <p:sldId id="458" r:id="rId42"/>
    <p:sldId id="439" r:id="rId43"/>
    <p:sldId id="440" r:id="rId44"/>
    <p:sldId id="441" r:id="rId45"/>
    <p:sldId id="267" r:id="rId46"/>
    <p:sldId id="442" r:id="rId47"/>
    <p:sldId id="324" r:id="rId48"/>
    <p:sldId id="368" r:id="rId49"/>
    <p:sldId id="459" r:id="rId50"/>
    <p:sldId id="308" r:id="rId51"/>
    <p:sldId id="271" r:id="rId52"/>
    <p:sldId id="298" r:id="rId53"/>
    <p:sldId id="289" r:id="rId54"/>
    <p:sldId id="443" r:id="rId55"/>
    <p:sldId id="326" r:id="rId56"/>
    <p:sldId id="369" r:id="rId57"/>
    <p:sldId id="460" r:id="rId58"/>
    <p:sldId id="315" r:id="rId59"/>
    <p:sldId id="291" r:id="rId60"/>
    <p:sldId id="445" r:id="rId61"/>
    <p:sldId id="444" r:id="rId62"/>
    <p:sldId id="350" r:id="rId63"/>
    <p:sldId id="276" r:id="rId64"/>
    <p:sldId id="370" r:id="rId65"/>
    <p:sldId id="371" r:id="rId66"/>
    <p:sldId id="461" r:id="rId67"/>
    <p:sldId id="321" r:id="rId68"/>
    <p:sldId id="278" r:id="rId69"/>
    <p:sldId id="462" r:id="rId70"/>
    <p:sldId id="279" r:id="rId71"/>
    <p:sldId id="280" r:id="rId72"/>
    <p:sldId id="330" r:id="rId73"/>
    <p:sldId id="372" r:id="rId74"/>
    <p:sldId id="463" r:id="rId75"/>
    <p:sldId id="281" r:id="rId76"/>
    <p:sldId id="282" r:id="rId77"/>
    <p:sldId id="451" r:id="rId78"/>
    <p:sldId id="283" r:id="rId79"/>
    <p:sldId id="446" r:id="rId80"/>
    <p:sldId id="447" r:id="rId81"/>
    <p:sldId id="448" r:id="rId82"/>
    <p:sldId id="464" r:id="rId83"/>
    <p:sldId id="449" r:id="rId84"/>
    <p:sldId id="450" r:id="rId85"/>
    <p:sldId id="452" r:id="rId86"/>
    <p:sldId id="390" r:id="rId8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>
        <p:scale>
          <a:sx n="150" d="100"/>
          <a:sy n="150" d="100"/>
        </p:scale>
        <p:origin x="1950" y="5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86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84" Type="http://schemas.openxmlformats.org/officeDocument/2006/relationships/slide" Target="slides/slide71.xml"/><Relationship Id="rId89" Type="http://schemas.openxmlformats.org/officeDocument/2006/relationships/presProps" Target="presProps.xml"/><Relationship Id="rId16" Type="http://schemas.openxmlformats.org/officeDocument/2006/relationships/slide" Target="slides/slide3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5" Type="http://schemas.openxmlformats.org/officeDocument/2006/relationships/slideMaster" Target="slideMasters/slideMaster5.xml"/><Relationship Id="rId90" Type="http://schemas.openxmlformats.org/officeDocument/2006/relationships/viewProps" Target="viewProps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77" Type="http://schemas.openxmlformats.org/officeDocument/2006/relationships/slide" Target="slides/slide6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83" Type="http://schemas.openxmlformats.org/officeDocument/2006/relationships/slide" Target="slides/slide70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1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44035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0627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9401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03957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37858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90304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738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2839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305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535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09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693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4028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02109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0688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67945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74624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375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1992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25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8411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88835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2863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2253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0479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23002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80868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6182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5228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20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1918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27074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59350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86824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66937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86942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02690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3631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86011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488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3781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117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6135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992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578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66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71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101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857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84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361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399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478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241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879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92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4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69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3278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7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17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607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877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54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235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69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3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9037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58609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759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8696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082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719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7823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084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227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0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56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068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794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6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8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5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XXXI</a:t>
            </a: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177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nói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: 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Ý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của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Cha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là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tất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cả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những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ai tin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vào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người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Con,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thì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được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sống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muôn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đời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và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sẽ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kẻ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ấy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sống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lại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ngày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sau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hết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289834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ligious image of a person holding a cross and a person holding a cross&#10;&#10;Description automatically generated">
            <a:extLst>
              <a:ext uri="{FF2B5EF4-FFF2-40B4-BE49-F238E27FC236}">
                <a16:creationId xmlns:a16="http://schemas.microsoft.com/office/drawing/2014/main" id="{A8F148F2-FE71-42E5-960D-9FF5ED23A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77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825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552950"/>
          </a:xfrm>
        </p:spPr>
        <p:txBody>
          <a:bodyPr>
            <a:normAutofit lnSpcReduction="10000"/>
          </a:bodyPr>
          <a:lstStyle/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HAI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Ngày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02/11</a:t>
            </a:r>
          </a:p>
          <a:p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Cầu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các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tín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hữu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đã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qua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đời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LỄ CÁC ĐẲNG LINH HỒN</a:t>
            </a:r>
          </a:p>
          <a:p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Lễ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2</a:t>
            </a:r>
          </a:p>
          <a:p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826 )</a:t>
            </a:r>
            <a:endParaRPr lang="vi-VN" sz="4400" b="0" i="1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387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ligious image of a person holding a cross and a person holding a cross&#10;&#10;Description automatically generated">
            <a:extLst>
              <a:ext uri="{FF2B5EF4-FFF2-40B4-BE49-F238E27FC236}">
                <a16:creationId xmlns:a16="http://schemas.microsoft.com/office/drawing/2014/main" id="{A8F148F2-FE71-42E5-960D-9FF5ED23A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94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ook with purple text&#10;&#10;Description automatically generated">
            <a:extLst>
              <a:ext uri="{FF2B5EF4-FFF2-40B4-BE49-F238E27FC236}">
                <a16:creationId xmlns:a16="http://schemas.microsoft.com/office/drawing/2014/main" id="{D2E3BFBD-5FD2-4D88-95C7-36112CA98D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9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7014B7-015F-3FDA-33C5-E797D8C19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1FB938-BDC9-CD38-FA6A-49F68DC55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60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chẳng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ai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trông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cậy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Chúa,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mà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lại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phải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nhục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nhằn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tủi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hổ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1C808C-EB08-4A3C-92F4-1CF244560812}"/>
              </a:ext>
            </a:extLst>
          </p:cNvPr>
          <p:cNvSpPr/>
          <p:nvPr/>
        </p:nvSpPr>
        <p:spPr>
          <a:xfrm>
            <a:off x="2057400" y="330200"/>
            <a:ext cx="2925801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/>
            <a:r>
              <a:rPr lang="da-DK" dirty="0">
                <a:solidFill>
                  <a:srgbClr val="FF0000"/>
                </a:solidFill>
                <a:latin typeface="Abadi" panose="020B0604020104020204" pitchFamily="34" charset="0"/>
              </a:rPr>
              <a:t>Tv 24,6 và 7c.17-18.20-21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326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ook with purple pages&#10;&#10;Description automatically generated">
            <a:extLst>
              <a:ext uri="{FF2B5EF4-FFF2-40B4-BE49-F238E27FC236}">
                <a16:creationId xmlns:a16="http://schemas.microsoft.com/office/drawing/2014/main" id="{93A0ACC6-240C-4F9F-8208-99C663F29E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58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A34EAD-F50C-5A98-7D1A-AE887AF89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993351-9FD7-98FB-A8A4-E7D05A3F8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0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177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nói: Nào những kẻ Cha Ta chúc phúc, hãy đến thừa hưởng Vương Quốc dọn sẵn cho các ngươi, ngay từ thuở tạo thiên lập địa.</a:t>
            </a:r>
            <a:endParaRPr lang="en-US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887085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ligious image of a person holding a cross and a person holding a cross&#10;&#10;Description automatically generated">
            <a:extLst>
              <a:ext uri="{FF2B5EF4-FFF2-40B4-BE49-F238E27FC236}">
                <a16:creationId xmlns:a16="http://schemas.microsoft.com/office/drawing/2014/main" id="{A8F148F2-FE71-42E5-960D-9FF5ED23A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99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825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552950"/>
          </a:xfrm>
        </p:spPr>
        <p:txBody>
          <a:bodyPr>
            <a:normAutofit lnSpcReduction="10000"/>
          </a:bodyPr>
          <a:lstStyle/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HAI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Ngày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02/11</a:t>
            </a:r>
          </a:p>
          <a:p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Cầu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các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tín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hữu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đã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qua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đời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LỄ CÁC ĐẲNG LINH HỒN</a:t>
            </a:r>
          </a:p>
          <a:p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Lễ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3</a:t>
            </a:r>
          </a:p>
          <a:p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828 )</a:t>
            </a:r>
            <a:endParaRPr lang="vi-VN" sz="4400" b="0" i="1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06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ligious image of a person holding a cross and a person holding a cross&#10;&#10;Description automatically generated">
            <a:extLst>
              <a:ext uri="{FF2B5EF4-FFF2-40B4-BE49-F238E27FC236}">
                <a16:creationId xmlns:a16="http://schemas.microsoft.com/office/drawing/2014/main" id="{A8F148F2-FE71-42E5-960D-9FF5ED23A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52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purple text&#10;&#10;Description automatically generated">
            <a:extLst>
              <a:ext uri="{FF2B5EF4-FFF2-40B4-BE49-F238E27FC236}">
                <a16:creationId xmlns:a16="http://schemas.microsoft.com/office/drawing/2014/main" id="{880D6E1A-2E95-4769-A6A1-8C68EED2F3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7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49AE7A-DD0A-4D7C-D6B1-292E47D9F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83C7EB-7551-5684-E64A-849D1BA90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69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Linh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hồn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con khao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khát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Chúa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Trời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là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Chúa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Trời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hằng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sống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1C808C-EB08-4A3C-92F4-1CF244560812}"/>
              </a:ext>
            </a:extLst>
          </p:cNvPr>
          <p:cNvSpPr/>
          <p:nvPr/>
        </p:nvSpPr>
        <p:spPr>
          <a:xfrm>
            <a:off x="2057400" y="330200"/>
            <a:ext cx="1694695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/>
            <a:r>
              <a:rPr lang="da-DK" dirty="0">
                <a:solidFill>
                  <a:srgbClr val="FF0000"/>
                </a:solidFill>
                <a:latin typeface="Abadi" panose="020B0604020104020204" pitchFamily="34" charset="0"/>
              </a:rPr>
              <a:t>Tv 41,2.3.5bcd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5429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purple text&#10;&#10;Description automatically generated">
            <a:extLst>
              <a:ext uri="{FF2B5EF4-FFF2-40B4-BE49-F238E27FC236}">
                <a16:creationId xmlns:a16="http://schemas.microsoft.com/office/drawing/2014/main" id="{63169097-17B3-4CDE-8F03-68AA9A2A1E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21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277E44-D117-E1EC-9EA4-754BA2E65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223420-0610-3909-5542-1EF87856E8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57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552950"/>
          </a:xfrm>
        </p:spPr>
        <p:txBody>
          <a:bodyPr>
            <a:normAutofit lnSpcReduction="10000"/>
          </a:bodyPr>
          <a:lstStyle/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HAI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Ngày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02/11</a:t>
            </a:r>
          </a:p>
          <a:p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Cầu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các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tín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hữu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đã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qua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đời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LỄ CÁC ĐẲNG LINH HỒN</a:t>
            </a:r>
          </a:p>
          <a:p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Lễ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1</a:t>
            </a:r>
          </a:p>
          <a:p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4400" b="0" i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4400" b="0" i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824 )</a:t>
            </a:r>
            <a:endParaRPr lang="vi-VN" sz="4400" b="0" i="1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60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81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Cha là Chúa Tể trời đất, con xin ngợi khen Cha, vì Cha đã mặc khải mầu nhiệm Nước Trời cho những người bé mọn.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598445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ligious image of a person holding a cross and a person holding a cross&#10;&#10;Description automatically generated">
            <a:extLst>
              <a:ext uri="{FF2B5EF4-FFF2-40B4-BE49-F238E27FC236}">
                <a16:creationId xmlns:a16="http://schemas.microsoft.com/office/drawing/2014/main" id="{A8F148F2-FE71-42E5-960D-9FF5ED23A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69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056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>
            <a:norm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XXI</a:t>
            </a:r>
            <a:b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cross&#10;&#10;Description automatically generated">
            <a:extLst>
              <a:ext uri="{FF2B5EF4-FFF2-40B4-BE49-F238E27FC236}">
                <a16:creationId xmlns:a16="http://schemas.microsoft.com/office/drawing/2014/main" id="{0B139756-0E44-4727-BFCF-6D229B3CEE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76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obe with a person in a red robe&#10;&#10;Description automatically generated">
            <a:extLst>
              <a:ext uri="{FF2B5EF4-FFF2-40B4-BE49-F238E27FC236}">
                <a16:creationId xmlns:a16="http://schemas.microsoft.com/office/drawing/2014/main" id="{9B3ED9EE-B612-4A8B-A767-5D058978CB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486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471406-8F32-4C18-A2CB-D2BD04904F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6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A60767-318C-F11C-946F-A19A0ACD7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5EE186-F644-15C6-BA8F-D5DE2A3F70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607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5989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giữa lòng đại hội, con nguyện tán dương Ngài.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5750"/>
            <a:ext cx="48291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045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 : Tất cả những ai đang vất vả mang gánh nặng nề, hãy đến cùng tôi, tôi sẽ cho nghỉ ngơi bồi dưỡng.</a:t>
            </a:r>
            <a:endParaRPr lang="en-US" sz="58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ligious image of a person holding a cross and a person holding a cross&#10;&#10;Description automatically generated">
            <a:extLst>
              <a:ext uri="{FF2B5EF4-FFF2-40B4-BE49-F238E27FC236}">
                <a16:creationId xmlns:a16="http://schemas.microsoft.com/office/drawing/2014/main" id="{A8F148F2-FE71-42E5-960D-9FF5ED23A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1543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65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endParaRPr lang="en-US" sz="44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XXI</a:t>
            </a:r>
            <a:endParaRPr lang="vi-VN" sz="44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r>
              <a:rPr lang="vi-VN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8946148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red hat&#10;&#10;Description automatically generated">
            <a:extLst>
              <a:ext uri="{FF2B5EF4-FFF2-40B4-BE49-F238E27FC236}">
                <a16:creationId xmlns:a16="http://schemas.microsoft.com/office/drawing/2014/main" id="{2A5B8401-2858-4BF7-AB06-F44FD2947E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390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cross&#10;&#10;Description automatically generated">
            <a:extLst>
              <a:ext uri="{FF2B5EF4-FFF2-40B4-BE49-F238E27FC236}">
                <a16:creationId xmlns:a16="http://schemas.microsoft.com/office/drawing/2014/main" id="{08334ADA-832B-49EA-904F-914F7427DE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906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text on it&#10;&#10;Description automatically generated">
            <a:extLst>
              <a:ext uri="{FF2B5EF4-FFF2-40B4-BE49-F238E27FC236}">
                <a16:creationId xmlns:a16="http://schemas.microsoft.com/office/drawing/2014/main" id="{91F9B27F-0E45-4ED5-9971-3999066F11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805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475C27-95A2-7F73-3626-7C9F0BAD2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8394DC-B604-F612-4241-EAA429BE7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"/>
            <a:ext cx="9144000" cy="514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335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9512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66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Chúa là nguồn ánh sáng và ơn cứu độ của tôi.</a:t>
            </a:r>
            <a:endParaRPr lang="en-US" sz="66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285750"/>
            <a:ext cx="3048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7527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Nếu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anh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em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bị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sỉ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nhục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vì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danh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Đức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Ki-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tô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anh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em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thật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có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phúc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bởi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lẽ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Thần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Khí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của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Thiên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ngự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trên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anh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em</a:t>
            </a:r>
            <a:r>
              <a:rPr lang="en-US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6537508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cross&#10;&#10;Description automatically generated">
            <a:extLst>
              <a:ext uri="{FF2B5EF4-FFF2-40B4-BE49-F238E27FC236}">
                <a16:creationId xmlns:a16="http://schemas.microsoft.com/office/drawing/2014/main" id="{08334ADA-832B-49EA-904F-914F7427DE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244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red hat&#10;&#10;Description automatically generated">
            <a:extLst>
              <a:ext uri="{FF2B5EF4-FFF2-40B4-BE49-F238E27FC236}">
                <a16:creationId xmlns:a16="http://schemas.microsoft.com/office/drawing/2014/main" id="{2A5B8401-2858-4BF7-AB06-F44FD2947E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37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purple cover&#10;&#10;Description automatically generated">
            <a:extLst>
              <a:ext uri="{FF2B5EF4-FFF2-40B4-BE49-F238E27FC236}">
                <a16:creationId xmlns:a16="http://schemas.microsoft.com/office/drawing/2014/main" id="{F170D4F2-8321-482D-8CB0-B98F688C93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090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05004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XXI</a:t>
            </a:r>
            <a:endParaRPr lang="vi-VN" sz="4400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vi-VN" sz="4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child&#10;&#10;Description automatically generated">
            <a:extLst>
              <a:ext uri="{FF2B5EF4-FFF2-40B4-BE49-F238E27FC236}">
                <a16:creationId xmlns:a16="http://schemas.microsoft.com/office/drawing/2014/main" id="{4B075457-EBFB-4D56-ADA3-AF8555D26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14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A2AABCF2-BA79-442B-993B-7DA8B57559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367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298E1-F1BD-80A5-9ED1-C103EE550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51859A-9F84-96A3-5A88-3F9A02263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65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Tâm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hồn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những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ai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tìm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kiếm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nào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hoan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hỷ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335" y="285750"/>
            <a:ext cx="35433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6709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 : Tất cả những ai đang vất vả mang gánh nặng nề, hãy đến cùng tôi, tôi sẽ cho nghỉ ngơi bồi dưỡng.</a:t>
            </a:r>
            <a:endParaRPr lang="en-US" sz="58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94DAEC-C922-98AB-1F1D-D1E3A2FF2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child&#10;&#10;Description automatically generated">
            <a:extLst>
              <a:ext uri="{FF2B5EF4-FFF2-40B4-BE49-F238E27FC236}">
                <a16:creationId xmlns:a16="http://schemas.microsoft.com/office/drawing/2014/main" id="{04B1BF16-C895-060D-7FC4-5FD3D4433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358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XXI</a:t>
            </a:r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A0380C-9107-002D-87EC-00B7D28EE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0F7F8B-E062-3622-0263-A1AE602EC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834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ed robe and a gold crown&#10;&#10;Description automatically generated">
            <a:extLst>
              <a:ext uri="{FF2B5EF4-FFF2-40B4-BE49-F238E27FC236}">
                <a16:creationId xmlns:a16="http://schemas.microsoft.com/office/drawing/2014/main" id="{AD12E473-93F1-4D13-BE52-0BFBAE378C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060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sign with green text&#10;&#10;Description automatically generated">
            <a:extLst>
              <a:ext uri="{FF2B5EF4-FFF2-40B4-BE49-F238E27FC236}">
                <a16:creationId xmlns:a16="http://schemas.microsoft.com/office/drawing/2014/main" id="{AF2CB498-CCEC-4FCE-8AB9-17506BB026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267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BAA9B4-21E4-1B40-6BF8-98C439192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FAF4F2-668E-65C7-9029-4E3E3D3F3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"/>
            <a:ext cx="9144000" cy="514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278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340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Ta vui mừng trẩy lên đền thánh Chúa.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79" y="285750"/>
            <a:ext cx="37719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Ai giữ lời Đức Ki-tô dạy, thì nơi kẻ ấy, tình yêu Thiên Chúa đã thực sự nên hoàn hảo.</a:t>
            </a:r>
            <a:endParaRPr lang="en-US" sz="66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red robe and a gold crown&#10;&#10;Description automatically generated">
            <a:extLst>
              <a:ext uri="{FF2B5EF4-FFF2-40B4-BE49-F238E27FC236}">
                <a16:creationId xmlns:a16="http://schemas.microsoft.com/office/drawing/2014/main" id="{AD12E473-93F1-4D13-BE52-0BFBAE378C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894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541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XXI</a:t>
            </a:r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8483956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robe holding coins&#10;&#10;Description automatically generated">
            <a:extLst>
              <a:ext uri="{FF2B5EF4-FFF2-40B4-BE49-F238E27FC236}">
                <a16:creationId xmlns:a16="http://schemas.microsoft.com/office/drawing/2014/main" id="{A4041698-2B74-4174-8C17-29763690A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9658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ook with green text&#10;&#10;Description automatically generated">
            <a:extLst>
              <a:ext uri="{FF2B5EF4-FFF2-40B4-BE49-F238E27FC236}">
                <a16:creationId xmlns:a16="http://schemas.microsoft.com/office/drawing/2014/main" id="{7E59EFF8-87C9-450C-B110-9F9EF1260F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04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Tôi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vững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vàng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tin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tưởng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sẽ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được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thấy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ân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lộc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Chúa ban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trong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cõi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đất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dành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cho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kẻ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sống</a:t>
            </a:r>
            <a:r>
              <a:rPr lang="en-US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1C808C-EB08-4A3C-92F4-1CF244560812}"/>
              </a:ext>
            </a:extLst>
          </p:cNvPr>
          <p:cNvSpPr/>
          <p:nvPr/>
        </p:nvSpPr>
        <p:spPr>
          <a:xfrm>
            <a:off x="2057400" y="330200"/>
            <a:ext cx="3265638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badi" panose="020B0604020104020204" pitchFamily="34" charset="0"/>
              </a:rPr>
              <a:t>Tv 26,1.4.7 </a:t>
            </a:r>
            <a:r>
              <a:rPr lang="en-US" dirty="0" err="1">
                <a:solidFill>
                  <a:srgbClr val="FF0000"/>
                </a:solidFill>
                <a:latin typeface="Abadi" panose="020B0604020104020204" pitchFamily="34" charset="0"/>
              </a:rPr>
              <a:t>và</a:t>
            </a:r>
            <a:r>
              <a:rPr lang="en-US" dirty="0">
                <a:solidFill>
                  <a:srgbClr val="FF0000"/>
                </a:solidFill>
                <a:latin typeface="Abadi" panose="020B0604020104020204" pitchFamily="34" charset="0"/>
              </a:rPr>
              <a:t> 8b </a:t>
            </a:r>
            <a:r>
              <a:rPr lang="en-US" dirty="0" err="1">
                <a:solidFill>
                  <a:srgbClr val="FF0000"/>
                </a:solidFill>
                <a:latin typeface="Abadi" panose="020B0604020104020204" pitchFamily="34" charset="0"/>
              </a:rPr>
              <a:t>và</a:t>
            </a:r>
            <a:r>
              <a:rPr lang="en-US" dirty="0">
                <a:solidFill>
                  <a:srgbClr val="FF0000"/>
                </a:solidFill>
                <a:latin typeface="Abadi" panose="020B0604020104020204" pitchFamily="34" charset="0"/>
              </a:rPr>
              <a:t> 9a.13-14</a:t>
            </a:r>
          </a:p>
        </p:txBody>
      </p:sp>
    </p:spTree>
    <p:extLst>
      <p:ext uri="{BB962C8B-B14F-4D97-AF65-F5344CB8AC3E}">
        <p14:creationId xmlns:p14="http://schemas.microsoft.com/office/powerpoint/2010/main" val="25641729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9E09E3-ED23-E279-F884-194798498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36423A-5935-0B7F-CACA-99C7BDA49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"/>
            <a:ext cx="9144000" cy="514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26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340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Hạnh phúc thay người kính sợ Chúa.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64B980-B135-497C-AC91-80A7FAE77AF0}"/>
              </a:ext>
            </a:extLst>
          </p:cNvPr>
          <p:cNvSpPr/>
          <p:nvPr/>
        </p:nvSpPr>
        <p:spPr>
          <a:xfrm>
            <a:off x="2184436" y="348734"/>
            <a:ext cx="2793137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111, 1-2.5-6.8a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</p:txBody>
      </p:sp>
    </p:spTree>
    <p:extLst>
      <p:ext uri="{BB962C8B-B14F-4D97-AF65-F5344CB8AC3E}">
        <p14:creationId xmlns:p14="http://schemas.microsoft.com/office/powerpoint/2010/main" val="25472847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Ai giữ lời Đức Ki-tô dạy, thì nơi kẻ ấy, tình yêu Thiên Chúa đã thực sự nên hoàn hảo.</a:t>
            </a:r>
            <a:endParaRPr lang="en-US" sz="66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3562897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robe holding coins&#10;&#10;Description automatically generated">
            <a:extLst>
              <a:ext uri="{FF2B5EF4-FFF2-40B4-BE49-F238E27FC236}">
                <a16:creationId xmlns:a16="http://schemas.microsoft.com/office/drawing/2014/main" id="{A4041698-2B74-4174-8C17-29763690A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0902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2528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purple text&#10;&#10;Description automatically generated">
            <a:extLst>
              <a:ext uri="{FF2B5EF4-FFF2-40B4-BE49-F238E27FC236}">
                <a16:creationId xmlns:a16="http://schemas.microsoft.com/office/drawing/2014/main" id="{B14D275F-C888-4754-8C8F-3CC5442FD8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67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326591-A5F1-0ADA-0404-52E575EB3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578F05-6CA2-1355-7C57-425B75C98C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50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548</Words>
  <Application>Microsoft Office PowerPoint</Application>
  <PresentationFormat>On-screen Show (16:9)</PresentationFormat>
  <Paragraphs>88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74</vt:i4>
      </vt:variant>
    </vt:vector>
  </HeadingPairs>
  <TitlesOfParts>
    <vt:vector size="91" baseType="lpstr">
      <vt:lpstr>Abadi</vt:lpstr>
      <vt:lpstr>Arial</vt:lpstr>
      <vt:lpstr>Calibri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5_Office Theme</vt:lpstr>
      <vt:lpstr>10_Office Theme</vt:lpstr>
      <vt:lpstr>12_Office Theme</vt:lpstr>
      <vt:lpstr>11_Office Theme</vt:lpstr>
      <vt:lpstr>9_Office Theme</vt:lpstr>
      <vt:lpstr>24_Office Theme</vt:lpstr>
      <vt:lpstr>19_Office Theme</vt:lpstr>
      <vt:lpstr>17_Office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105</cp:revision>
  <dcterms:created xsi:type="dcterms:W3CDTF">2022-10-30T00:36:35Z</dcterms:created>
  <dcterms:modified xsi:type="dcterms:W3CDTF">2026-09-06T22:30:10Z</dcterms:modified>
</cp:coreProperties>
</file>