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68" r:id="rId8"/>
    <p:sldMasterId id="2147483792" r:id="rId9"/>
    <p:sldMasterId id="2147483804" r:id="rId10"/>
    <p:sldMasterId id="2147483828" r:id="rId11"/>
    <p:sldMasterId id="2147484008" r:id="rId12"/>
    <p:sldMasterId id="2147484020" r:id="rId13"/>
    <p:sldMasterId id="2147484032" r:id="rId14"/>
    <p:sldMasterId id="2147484044" r:id="rId15"/>
    <p:sldMasterId id="2147484056" r:id="rId16"/>
    <p:sldMasterId id="2147484080" r:id="rId17"/>
    <p:sldMasterId id="2147484092" r:id="rId18"/>
  </p:sldMasterIdLst>
  <p:notesMasterIdLst>
    <p:notesMasterId r:id="rId82"/>
  </p:notesMasterIdLst>
  <p:sldIdLst>
    <p:sldId id="261" r:id="rId19"/>
    <p:sldId id="266" r:id="rId20"/>
    <p:sldId id="375" r:id="rId21"/>
    <p:sldId id="393" r:id="rId22"/>
    <p:sldId id="376" r:id="rId23"/>
    <p:sldId id="377" r:id="rId24"/>
    <p:sldId id="378" r:id="rId25"/>
    <p:sldId id="379" r:id="rId26"/>
    <p:sldId id="380" r:id="rId27"/>
    <p:sldId id="381" r:id="rId28"/>
    <p:sldId id="382" r:id="rId29"/>
    <p:sldId id="383" r:id="rId30"/>
    <p:sldId id="394" r:id="rId31"/>
    <p:sldId id="384" r:id="rId32"/>
    <p:sldId id="385" r:id="rId33"/>
    <p:sldId id="395" r:id="rId34"/>
    <p:sldId id="386" r:id="rId35"/>
    <p:sldId id="390" r:id="rId36"/>
    <p:sldId id="267" r:id="rId37"/>
    <p:sldId id="357" r:id="rId38"/>
    <p:sldId id="397" r:id="rId39"/>
    <p:sldId id="350" r:id="rId40"/>
    <p:sldId id="396" r:id="rId41"/>
    <p:sldId id="308" r:id="rId42"/>
    <p:sldId id="271" r:id="rId43"/>
    <p:sldId id="398" r:id="rId44"/>
    <p:sldId id="298" r:id="rId45"/>
    <p:sldId id="289" r:id="rId46"/>
    <p:sldId id="391" r:id="rId47"/>
    <p:sldId id="324" r:id="rId48"/>
    <p:sldId id="351" r:id="rId49"/>
    <p:sldId id="406" r:id="rId50"/>
    <p:sldId id="315" r:id="rId51"/>
    <p:sldId id="291" r:id="rId52"/>
    <p:sldId id="399" r:id="rId53"/>
    <p:sldId id="402" r:id="rId54"/>
    <p:sldId id="313" r:id="rId55"/>
    <p:sldId id="276" r:id="rId56"/>
    <p:sldId id="392" r:id="rId57"/>
    <p:sldId id="325" r:id="rId58"/>
    <p:sldId id="352" r:id="rId59"/>
    <p:sldId id="407" r:id="rId60"/>
    <p:sldId id="321" r:id="rId61"/>
    <p:sldId id="278" r:id="rId62"/>
    <p:sldId id="400" r:id="rId63"/>
    <p:sldId id="401" r:id="rId64"/>
    <p:sldId id="279" r:id="rId65"/>
    <p:sldId id="280" r:id="rId66"/>
    <p:sldId id="358" r:id="rId67"/>
    <p:sldId id="353" r:id="rId68"/>
    <p:sldId id="408" r:id="rId69"/>
    <p:sldId id="281" r:id="rId70"/>
    <p:sldId id="282" r:id="rId71"/>
    <p:sldId id="403" r:id="rId72"/>
    <p:sldId id="283" r:id="rId73"/>
    <p:sldId id="284" r:id="rId74"/>
    <p:sldId id="327" r:id="rId75"/>
    <p:sldId id="354" r:id="rId76"/>
    <p:sldId id="405" r:id="rId77"/>
    <p:sldId id="285" r:id="rId78"/>
    <p:sldId id="286" r:id="rId79"/>
    <p:sldId id="404" r:id="rId80"/>
    <p:sldId id="287" r:id="rId8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78" autoAdjust="0"/>
    <p:restoredTop sz="94747" autoAdjust="0"/>
  </p:normalViewPr>
  <p:slideViewPr>
    <p:cSldViewPr>
      <p:cViewPr>
        <p:scale>
          <a:sx n="125" d="100"/>
          <a:sy n="125" d="100"/>
        </p:scale>
        <p:origin x="2670" y="95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718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8.xml"/><Relationship Id="rId21" Type="http://schemas.openxmlformats.org/officeDocument/2006/relationships/slide" Target="slides/slide3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84" Type="http://schemas.openxmlformats.org/officeDocument/2006/relationships/viewProps" Target="viewProps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74" Type="http://schemas.openxmlformats.org/officeDocument/2006/relationships/slide" Target="slides/slide56.xml"/><Relationship Id="rId79" Type="http://schemas.openxmlformats.org/officeDocument/2006/relationships/slide" Target="slides/slide6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77" Type="http://schemas.openxmlformats.org/officeDocument/2006/relationships/slide" Target="slides/slide5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80" Type="http://schemas.openxmlformats.org/officeDocument/2006/relationships/slide" Target="slides/slide62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slide" Target="slides/slide57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slide" Target="slides/slide55.xml"/><Relationship Id="rId78" Type="http://schemas.openxmlformats.org/officeDocument/2006/relationships/slide" Target="slides/slide60.xml"/><Relationship Id="rId81" Type="http://schemas.openxmlformats.org/officeDocument/2006/relationships/slide" Target="slides/slide63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21.xml"/><Relationship Id="rId34" Type="http://schemas.openxmlformats.org/officeDocument/2006/relationships/slide" Target="slides/slide16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6" Type="http://schemas.openxmlformats.org/officeDocument/2006/relationships/slide" Target="slides/slide5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1.xml"/><Relationship Id="rId24" Type="http://schemas.openxmlformats.org/officeDocument/2006/relationships/slide" Target="slides/slide6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66" Type="http://schemas.openxmlformats.org/officeDocument/2006/relationships/slide" Target="slides/slide48.xml"/><Relationship Id="rId61" Type="http://schemas.openxmlformats.org/officeDocument/2006/relationships/slide" Target="slides/slide43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373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003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445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126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842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438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46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6302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3019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71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9181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332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79037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5860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7598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8696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0822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719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7823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08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9227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014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92007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6940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4140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9849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172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0329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0568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07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94154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9755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1857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92007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6940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4140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9849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1721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0329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05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0721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94154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9755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1857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92007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6940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4140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9849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1721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03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0568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0721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94154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9755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1857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92007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6940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4140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98492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17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0329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0568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0721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94154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9755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1857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92007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6940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74140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98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1721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40329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0568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90721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94154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9755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1857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40498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695702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57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78254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65356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46537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52916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464399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63937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26018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874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2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9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2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5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5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0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30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290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61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6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26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172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020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421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289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174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719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681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578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66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7167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101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857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2840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361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399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4788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241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879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4560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69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327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7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317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607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8777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54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2352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36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theme" Target="../theme/theme18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5" Type="http://schemas.openxmlformats.org/officeDocument/2006/relationships/slideLayout" Target="../slideLayouts/slideLayout192.xml"/><Relationship Id="rId4" Type="http://schemas.openxmlformats.org/officeDocument/2006/relationships/slideLayout" Target="../slideLayouts/slideLayout191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4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5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90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90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90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90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90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7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31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8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7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1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6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8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XXXII</a:t>
            </a:r>
          </a:p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xóa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tội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trần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gian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nhậm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lời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cầu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khẩn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04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ngự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bên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hữu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Đức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Cha,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xin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thương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xót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Vì lạy </a:t>
            </a:r>
            <a:r>
              <a:rPr lang="vi-VN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 Giêsu Kitô, 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 có Chúa là Đấng Thánh.</a:t>
            </a:r>
          </a:p>
        </p:txBody>
      </p:sp>
    </p:spTree>
    <p:extLst>
      <p:ext uri="{BB962C8B-B14F-4D97-AF65-F5344CB8AC3E}">
        <p14:creationId xmlns:p14="http://schemas.microsoft.com/office/powerpoint/2010/main" val="159863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Chúa,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chỉ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Chúa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đấng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tối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</a:t>
            </a:r>
            <a:r>
              <a:rPr lang="en-US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</a:t>
            </a: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vi-VN" sz="4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Cùng Đức Chúa Thánh Thần trong vinh quang Đức Chúa Cha. 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364562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D87C07-6F6B-A9FE-6F3D-6543CC520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743307-C0B6-E365-9330-1B3CF5B313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2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EEC40E-706A-2D89-1EE7-CCFAFE9117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32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139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Một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dòng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sông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chảy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ra bao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nhánh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đem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niềm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vui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cho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thành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của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Chúa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Trời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: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Đây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chính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là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đền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thánh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Đấng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Tối</a:t>
            </a:r>
            <a:r>
              <a:rPr lang="en-US" sz="54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Cao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</p:spTree>
    <p:extLst>
      <p:ext uri="{BB962C8B-B14F-4D97-AF65-F5344CB8AC3E}">
        <p14:creationId xmlns:p14="http://schemas.microsoft.com/office/powerpoint/2010/main" val="4182322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22291A-99FF-3CF7-3ECD-01C24A608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915520-64C1-433C-0D79-A21F48BC7F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49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Đức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Chúa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phán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: Ta đã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chọn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và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thánh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hóa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nhà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này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để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Danh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Ta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ngự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nơi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đây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đến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muôn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800" b="0" dirty="0" err="1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đời</a:t>
            </a:r>
            <a:r>
              <a:rPr lang="en-US" sz="5800" b="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164373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2528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endParaRPr lang="en-US" sz="4400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XXII</a:t>
            </a:r>
            <a:br>
              <a:rPr lang="en-US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</a:br>
            <a:r>
              <a:rPr lang="vi-VN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DAE5F-5DB5-ECBF-16B1-2F4EE60DE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69"/>
            <a:ext cx="9144000" cy="51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921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F5CC95-87F7-F6E8-E7A9-3C485CD0F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36B370-2BE5-F30C-72F1-F77DF1968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69"/>
            <a:ext cx="9144000" cy="51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16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sign with green text&#10;&#10;Description automatically generated">
            <a:extLst>
              <a:ext uri="{FF2B5EF4-FFF2-40B4-BE49-F238E27FC236}">
                <a16:creationId xmlns:a16="http://schemas.microsoft.com/office/drawing/2014/main" id="{FCB91EB5-A44C-4091-8B43-0782F7D0E8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38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D5E83D-14CD-8095-CE2B-2D11FC4F3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F7D6D6-EA46-56C1-13E6-F8E2C7C507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77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762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Người công chính được Chúa thương cứu độ.</a:t>
            </a:r>
            <a:endParaRPr lang="en-US" sz="72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351" y="285750"/>
            <a:ext cx="45053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045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Chúa nói : Ai yêu mến Thầy, thì sẽ giữ lời Thầy. Cha Thầy sẽ yêu mến người ấy, Cha Thầy và Thầy sẽ đến với người ấy.</a:t>
            </a:r>
            <a:endParaRPr lang="en-US" sz="58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DA8A00-74FC-0FF7-9688-7BCAD928C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C74580-F234-8E32-847A-820A6E93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69"/>
            <a:ext cx="9144000" cy="51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86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65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endParaRPr lang="en-US" sz="4400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XXII</a:t>
            </a:r>
            <a:endParaRPr lang="vi-VN" sz="4400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r>
              <a:rPr lang="vi-VN" sz="44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894614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E6BE15-7DAC-0926-8DB8-8243FCF4F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5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dirty="0">
              <a:solidFill>
                <a:srgbClr val="8000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800000"/>
                </a:solidFill>
                <a:latin typeface="+mj-lt"/>
                <a:cs typeface="Times New Roman" pitchFamily="18" charset="0"/>
              </a:rPr>
              <a:t>HAI</a:t>
            </a:r>
            <a:r>
              <a:rPr lang="en-US" sz="440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 NGÀY 09/11</a:t>
            </a:r>
          </a:p>
          <a:p>
            <a:r>
              <a:rPr lang="vi-VN" sz="400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00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XXII</a:t>
            </a:r>
            <a:r>
              <a:rPr lang="en-US" sz="4000" dirty="0">
                <a:solidFill>
                  <a:srgbClr val="8000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4000" dirty="0">
                <a:solidFill>
                  <a:srgbClr val="8000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  <a:endParaRPr lang="en-US" sz="4000" dirty="0">
              <a:solidFill>
                <a:srgbClr val="8000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dirty="0">
                <a:solidFill>
                  <a:srgbClr val="800000"/>
                </a:solidFill>
                <a:latin typeface="+mj-lt"/>
                <a:cs typeface="Times New Roman" pitchFamily="18" charset="0"/>
              </a:rPr>
              <a:t>CUNG HIẾN ĐỀN THỜ THÁNH LA TÊRAĐÔ</a:t>
            </a:r>
            <a:br>
              <a:rPr lang="en-US" dirty="0">
                <a:solidFill>
                  <a:srgbClr val="800000"/>
                </a:solidFill>
                <a:latin typeface="+mj-lt"/>
                <a:cs typeface="Times New Roman" pitchFamily="18" charset="0"/>
              </a:rPr>
            </a:br>
            <a:r>
              <a:rPr lang="en-US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Lễ</a:t>
            </a:r>
            <a:r>
              <a:rPr lang="en-US" dirty="0">
                <a:solidFill>
                  <a:srgbClr val="003399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3399"/>
                </a:solidFill>
                <a:latin typeface="+mj-lt"/>
                <a:cs typeface="Times New Roman" pitchFamily="18" charset="0"/>
              </a:rPr>
              <a:t>Kính</a:t>
            </a:r>
            <a:endParaRPr lang="en-US" dirty="0">
              <a:solidFill>
                <a:srgbClr val="003399"/>
              </a:solidFill>
              <a:latin typeface="+mj-lt"/>
              <a:cs typeface="Times New Roman" pitchFamily="18" charset="0"/>
            </a:endParaRPr>
          </a:p>
          <a:p>
            <a:r>
              <a:rPr lang="en-US" i="1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i="1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i="1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i="1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i="1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i="1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i="1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i="1" dirty="0" err="1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i="1" dirty="0">
                <a:solidFill>
                  <a:srgbClr val="003399"/>
                </a:solidFill>
                <a:effectLst/>
                <a:latin typeface="+mj-lt"/>
                <a:cs typeface="Times New Roman" pitchFamily="18" charset="0"/>
              </a:rPr>
              <a:t> 830 )</a:t>
            </a:r>
            <a:endParaRPr lang="vi-VN" i="1" dirty="0">
              <a:solidFill>
                <a:srgbClr val="003399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7442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A2B4FF-C7F1-C7B7-A479-6757C03CC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8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5F9A8A-E843-41D0-9B91-DB9F1FD483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383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4E48E7-62F7-3B98-16F6-2E26ADC11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A92AC7-4C92-E7AE-91A8-FA349F0D58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776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48461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là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mục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tử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chăn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dắt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chẳng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thiếu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thốn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gì</a:t>
            </a:r>
            <a:r>
              <a:rPr lang="en-US" sz="72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DE3FC0-3324-F949-AC2D-650BFA27E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85750"/>
            <a:ext cx="32893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52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23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Anh em hãy tạ ơn trong mọi hoàn cảnh, đó chính là điều Thiên Chúa muốn trong Đức Ki-tô Giê-su.</a:t>
            </a:r>
            <a:endParaRPr lang="en-US" sz="60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653750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EC2AD-ABBE-A147-3602-E1E421AE9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13DB73-30A2-F053-0030-4DB5F7E9E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190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566FD3-4520-B780-F122-D0D967920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EADE51-6629-B1BE-A16B-F7A343E67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59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4034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XXII</a:t>
            </a:r>
            <a:endParaRPr lang="vi-VN" sz="44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vi-VN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9651A6-DBF3-291E-E6E7-30138A6C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"/>
            <a:ext cx="9144000" cy="513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78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8A6B68-C4ED-E854-E2EC-A1853756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EC0802-781A-F08A-8D27-710EF1FA9F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393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6D2A3A-3528-658F-C5B4-4C19144E2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84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851667B4-FAF8-4FF8-9AF1-915FCE7C44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383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817C8A-3A3B-E4C5-404F-70CF13031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8B3690-D633-C8A5-12C9-F98A1BBDB0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10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Phúc thay người được Chúa Trời nhà Gia-cóp phù hộ.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911988-22D0-7F49-A5EC-9DD0B2071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072" y="361950"/>
            <a:ext cx="39878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709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 : Thầy là cây nho, anh em là cành. Ai ở lại trong Thầy, và Thầy ở lại trong người ấy, thì người ấy sinh nhiều hoa trái.</a:t>
            </a:r>
            <a:endParaRPr lang="en-US" sz="58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0FDD87-822B-DF19-D3A9-3C8EF5F8E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E6FB28-D102-9EAC-B953-DC5EC1C73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54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98524E-7FFF-F62B-63CB-AE7B14D28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1D180E-BE73-A886-2F88-B2BC47E4D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"/>
            <a:ext cx="9144000" cy="513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962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XXII</a:t>
            </a:r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8801473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30FEE7-A681-0A71-CD88-2E0D508D5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03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0" dirty="0">
              <a:solidFill>
                <a:srgbClr val="FF0000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0" dirty="0">
              <a:solidFill>
                <a:srgbClr val="FF0000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40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136631-3CFA-4D58-A5EA-11B1382EE7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383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1EE523-9B3B-DF2B-C979-283A1A945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B46537-01DC-63F5-AAA6-17210D28FE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783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75461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Hạnh phúc thay người noi theo luật pháp Chúa Trời.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99CBE5-5B70-AB4A-B749-11AF0E366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658" y="285750"/>
            <a:ext cx="38354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988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Anh em hãy đứng thẳng và ngẩng đầu lên, vì anh em sắp được cứu chuộc. 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940505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6611EC-E23A-E782-6B3D-39F628007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0373BB-507F-2209-3D21-71231E256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129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541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endParaRPr lang="en-US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XXII</a:t>
            </a:r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7119312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397303-EC35-E210-C271-E38B9E971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69"/>
            <a:ext cx="9144000" cy="51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84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text on it&#10;&#10;Description automatically generated">
            <a:extLst>
              <a:ext uri="{FF2B5EF4-FFF2-40B4-BE49-F238E27FC236}">
                <a16:creationId xmlns:a16="http://schemas.microsoft.com/office/drawing/2014/main" id="{A1881F3A-D7E8-4EC2-8210-C73C5374BB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383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8C7362-DE3D-7069-C86B-D3DAFC479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8A8A4A-2EC0-E26D-0236-E5D276B5F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087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l" eaLnBrk="1" hangingPunct="1">
              <a:lnSpc>
                <a:spcPct val="150000"/>
              </a:lnSpc>
            </a:pP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0" u="sng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tế</a:t>
            </a:r>
            <a:r>
              <a:rPr lang="en-US" sz="4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:</a:t>
            </a:r>
            <a:r>
              <a:rPr lang="en-US" sz="40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danh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trên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tầng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b="0" i="1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trời</a:t>
            </a:r>
            <a: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br>
              <a:rPr lang="en-US" sz="5400" b="0" i="1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vi-VN" sz="54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A+B:</a:t>
            </a:r>
            <a:r>
              <a:rPr lang="vi-VN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Và bình an dưới thế cho người thiện tâm</a:t>
            </a:r>
            <a:r>
              <a:rPr lang="en-US" sz="54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lang="vi-VN" sz="5400" b="0" dirty="0">
              <a:solidFill>
                <a:srgbClr val="003399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01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8895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Hạnh phúc thay người kính sợ Chúa.</a:t>
            </a:r>
            <a:endParaRPr lang="en-US" sz="8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CFF3D2-2B5A-F843-9DCE-6134A665A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85750"/>
            <a:ext cx="34798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2155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Thiên Chúa đã dùng Tin Mừng mà kêu gọi chúng ta, để chúng ta được hưởng vinh quang của Chúa chúng ta là Đức Giê-su Ki-tô.</a:t>
            </a:r>
            <a:endParaRPr lang="en-US" sz="54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9440581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91FA7F-1E6B-7FAE-4D3E-84DC55E15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6676C6-47AC-C809-2E6D-9B56F8458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69"/>
            <a:ext cx="9144000" cy="51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170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235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 anchor="ctr" anchorCtr="0"/>
          <a:lstStyle/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ngợi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chúc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tụng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b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</a:b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thờ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l" eaLnBrk="1" hangingPunct="1">
              <a:lnSpc>
                <a:spcPct val="140000"/>
              </a:lnSpc>
            </a:pPr>
            <a:r>
              <a:rPr lang="en-US" sz="50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tôn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0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50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00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171450"/>
            <a:ext cx="9144000" cy="53149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cảm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tạ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vì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vinh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quang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cao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cả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0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Vua trên trời, là Chúa Cha toàn năng.</a:t>
            </a:r>
          </a:p>
        </p:txBody>
      </p:sp>
    </p:spTree>
    <p:extLst>
      <p:ext uri="{BB962C8B-B14F-4D97-AF65-F5344CB8AC3E}">
        <p14:creationId xmlns:p14="http://schemas.microsoft.com/office/powerpoint/2010/main" val="192903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en-US" sz="4000" b="0" dirty="0">
                <a:solidFill>
                  <a:srgbClr val="003399"/>
                </a:solidFill>
                <a:effectLst/>
                <a:latin typeface="+mj-lt"/>
              </a:rPr>
            </a:br>
            <a:endParaRPr lang="en-US" sz="4000" b="0" dirty="0">
              <a:solidFill>
                <a:srgbClr val="003399"/>
              </a:solidFill>
              <a:effectLst/>
              <a:latin typeface="+mj-lt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-247650"/>
            <a:ext cx="9144000" cy="5391150"/>
          </a:xfrm>
        </p:spPr>
        <p:txBody>
          <a:bodyPr anchor="ctr" anchorCtr="0"/>
          <a:lstStyle/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en-US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A: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Lạy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con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Thiên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,           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Chúa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Giêsu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0" dirty="0" err="1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Kitô</a:t>
            </a:r>
            <a:r>
              <a:rPr lang="en-US" sz="4800" b="0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lnSpc>
                <a:spcPct val="145000"/>
              </a:lnSpc>
              <a:buFontTx/>
              <a:buNone/>
            </a:pPr>
            <a:r>
              <a:rPr lang="vi-VN" sz="4800" b="0" u="sng" dirty="0">
                <a:solidFill>
                  <a:srgbClr val="FF0000"/>
                </a:solidFill>
                <a:effectLst/>
                <a:latin typeface="+mj-lt"/>
                <a:cs typeface="Times New Roman" panose="02020603050405020304" pitchFamily="18" charset="0"/>
              </a:rPr>
              <a:t>B:</a:t>
            </a:r>
            <a:r>
              <a:rPr lang="vi-VN" sz="4800" b="0" dirty="0">
                <a:solidFill>
                  <a:srgbClr val="003399"/>
                </a:solidFill>
                <a:effectLst/>
                <a:latin typeface="+mj-lt"/>
                <a:cs typeface="Times New Roman" panose="02020603050405020304" pitchFamily="18" charset="0"/>
              </a:rPr>
              <a:t> Lạy Chúa là Thiên Chúa, là Chiên Thiên Chúa là Con Đức Chúa Cha.</a:t>
            </a:r>
          </a:p>
        </p:txBody>
      </p:sp>
    </p:spTree>
    <p:extLst>
      <p:ext uri="{BB962C8B-B14F-4D97-AF65-F5344CB8AC3E}">
        <p14:creationId xmlns:p14="http://schemas.microsoft.com/office/powerpoint/2010/main" val="261269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3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588</Words>
  <Application>Microsoft Office PowerPoint</Application>
  <PresentationFormat>On-screen Show (16:9)</PresentationFormat>
  <Paragraphs>88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63</vt:i4>
      </vt:variant>
    </vt:vector>
  </HeadingPairs>
  <TitlesOfParts>
    <vt:vector size="84" baseType="lpstr">
      <vt:lpstr>Arial</vt:lpstr>
      <vt:lpstr>Calibri</vt:lpstr>
      <vt:lpstr>UTM American Sans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10_Office Theme</vt:lpstr>
      <vt:lpstr>12_Office Theme</vt:lpstr>
      <vt:lpstr>8_Office Theme</vt:lpstr>
      <vt:lpstr>11_Office Theme</vt:lpstr>
      <vt:lpstr>25_Office Theme</vt:lpstr>
      <vt:lpstr>26_Office Theme</vt:lpstr>
      <vt:lpstr>27_Office Theme</vt:lpstr>
      <vt:lpstr>28_Office Theme</vt:lpstr>
      <vt:lpstr>29_Office Theme</vt:lpstr>
      <vt:lpstr>31_Office Theme</vt:lpstr>
      <vt:lpstr>36_Default Design</vt:lpstr>
      <vt:lpstr>PowerPoint Presentation</vt:lpstr>
      <vt:lpstr>PowerPoint Presentation</vt:lpstr>
      <vt:lpstr>PowerPoint Presentation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105</cp:revision>
  <dcterms:created xsi:type="dcterms:W3CDTF">2022-10-30T00:36:35Z</dcterms:created>
  <dcterms:modified xsi:type="dcterms:W3CDTF">2026-09-07T08:34:16Z</dcterms:modified>
</cp:coreProperties>
</file>