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696" r:id="rId4"/>
    <p:sldMasterId id="2147483768" r:id="rId5"/>
    <p:sldMasterId id="2147483792" r:id="rId6"/>
    <p:sldMasterId id="2147483864" r:id="rId7"/>
    <p:sldMasterId id="2147484044" r:id="rId8"/>
    <p:sldMasterId id="2147484056" r:id="rId9"/>
    <p:sldMasterId id="2147484080" r:id="rId10"/>
  </p:sldMasterIdLst>
  <p:notesMasterIdLst>
    <p:notesMasterId r:id="rId63"/>
  </p:notesMasterIdLst>
  <p:sldIdLst>
    <p:sldId id="261" r:id="rId11"/>
    <p:sldId id="382" r:id="rId12"/>
    <p:sldId id="256" r:id="rId13"/>
    <p:sldId id="415" r:id="rId14"/>
    <p:sldId id="416" r:id="rId15"/>
    <p:sldId id="374" r:id="rId16"/>
    <p:sldId id="434" r:id="rId17"/>
    <p:sldId id="257" r:id="rId18"/>
    <p:sldId id="258" r:id="rId19"/>
    <p:sldId id="259" r:id="rId20"/>
    <p:sldId id="267" r:id="rId21"/>
    <p:sldId id="417" r:id="rId22"/>
    <p:sldId id="335" r:id="rId23"/>
    <p:sldId id="376" r:id="rId24"/>
    <p:sldId id="444" r:id="rId25"/>
    <p:sldId id="308" r:id="rId26"/>
    <p:sldId id="271" r:id="rId27"/>
    <p:sldId id="435" r:id="rId28"/>
    <p:sldId id="298" r:id="rId29"/>
    <p:sldId id="383" r:id="rId30"/>
    <p:sldId id="418" r:id="rId31"/>
    <p:sldId id="384" r:id="rId32"/>
    <p:sldId id="385" r:id="rId33"/>
    <p:sldId id="443" r:id="rId34"/>
    <p:sldId id="386" r:id="rId35"/>
    <p:sldId id="387" r:id="rId36"/>
    <p:sldId id="436" r:id="rId37"/>
    <p:sldId id="391" r:id="rId38"/>
    <p:sldId id="419" r:id="rId39"/>
    <p:sldId id="421" r:id="rId40"/>
    <p:sldId id="422" r:id="rId41"/>
    <p:sldId id="442" r:id="rId42"/>
    <p:sldId id="423" r:id="rId43"/>
    <p:sldId id="424" r:id="rId44"/>
    <p:sldId id="437" r:id="rId45"/>
    <p:sldId id="425" r:id="rId46"/>
    <p:sldId id="426" r:id="rId47"/>
    <p:sldId id="427" r:id="rId48"/>
    <p:sldId id="428" r:id="rId49"/>
    <p:sldId id="441" r:id="rId50"/>
    <p:sldId id="429" r:id="rId51"/>
    <p:sldId id="430" r:id="rId52"/>
    <p:sldId id="438" r:id="rId53"/>
    <p:sldId id="431" r:id="rId54"/>
    <p:sldId id="393" r:id="rId55"/>
    <p:sldId id="394" r:id="rId56"/>
    <p:sldId id="395" r:id="rId57"/>
    <p:sldId id="440" r:id="rId58"/>
    <p:sldId id="396" r:id="rId59"/>
    <p:sldId id="397" r:id="rId60"/>
    <p:sldId id="439" r:id="rId61"/>
    <p:sldId id="433" r:id="rId6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73" autoAdjust="0"/>
    <p:restoredTop sz="94693" autoAdjust="0"/>
  </p:normalViewPr>
  <p:slideViewPr>
    <p:cSldViewPr>
      <p:cViewPr>
        <p:scale>
          <a:sx n="150" d="100"/>
          <a:sy n="150" d="100"/>
        </p:scale>
        <p:origin x="1950" y="54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331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tableStyles" Target="tableStyles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D375B-612C-4207-8D39-3F054B08B417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BDD0A1-759E-4490-BC96-EE7445A3C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036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21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292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142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745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708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42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931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627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072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56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72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3192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8543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094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83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0580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7495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9233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4033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201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1923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8727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9194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0061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8397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8021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7809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4395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2538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3711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6545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6839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0233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1324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5731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3091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8712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9948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3836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6371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4406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6919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6349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5614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3578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2666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8716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01012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7857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82840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7361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0399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8478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32415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18793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38928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54560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6069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43278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3779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83172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66076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88777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5540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92352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23696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0732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1463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56997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24931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03838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36002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8546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29794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04426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97867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67951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22074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88208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39342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44382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89790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32596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03258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44253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66343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03712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83885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63404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86614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15717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29429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24963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98834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06674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50254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31813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7305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51295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9315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42347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0808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4391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1475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6118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66577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35051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66145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37807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603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765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429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775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202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383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07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140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333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292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983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en-US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endParaRPr lang="en-US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ĐÁP CA </a:t>
            </a:r>
          </a:p>
          <a:p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SAU CHÚA NHẬT XXXIII</a:t>
            </a:r>
          </a:p>
          <a:p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3669369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4293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en-US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endParaRPr lang="en-US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THỨ HAI</a:t>
            </a:r>
          </a:p>
          <a:p>
            <a:r>
              <a:rPr lang="vi-VN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SAU CHÚA NHẬT 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XXXIII</a:t>
            </a:r>
            <a:endParaRPr lang="vi-VN" sz="4400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r>
              <a:rPr lang="vi-VN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729507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uple of women in robes&#10;&#10;Description automatically generated">
            <a:extLst>
              <a:ext uri="{FF2B5EF4-FFF2-40B4-BE49-F238E27FC236}">
                <a16:creationId xmlns:a16="http://schemas.microsoft.com/office/drawing/2014/main" id="{09AAA851-AC7C-48FD-B1E4-A8D605C58B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339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72C0A0-A8BD-FB4E-FC9B-4DA31D7FBB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684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text on it&#10;&#10;Description automatically generated">
            <a:extLst>
              <a:ext uri="{FF2B5EF4-FFF2-40B4-BE49-F238E27FC236}">
                <a16:creationId xmlns:a16="http://schemas.microsoft.com/office/drawing/2014/main" id="{D3074DEF-1B58-4201-A001-B20748315D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472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841535-0DF4-DC51-1C7F-9C7E373A6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4772C6-93C5-8935-E9D0-6D3990C191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099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64641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vi-VN" sz="80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Ai thắng, Ta sẽ cho ăn quả cây sự sống.</a:t>
            </a:r>
            <a:endParaRPr lang="en-US" sz="80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Đáp ca: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85750"/>
            <a:ext cx="35528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3942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60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Chúa nói : Tôi là ánh sáng thế gian. Ai theo tôi, sẽ nhận được ánh sáng đem lại sự sống.</a:t>
            </a:r>
            <a:endParaRPr lang="en-US" sz="60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4093942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3942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 anchor="ctr" anchorCtr="0">
            <a:normAutofit/>
          </a:bodyPr>
          <a:lstStyle/>
          <a:p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THỨ BA</a:t>
            </a:r>
          </a:p>
          <a:p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SAU CHÚA NHẬT X</a:t>
            </a:r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XXIII</a:t>
            </a:r>
            <a:b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</a:br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346386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erson&#10;&#10;Description automatically generated">
            <a:extLst>
              <a:ext uri="{FF2B5EF4-FFF2-40B4-BE49-F238E27FC236}">
                <a16:creationId xmlns:a16="http://schemas.microsoft.com/office/drawing/2014/main" id="{624AC035-FCCC-4FD3-8B28-9EAC23BE63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965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590AAB-421D-129D-E6B5-B6316105A3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275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green and white text&#10;&#10;Description automatically generated">
            <a:extLst>
              <a:ext uri="{FF2B5EF4-FFF2-40B4-BE49-F238E27FC236}">
                <a16:creationId xmlns:a16="http://schemas.microsoft.com/office/drawing/2014/main" id="{FCF192D3-D49D-4C53-A9F3-D7E653102F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599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0823C5-A9FD-D8AB-B3A5-E53E9F450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1F9B97-D699-244C-861B-4392889DA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541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19150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Ai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thắng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, Ta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sẽ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cho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ngự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bên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Ta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trên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ngai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của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Ta.</a:t>
            </a:r>
            <a:endParaRPr lang="en-US" sz="720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u="sng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Đáp</a:t>
            </a:r>
            <a:r>
              <a:rPr lang="en-US" sz="44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u="sng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ca</a:t>
            </a:r>
            <a:r>
              <a:rPr lang="en-US" sz="44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191" y="285750"/>
            <a:ext cx="40100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70455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61950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60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Thiên Chúa đã yêu thương chúng ta, và sai Con của Người đến làm của lễ đền tội cho chúng ta.</a:t>
            </a:r>
            <a:endParaRPr lang="en-US" sz="600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4572520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A74E3F-62B3-B551-501B-3C4E253D1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304EBA-8F66-7BCB-E7DF-6F694DE1E0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24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28165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endParaRPr lang="en-US" sz="440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THỨ 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TƯ</a:t>
            </a:r>
            <a:endParaRPr lang="en-US" sz="440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SAU CHÚA NHẬT X</a:t>
            </a:r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XXIII</a:t>
            </a:r>
            <a:b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</a:br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1053212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0E4E80-588E-46BE-B91A-1FD4D028D4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1969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8B0850-6E6F-8347-00D2-8631FCF5C1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506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254C787-1421-4626-9205-AFFF5D2298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5882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E88B10-9485-8957-309E-4235C7493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A80EA1-C81A-26DB-AFA5-9E31845F6C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13"/>
            <a:ext cx="9144000" cy="51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3104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19150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Thánh ! Thánh ! Chí Thánh !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Đức Chúa là Thiên Chúa toàn năng.</a:t>
            </a:r>
            <a:endParaRPr lang="en-US" sz="720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u="sng" dirty="0" err="1">
                <a:solidFill>
                  <a:srgbClr val="FFFF00"/>
                </a:solidFill>
                <a:cs typeface="Times New Roman" pitchFamily="18" charset="0"/>
              </a:rPr>
              <a:t>Đáp</a:t>
            </a:r>
            <a:r>
              <a:rPr lang="en-US" sz="4400" u="sng" dirty="0">
                <a:solidFill>
                  <a:srgbClr val="FFFF00"/>
                </a:solidFill>
                <a:cs typeface="Times New Roman" pitchFamily="18" charset="0"/>
              </a:rPr>
              <a:t> </a:t>
            </a:r>
            <a:r>
              <a:rPr lang="en-US" sz="4400" u="sng" dirty="0" err="1">
                <a:solidFill>
                  <a:srgbClr val="FFFF00"/>
                </a:solidFill>
                <a:cs typeface="Times New Roman" pitchFamily="18" charset="0"/>
              </a:rPr>
              <a:t>ca</a:t>
            </a:r>
            <a:r>
              <a:rPr lang="en-US" sz="4400" u="sng" dirty="0">
                <a:solidFill>
                  <a:srgbClr val="FFFF00"/>
                </a:solidFill>
                <a:cs typeface="Times New Roman" pitchFamily="18" charset="0"/>
              </a:rPr>
              <a:t>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16230"/>
            <a:ext cx="375285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4368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59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Chúa nói : Chính Thầy đã chọn anh em từ giữa thế gian, để anh em ra đi, sinh được hoa trái, và hoa trái của anh em tồn tại.</a:t>
            </a:r>
            <a:endParaRPr lang="en-US" sz="590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FF00"/>
                </a:solidFill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u="sng" dirty="0">
                <a:solidFill>
                  <a:srgbClr val="FFFF00"/>
                </a:solidFill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33042746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D5E36C-5BD8-2D45-B9BC-7216A716A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A366B3-70EA-E55D-CF53-E59384BD2C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1233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01822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endParaRPr lang="en-US" sz="440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THỨ 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NĂM</a:t>
            </a:r>
            <a:endParaRPr lang="en-US" sz="440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SAU CHÚA NHẬT X</a:t>
            </a:r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XXIII</a:t>
            </a:r>
            <a:b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</a:br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11058796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A42F9E-9C74-C1BA-3B5D-DE80CBED8E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2622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green text&#10;&#10;Description automatically generated">
            <a:extLst>
              <a:ext uri="{FF2B5EF4-FFF2-40B4-BE49-F238E27FC236}">
                <a16:creationId xmlns:a16="http://schemas.microsoft.com/office/drawing/2014/main" id="{A441CED6-1845-45DB-A02F-9631B69108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175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D056EC-2D4D-4613-86FB-5C9C06188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104DAAB-D99B-06E0-0C06-5813F0EB6A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9267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19150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vi-VN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Lạy Chúa Ki-tô, Ngài đã làm cho chúng con thành một vương quốc, thành những tư tế, để phụng thờ Thiên Chúa chúng con. </a:t>
            </a:r>
            <a:endParaRPr lang="en-US" sz="540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sng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Đáp</a:t>
            </a: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 </a:t>
            </a:r>
            <a:r>
              <a:rPr kumimoji="0" lang="en-US" sz="4400" b="0" i="0" u="sng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ca</a:t>
            </a: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76D6EB-BEF9-4B4E-9BC5-40C489DF484C}"/>
              </a:ext>
            </a:extLst>
          </p:cNvPr>
          <p:cNvSpPr/>
          <p:nvPr/>
        </p:nvSpPr>
        <p:spPr>
          <a:xfrm>
            <a:off x="1959191" y="361950"/>
            <a:ext cx="2935419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FF0000"/>
                </a:solidFill>
                <a:latin typeface="Abadi" panose="020B0604020104020204" pitchFamily="34" charset="0"/>
              </a:rPr>
              <a:t>Tv 149, 1-2.3-4.5-6a và 9b</a:t>
            </a:r>
            <a:endParaRPr lang="en-US" dirty="0">
              <a:solidFill>
                <a:srgbClr val="FF0000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1220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96197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Ngày hôm nay, anh em chớ cứng lòng, nhưng hãy nghe tiếng Chúa.</a:t>
            </a:r>
            <a:endParaRPr lang="en-US" sz="720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5915180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716709-80E8-9B66-8578-34A7A0D3A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2B5780-7159-625A-547B-A193EEB65E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6708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0384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endParaRPr lang="en-US" sz="440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THỨ 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SÁU</a:t>
            </a:r>
            <a:endParaRPr lang="en-US" sz="440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SAU CHÚA NHẬT X</a:t>
            </a:r>
            <a: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XXIII</a:t>
            </a:r>
            <a:br>
              <a:rPr lang="en-US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</a:br>
            <a:r>
              <a:rPr lang="vi-VN" sz="440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33723611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565AAE-5846-9D22-C56B-FDABE92BEC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0652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ok with text on it&#10;&#10;Description automatically generated">
            <a:extLst>
              <a:ext uri="{FF2B5EF4-FFF2-40B4-BE49-F238E27FC236}">
                <a16:creationId xmlns:a16="http://schemas.microsoft.com/office/drawing/2014/main" id="{45575120-7251-4863-AE40-885AF4976B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8148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C470BB-561E-3358-2BBA-A62624C50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EF60F0-9F70-03CD-A757-B142981B2D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0443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66750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vi-VN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Lạy Chúa, con cảm thấy lời Ngài đã hứa, ngọt ngào hơn mật ong trong miệng.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sng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Đáp</a:t>
            </a: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 </a:t>
            </a:r>
            <a:r>
              <a:rPr kumimoji="0" lang="en-US" sz="4400" b="0" i="0" u="sng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ca</a:t>
            </a: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76D6EB-BEF9-4B4E-9BC5-40C489DF484C}"/>
              </a:ext>
            </a:extLst>
          </p:cNvPr>
          <p:cNvSpPr/>
          <p:nvPr/>
        </p:nvSpPr>
        <p:spPr>
          <a:xfrm>
            <a:off x="1959191" y="361950"/>
            <a:ext cx="4297971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lvl="0"/>
            <a:r>
              <a:rPr lang="pt-BR" dirty="0">
                <a:solidFill>
                  <a:srgbClr val="FF0000"/>
                </a:solidFill>
                <a:latin typeface="Abadi" panose="020B0604020104020204" pitchFamily="34" charset="0"/>
              </a:rPr>
              <a:t>Tv 118, 14 và 24.72 và 103.111 và 131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2521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38150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Chúa nói: Chiên của tôi thì nghe tiếng tôi; tôi biết chúng, và chúng theo tôi.</a:t>
            </a:r>
            <a:endParaRPr lang="en-US" sz="720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11640277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22C460-9010-6343-0362-C9E5ABDAC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4A078D-8C8C-7CE8-6931-9D271FA3E3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8902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99569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 anchor="ctr" anchorCtr="0">
            <a:normAutofit/>
          </a:bodyPr>
          <a:lstStyle/>
          <a:p>
            <a:r>
              <a:rPr lang="en-US" sz="4400" b="1" dirty="0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THỨ BẢY</a:t>
            </a:r>
          </a:p>
          <a:p>
            <a:r>
              <a:rPr lang="en-US" sz="4400" b="1" dirty="0" err="1">
                <a:solidFill>
                  <a:srgbClr val="C00000"/>
                </a:solidFill>
                <a:latin typeface="+mj-lt"/>
                <a:cs typeface="Times New Roman" pitchFamily="18" charset="0"/>
              </a:rPr>
              <a:t>Ngày</a:t>
            </a:r>
            <a:r>
              <a:rPr lang="en-US" sz="4400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 21 </a:t>
            </a:r>
            <a:r>
              <a:rPr lang="en-US" sz="4400" b="1" dirty="0" err="1">
                <a:solidFill>
                  <a:srgbClr val="C00000"/>
                </a:solidFill>
                <a:latin typeface="+mj-lt"/>
                <a:cs typeface="Times New Roman" pitchFamily="18" charset="0"/>
              </a:rPr>
              <a:t>tháng</a:t>
            </a:r>
            <a:r>
              <a:rPr lang="en-US" sz="4400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 11</a:t>
            </a:r>
            <a:br>
              <a:rPr lang="en-US" sz="4400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</a:br>
            <a:r>
              <a:rPr lang="en-US" sz="4400" b="1" dirty="0" err="1">
                <a:solidFill>
                  <a:srgbClr val="C00000"/>
                </a:solidFill>
                <a:latin typeface="+mj-lt"/>
                <a:cs typeface="Times New Roman" pitchFamily="18" charset="0"/>
              </a:rPr>
              <a:t>Đức</a:t>
            </a:r>
            <a:r>
              <a:rPr lang="en-US" sz="4400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+mj-lt"/>
                <a:cs typeface="Times New Roman" pitchFamily="18" charset="0"/>
              </a:rPr>
              <a:t>Mẹ</a:t>
            </a:r>
            <a:r>
              <a:rPr lang="en-US" sz="4400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+mj-lt"/>
                <a:cs typeface="Times New Roman" pitchFamily="18" charset="0"/>
              </a:rPr>
              <a:t>Dâng</a:t>
            </a:r>
            <a:r>
              <a:rPr lang="en-US" sz="4400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+mj-lt"/>
                <a:cs typeface="Times New Roman" pitchFamily="18" charset="0"/>
              </a:rPr>
              <a:t>Chúa</a:t>
            </a:r>
            <a:r>
              <a:rPr lang="en-US" sz="4400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+mj-lt"/>
                <a:cs typeface="Times New Roman" pitchFamily="18" charset="0"/>
              </a:rPr>
              <a:t>Giesu</a:t>
            </a:r>
            <a:endParaRPr lang="en-US" sz="4400" b="1" dirty="0">
              <a:solidFill>
                <a:srgbClr val="C00000"/>
              </a:solidFill>
              <a:latin typeface="+mj-lt"/>
              <a:cs typeface="Times New Roman" pitchFamily="18" charset="0"/>
            </a:endParaRPr>
          </a:p>
          <a:p>
            <a:r>
              <a:rPr lang="en-US" sz="4400" b="1" dirty="0" err="1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Trong</a:t>
            </a:r>
            <a:r>
              <a:rPr lang="en-US" sz="4400" b="1" dirty="0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đền</a:t>
            </a:r>
            <a:r>
              <a:rPr lang="en-US" sz="4400" b="1" dirty="0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thờ</a:t>
            </a:r>
            <a:endParaRPr lang="en-US" sz="4400" b="1" dirty="0">
              <a:solidFill>
                <a:srgbClr val="C000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b="1" dirty="0" err="1">
                <a:solidFill>
                  <a:srgbClr val="C00000"/>
                </a:solidFill>
                <a:latin typeface="+mj-lt"/>
                <a:cs typeface="Times New Roman" pitchFamily="18" charset="0"/>
              </a:rPr>
              <a:t>Lễ</a:t>
            </a:r>
            <a:r>
              <a:rPr lang="en-US" sz="4400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+mj-lt"/>
                <a:cs typeface="Times New Roman" pitchFamily="18" charset="0"/>
              </a:rPr>
              <a:t>Nhớ</a:t>
            </a:r>
            <a:endParaRPr lang="en-US" sz="4400" b="1" dirty="0">
              <a:solidFill>
                <a:srgbClr val="C00000"/>
              </a:solidFill>
              <a:latin typeface="+mj-lt"/>
              <a:cs typeface="Times New Roman" pitchFamily="18" charset="0"/>
            </a:endParaRPr>
          </a:p>
          <a:p>
            <a:r>
              <a:rPr lang="en-US" sz="4400" b="1" i="1" dirty="0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( </a:t>
            </a:r>
            <a:r>
              <a:rPr lang="en-US" sz="4400" b="1" i="1" dirty="0" err="1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sách</a:t>
            </a:r>
            <a:r>
              <a:rPr lang="en-US" sz="4400" b="1" i="1" dirty="0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1" i="1" dirty="0" err="1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bài</a:t>
            </a:r>
            <a:r>
              <a:rPr lang="en-US" sz="4400" b="1" i="1" dirty="0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1" i="1" dirty="0" err="1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đọc</a:t>
            </a:r>
            <a:r>
              <a:rPr lang="en-US" sz="4400" b="1" i="1" dirty="0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1" i="1" dirty="0" err="1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quyển</a:t>
            </a:r>
            <a:r>
              <a:rPr lang="en-US" sz="4400" b="1" i="1" dirty="0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 2 </a:t>
            </a:r>
            <a:r>
              <a:rPr lang="en-US" sz="4400" b="1" i="1" dirty="0" err="1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trang</a:t>
            </a:r>
            <a:r>
              <a:rPr lang="en-US" sz="4400" b="1" i="1" dirty="0">
                <a:solidFill>
                  <a:srgbClr val="C00000"/>
                </a:solidFill>
                <a:effectLst/>
                <a:latin typeface="+mj-lt"/>
                <a:cs typeface="Times New Roman" pitchFamily="18" charset="0"/>
              </a:rPr>
              <a:t> 834 )</a:t>
            </a:r>
          </a:p>
        </p:txBody>
      </p:sp>
    </p:spTree>
    <p:extLst>
      <p:ext uri="{BB962C8B-B14F-4D97-AF65-F5344CB8AC3E}">
        <p14:creationId xmlns:p14="http://schemas.microsoft.com/office/powerpoint/2010/main" val="10430574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130701-16A6-F2B1-6CA6-929BDCC86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26"/>
            <a:ext cx="9144000" cy="513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0978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text on it&#10;&#10;Description automatically generated">
            <a:extLst>
              <a:ext uri="{FF2B5EF4-FFF2-40B4-BE49-F238E27FC236}">
                <a16:creationId xmlns:a16="http://schemas.microsoft.com/office/drawing/2014/main" id="{EC08075D-58CD-4BA8-AFF2-23B36D3B87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7749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9A94C2-3ADA-6B2A-C1EB-B6958714F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5EAFDF-910D-47CA-D652-27A9843CEA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7994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66750"/>
            <a:ext cx="9144000" cy="4324350"/>
          </a:xfrm>
        </p:spPr>
        <p:txBody>
          <a:bodyPr anchor="ctr" anchorCtr="0">
            <a:normAutofit fontScale="92500"/>
          </a:bodyPr>
          <a:lstStyle/>
          <a:p>
            <a:pPr algn="just"/>
            <a:r>
              <a:rPr lang="vi-VN" sz="72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Đấng Toàn Năng đã làm cho tôi</a:t>
            </a:r>
            <a:r>
              <a:rPr lang="en-US" sz="72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vi-VN" sz="72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biết bao điều cao cả,</a:t>
            </a:r>
            <a:r>
              <a:rPr lang="en-US" sz="72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vi-VN" sz="72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danh Người thật chí thánh chí tôn !</a:t>
            </a:r>
            <a:endParaRPr lang="en-US" sz="7200" dirty="0">
              <a:solidFill>
                <a:srgbClr val="002060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u="sng" dirty="0">
                <a:solidFill>
                  <a:srgbClr val="C00000"/>
                </a:solidFill>
                <a:cs typeface="Times New Roman" pitchFamily="18" charset="0"/>
              </a:rPr>
              <a:t>Đáp ca: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479" y="285750"/>
            <a:ext cx="54768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35950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en-US" sz="88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Phúc</a:t>
            </a:r>
            <a:r>
              <a:rPr lang="en-US" sz="88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88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thay</a:t>
            </a:r>
            <a:r>
              <a:rPr lang="en-US" sz="88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88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kẻ</a:t>
            </a:r>
            <a:r>
              <a:rPr lang="en-US" sz="88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88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lắng</a:t>
            </a:r>
            <a:r>
              <a:rPr lang="en-US" sz="88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88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nghe</a:t>
            </a:r>
            <a:r>
              <a:rPr lang="en-US" sz="88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88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và</a:t>
            </a:r>
            <a:r>
              <a:rPr lang="en-US" sz="88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88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tuân</a:t>
            </a:r>
            <a:r>
              <a:rPr lang="en-US" sz="88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88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giữ</a:t>
            </a:r>
            <a:r>
              <a:rPr lang="en-US" sz="88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88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lời</a:t>
            </a:r>
            <a:r>
              <a:rPr lang="en-US" sz="88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88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Thiên</a:t>
            </a:r>
            <a:r>
              <a:rPr lang="en-US" sz="88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88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Chúa</a:t>
            </a:r>
            <a:r>
              <a:rPr lang="en-US" sz="88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.</a:t>
            </a:r>
            <a:endParaRPr lang="en-US" sz="8800" dirty="0">
              <a:solidFill>
                <a:srgbClr val="002060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C00000"/>
                </a:solidFill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u="sng" dirty="0">
                <a:solidFill>
                  <a:srgbClr val="C00000"/>
                </a:solidFill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18952790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466A9E-255D-3260-579A-45BDDB5FA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825D4D-2E8B-8164-512B-33140CDEEB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26"/>
            <a:ext cx="9144000" cy="513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7109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649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697</TotalTime>
  <Words>378</Words>
  <Application>Microsoft Office PowerPoint</Application>
  <PresentationFormat>On-screen Show (16:9)</PresentationFormat>
  <Paragraphs>58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52</vt:i4>
      </vt:variant>
    </vt:vector>
  </HeadingPairs>
  <TitlesOfParts>
    <vt:vector size="67" baseType="lpstr">
      <vt:lpstr>Abadi</vt:lpstr>
      <vt:lpstr>Arial</vt:lpstr>
      <vt:lpstr>Calibri</vt:lpstr>
      <vt:lpstr>Times New Roman</vt:lpstr>
      <vt:lpstr>UTM American Sans</vt:lpstr>
      <vt:lpstr>Office Theme</vt:lpstr>
      <vt:lpstr>1_Office Theme</vt:lpstr>
      <vt:lpstr>3_Office Theme</vt:lpstr>
      <vt:lpstr>4_Office Theme</vt:lpstr>
      <vt:lpstr>10_Office Theme</vt:lpstr>
      <vt:lpstr>12_Office Theme</vt:lpstr>
      <vt:lpstr>13_Office Theme</vt:lpstr>
      <vt:lpstr>28_Office Theme</vt:lpstr>
      <vt:lpstr>18_Office Theme</vt:lpstr>
      <vt:lpstr>19_Office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Hung Nam</dc:creator>
  <cp:lastModifiedBy>Nam Hung</cp:lastModifiedBy>
  <cp:revision>112</cp:revision>
  <dcterms:created xsi:type="dcterms:W3CDTF">2022-10-30T00:36:35Z</dcterms:created>
  <dcterms:modified xsi:type="dcterms:W3CDTF">2026-09-07T08:48:00Z</dcterms:modified>
</cp:coreProperties>
</file>