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7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8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  <p:sldMasterId id="2147483672" r:id="rId3"/>
    <p:sldMasterId id="2147483708" r:id="rId4"/>
    <p:sldMasterId id="2147483804" r:id="rId5"/>
    <p:sldMasterId id="2147483840" r:id="rId6"/>
    <p:sldMasterId id="2147483984" r:id="rId7"/>
    <p:sldMasterId id="2147484004" r:id="rId8"/>
    <p:sldMasterId id="2147484016" r:id="rId9"/>
  </p:sldMasterIdLst>
  <p:notesMasterIdLst>
    <p:notesMasterId r:id="rId73"/>
  </p:notesMasterIdLst>
  <p:sldIdLst>
    <p:sldId id="261" r:id="rId10"/>
    <p:sldId id="266" r:id="rId11"/>
    <p:sldId id="267" r:id="rId12"/>
    <p:sldId id="409" r:id="rId13"/>
    <p:sldId id="328" r:id="rId14"/>
    <p:sldId id="378" r:id="rId15"/>
    <p:sldId id="416" r:id="rId16"/>
    <p:sldId id="308" r:id="rId17"/>
    <p:sldId id="271" r:id="rId18"/>
    <p:sldId id="411" r:id="rId19"/>
    <p:sldId id="298" r:id="rId20"/>
    <p:sldId id="256" r:id="rId21"/>
    <p:sldId id="326" r:id="rId22"/>
    <p:sldId id="366" r:id="rId23"/>
    <p:sldId id="367" r:id="rId24"/>
    <p:sldId id="368" r:id="rId25"/>
    <p:sldId id="369" r:id="rId26"/>
    <p:sldId id="370" r:id="rId27"/>
    <p:sldId id="371" r:id="rId28"/>
    <p:sldId id="372" r:id="rId29"/>
    <p:sldId id="373" r:id="rId30"/>
    <p:sldId id="424" r:id="rId31"/>
    <p:sldId id="376" r:id="rId32"/>
    <p:sldId id="417" r:id="rId33"/>
    <p:sldId id="257" r:id="rId34"/>
    <p:sldId id="377" r:id="rId35"/>
    <p:sldId id="418" r:id="rId36"/>
    <p:sldId id="258" r:id="rId37"/>
    <p:sldId id="423" r:id="rId38"/>
    <p:sldId id="259" r:id="rId39"/>
    <p:sldId id="289" r:id="rId40"/>
    <p:sldId id="410" r:id="rId41"/>
    <p:sldId id="330" r:id="rId42"/>
    <p:sldId id="379" r:id="rId43"/>
    <p:sldId id="419" r:id="rId44"/>
    <p:sldId id="322" r:id="rId45"/>
    <p:sldId id="291" r:id="rId46"/>
    <p:sldId id="412" r:id="rId47"/>
    <p:sldId id="313" r:id="rId48"/>
    <p:sldId id="276" r:id="rId49"/>
    <p:sldId id="332" r:id="rId50"/>
    <p:sldId id="381" r:id="rId51"/>
    <p:sldId id="420" r:id="rId52"/>
    <p:sldId id="323" r:id="rId53"/>
    <p:sldId id="278" r:id="rId54"/>
    <p:sldId id="413" r:id="rId55"/>
    <p:sldId id="279" r:id="rId56"/>
    <p:sldId id="280" r:id="rId57"/>
    <p:sldId id="402" r:id="rId58"/>
    <p:sldId id="382" r:id="rId59"/>
    <p:sldId id="421" r:id="rId60"/>
    <p:sldId id="324" r:id="rId61"/>
    <p:sldId id="282" r:id="rId62"/>
    <p:sldId id="414" r:id="rId63"/>
    <p:sldId id="283" r:id="rId64"/>
    <p:sldId id="403" r:id="rId65"/>
    <p:sldId id="404" r:id="rId66"/>
    <p:sldId id="405" r:id="rId67"/>
    <p:sldId id="422" r:id="rId68"/>
    <p:sldId id="406" r:id="rId69"/>
    <p:sldId id="407" r:id="rId70"/>
    <p:sldId id="415" r:id="rId71"/>
    <p:sldId id="408" r:id="rId72"/>
  </p:sldIdLst>
  <p:sldSz cx="9144000" cy="5143500" type="screen16x9"/>
  <p:notesSz cx="6858000" cy="9144000"/>
  <p:embeddedFontLst>
    <p:embeddedFont>
      <p:font typeface="UTM American Sans" panose="02040603050506020204" pitchFamily="18" charset="0"/>
      <p:regular r:id="rId7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73" autoAdjust="0"/>
    <p:restoredTop sz="94693" autoAdjust="0"/>
  </p:normalViewPr>
  <p:slideViewPr>
    <p:cSldViewPr>
      <p:cViewPr varScale="1">
        <p:scale>
          <a:sx n="175" d="100"/>
          <a:sy n="175" d="100"/>
        </p:scale>
        <p:origin x="1230" y="13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3442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7.xml"/><Relationship Id="rId21" Type="http://schemas.openxmlformats.org/officeDocument/2006/relationships/slide" Target="slides/slide12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63" Type="http://schemas.openxmlformats.org/officeDocument/2006/relationships/slide" Target="slides/slide54.xml"/><Relationship Id="rId68" Type="http://schemas.openxmlformats.org/officeDocument/2006/relationships/slide" Target="slides/slide59.xml"/><Relationship Id="rId16" Type="http://schemas.openxmlformats.org/officeDocument/2006/relationships/slide" Target="slides/slide7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66" Type="http://schemas.openxmlformats.org/officeDocument/2006/relationships/slide" Target="slides/slide57.xml"/><Relationship Id="rId74" Type="http://schemas.openxmlformats.org/officeDocument/2006/relationships/font" Target="fonts/font1.fntdata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2.xml"/><Relationship Id="rId19" Type="http://schemas.openxmlformats.org/officeDocument/2006/relationships/slide" Target="slides/slide10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slide" Target="slides/slide47.xml"/><Relationship Id="rId64" Type="http://schemas.openxmlformats.org/officeDocument/2006/relationships/slide" Target="slides/slide55.xml"/><Relationship Id="rId69" Type="http://schemas.openxmlformats.org/officeDocument/2006/relationships/slide" Target="slides/slide60.xml"/><Relationship Id="rId77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2.xml"/><Relationship Id="rId72" Type="http://schemas.openxmlformats.org/officeDocument/2006/relationships/slide" Target="slides/slide6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slide" Target="slides/slide50.xml"/><Relationship Id="rId67" Type="http://schemas.openxmlformats.org/officeDocument/2006/relationships/slide" Target="slides/slide58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slide" Target="slides/slide53.xml"/><Relationship Id="rId70" Type="http://schemas.openxmlformats.org/officeDocument/2006/relationships/slide" Target="slides/slide61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slide" Target="slides/slide48.xml"/><Relationship Id="rId10" Type="http://schemas.openxmlformats.org/officeDocument/2006/relationships/slide" Target="slides/slide1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slide" Target="slides/slide51.xml"/><Relationship Id="rId65" Type="http://schemas.openxmlformats.org/officeDocument/2006/relationships/slide" Target="slides/slide56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9" Type="http://schemas.openxmlformats.org/officeDocument/2006/relationships/slide" Target="slides/slide30.xml"/><Relationship Id="rId34" Type="http://schemas.openxmlformats.org/officeDocument/2006/relationships/slide" Target="slides/slide25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76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2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2D375B-612C-4207-8D39-3F054B08B417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BDD0A1-759E-4490-BC96-EE7445A3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036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621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292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142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745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708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425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93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627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072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56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9724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3192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8543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0948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83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0580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7495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923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4033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2016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1923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8727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496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76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2111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1005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193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6282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3760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266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156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1082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65359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8618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60010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0499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2421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4352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31864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56087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38172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0910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68224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4607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D05D-9052-427B-A3CD-A712CE25A2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0D67-A323-484C-BA12-172FF4BD7F8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03739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D05D-9052-427B-A3CD-A712CE25A2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0D67-A323-484C-BA12-172FF4BD7F8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80031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D05D-9052-427B-A3CD-A712CE25A2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0D67-A323-484C-BA12-172FF4BD7F8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9445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D05D-9052-427B-A3CD-A712CE25A2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0D67-A323-484C-BA12-172FF4BD7F8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91265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D05D-9052-427B-A3CD-A712CE25A2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0D67-A323-484C-BA12-172FF4BD7F8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38428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D05D-9052-427B-A3CD-A712CE25A2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0D67-A323-484C-BA12-172FF4BD7F8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74389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D05D-9052-427B-A3CD-A712CE25A2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0D67-A323-484C-BA12-172FF4BD7F8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4461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D05D-9052-427B-A3CD-A712CE25A2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0D67-A323-484C-BA12-172FF4BD7F8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6302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D05D-9052-427B-A3CD-A712CE25A2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0D67-A323-484C-BA12-172FF4BD7F8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13019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D05D-9052-427B-A3CD-A712CE25A2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0D67-A323-484C-BA12-172FF4BD7F8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47170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D05D-9052-427B-A3CD-A712CE25A2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E0D67-A323-484C-BA12-172FF4BD7F8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59181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9324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59544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01901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41241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84924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25150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1799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1195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2022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61483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98827-A38C-4EBF-831C-9166A171FF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492E5-2E1A-4A79-B9B5-F2284F2247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65043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41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6AECE-F762-405E-A9F9-80749D3B17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19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6BCFC-0261-44C7-B52D-A98F9B981B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88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2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82164-64AF-4813-9BBB-7A12F931FA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23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09D22-BAB0-4F79-B0C6-3A5AD06398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767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B6C1C5-E091-4325-A7FB-826ADBD54A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957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115E5-8745-4216-9AE1-5F2F4097CA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3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ACC6D-1749-434E-8C30-49D0F452E8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91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84449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5667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52950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25810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502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34951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83286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12974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3767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08730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79793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82158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18859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31721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60933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19327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72393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94068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97162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66939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66778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50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heme" Target="../theme/theme7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Relationship Id="rId9" Type="http://schemas.openxmlformats.org/officeDocument/2006/relationships/image" Target="../media/image1.jp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98827-A38C-4EBF-831C-9166A171FF1B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492E5-2E1A-4A79-B9B5-F2284F224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765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429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459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98827-A38C-4EBF-831C-9166A171FF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492E5-2E1A-4A79-B9B5-F2284F2247DB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472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CD05D-9052-427B-A3CD-A712CE25A2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E0D67-A323-484C-BA12-172FF4BD7F8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343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98827-A38C-4EBF-831C-9166A171FF1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492E5-2E1A-4A79-B9B5-F2284F2247D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659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400" b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400" b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defRPr sz="1400" b="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63BCF7-B196-4513-AC8D-3A0C7964A06D}" type="slidenum">
              <a:rPr lang="en-US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495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anose="020B060402020202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anose="020B060402020202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anose="020B060402020202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306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5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2" r:id="rId8"/>
    <p:sldLayoutId id="2147484013" r:id="rId9"/>
    <p:sldLayoutId id="2147484014" r:id="rId10"/>
    <p:sldLayoutId id="21474840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39482-4EB0-4B14-B26D-943EB7BAF64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10/17/2026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8B6E9-FDE9-4331-BD41-48738A3DE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359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7" r:id="rId1"/>
    <p:sldLayoutId id="2147484018" r:id="rId2"/>
    <p:sldLayoutId id="2147484019" r:id="rId3"/>
    <p:sldLayoutId id="2147484020" r:id="rId4"/>
    <p:sldLayoutId id="2147484021" r:id="rId5"/>
    <p:sldLayoutId id="2147484022" r:id="rId6"/>
    <p:sldLayoutId id="2147484023" r:id="rId7"/>
    <p:sldLayoutId id="2147484024" r:id="rId8"/>
    <p:sldLayoutId id="2147484025" r:id="rId9"/>
    <p:sldLayoutId id="2147484026" r:id="rId10"/>
    <p:sldLayoutId id="21474840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n-US" b="1">
              <a:solidFill>
                <a:srgbClr val="FFFF00"/>
              </a:solidFill>
              <a:effectLst/>
              <a:latin typeface="+mj-lt"/>
              <a:cs typeface="Times New Roman" pitchFamily="18" charset="0"/>
            </a:endParaRPr>
          </a:p>
          <a:p>
            <a:endParaRPr lang="en-US" b="1">
              <a:solidFill>
                <a:srgbClr val="FFFF00"/>
              </a:solidFill>
              <a:effectLst/>
              <a:latin typeface="+mj-lt"/>
              <a:cs typeface="Times New Roman" pitchFamily="18" charset="0"/>
            </a:endParaRPr>
          </a:p>
          <a:p>
            <a:r>
              <a:rPr lang="en-US" sz="4400" b="1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ĐÁP CA </a:t>
            </a:r>
          </a:p>
          <a:p>
            <a:r>
              <a:rPr lang="en-US" sz="4400" b="1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SAU CHÚA NHẬT XXXIV</a:t>
            </a:r>
          </a:p>
          <a:p>
            <a:r>
              <a:rPr lang="en-US" sz="4400" b="1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THƯỜNG NIÊN</a:t>
            </a:r>
          </a:p>
        </p:txBody>
      </p:sp>
    </p:spTree>
    <p:extLst>
      <p:ext uri="{BB962C8B-B14F-4D97-AF65-F5344CB8AC3E}">
        <p14:creationId xmlns:p14="http://schemas.microsoft.com/office/powerpoint/2010/main" val="3669369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4606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 anchor="ctr" anchorCtr="0">
            <a:normAutofit/>
          </a:bodyPr>
          <a:lstStyle/>
          <a:p>
            <a: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THỨ HAI</a:t>
            </a:r>
          </a:p>
          <a:p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SAU CHÚA NHẬT X</a:t>
            </a:r>
            <a: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XXIV</a:t>
            </a:r>
            <a:b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</a:br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THƯỜNG NIÊN</a:t>
            </a:r>
          </a:p>
        </p:txBody>
      </p:sp>
    </p:spTree>
    <p:extLst>
      <p:ext uri="{BB962C8B-B14F-4D97-AF65-F5344CB8AC3E}">
        <p14:creationId xmlns:p14="http://schemas.microsoft.com/office/powerpoint/2010/main" val="2424023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uple of paintings of two people&#10;&#10;Description automatically generated">
            <a:extLst>
              <a:ext uri="{FF2B5EF4-FFF2-40B4-BE49-F238E27FC236}">
                <a16:creationId xmlns:a16="http://schemas.microsoft.com/office/drawing/2014/main" id="{192412B4-3B7D-475D-B7D9-3302B038534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15"/>
            <a:ext cx="9144000" cy="513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544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972D59-85A0-85CF-E4CB-9F8664F49CE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438"/>
            <a:ext cx="9144000" cy="513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527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ook with text on it&#10;&#10;Description automatically generated">
            <a:extLst>
              <a:ext uri="{FF2B5EF4-FFF2-40B4-BE49-F238E27FC236}">
                <a16:creationId xmlns:a16="http://schemas.microsoft.com/office/drawing/2014/main" id="{145BBB9F-ABD0-4CF0-BED9-DF6C6B04E59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15"/>
            <a:ext cx="9144000" cy="513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457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D71D3A-A02E-9C93-F073-2E52380F74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D66EF1-956A-1441-8FE5-6230F6D80A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936"/>
            <a:ext cx="9144000" cy="510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638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698500"/>
            <a:ext cx="9144000" cy="4324350"/>
          </a:xfrm>
        </p:spPr>
        <p:txBody>
          <a:bodyPr anchor="ctr" anchorCtr="0">
            <a:normAutofit lnSpcReduction="10000"/>
          </a:bodyPr>
          <a:lstStyle/>
          <a:p>
            <a:pPr algn="just"/>
            <a:r>
              <a:rPr lang="vi-VN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Lạy Chúa, đây chính là dòng dõi, những kẻ tìm kiếm thánh nhan Ngài.</a:t>
            </a:r>
            <a:endParaRPr lang="en-US" sz="7200" dirty="0">
              <a:solidFill>
                <a:schemeClr val="bg1"/>
              </a:solidFill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26670"/>
            <a:ext cx="19591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uLnTx/>
                <a:uFillTx/>
                <a:latin typeface="UTM American Sans"/>
                <a:ea typeface="+mn-ea"/>
                <a:cs typeface="Times New Roman" pitchFamily="18" charset="0"/>
              </a:rPr>
              <a:t>Đáp ca: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0D53F-C030-415D-BBB4-7BD7B0777D8F}"/>
              </a:ext>
            </a:extLst>
          </p:cNvPr>
          <p:cNvSpPr/>
          <p:nvPr/>
        </p:nvSpPr>
        <p:spPr>
          <a:xfrm>
            <a:off x="2057400" y="297418"/>
            <a:ext cx="2504212" cy="400110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Tv 23, 1-2.3-4ab.5-6</a:t>
            </a:r>
          </a:p>
        </p:txBody>
      </p:sp>
    </p:spTree>
    <p:extLst>
      <p:ext uri="{BB962C8B-B14F-4D97-AF65-F5344CB8AC3E}">
        <p14:creationId xmlns:p14="http://schemas.microsoft.com/office/powerpoint/2010/main" val="1840868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92387"/>
            <a:ext cx="9144000" cy="4629149"/>
          </a:xfrm>
        </p:spPr>
        <p:txBody>
          <a:bodyPr anchor="ctr" anchorCtr="0">
            <a:noAutofit/>
          </a:bodyPr>
          <a:lstStyle/>
          <a:p>
            <a:pPr algn="just"/>
            <a:r>
              <a:rPr lang="vi-VN" sz="60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Anh em hãy canh thức và hãy sẵn sàng, vì chính giờ phút anh em không ngờ, thì Con Người sẽ đến.</a:t>
            </a:r>
            <a:endParaRPr lang="en-US" sz="6000" dirty="0">
              <a:solidFill>
                <a:schemeClr val="bg1"/>
              </a:solidFill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0"/>
            <a:ext cx="28889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uLnTx/>
                <a:uFillTx/>
                <a:latin typeface="UTM American Sans"/>
                <a:ea typeface="+mn-ea"/>
                <a:cs typeface="Times New Roman" pitchFamily="18" charset="0"/>
              </a:rPr>
              <a:t>Alleluia-Alleluia:</a:t>
            </a:r>
          </a:p>
        </p:txBody>
      </p:sp>
      <p:sp>
        <p:nvSpPr>
          <p:cNvPr id="4" name="Rectangle 3"/>
          <p:cNvSpPr/>
          <p:nvPr/>
        </p:nvSpPr>
        <p:spPr>
          <a:xfrm>
            <a:off x="6711037" y="4501733"/>
            <a:ext cx="16434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uLnTx/>
                <a:uFillTx/>
                <a:latin typeface="UTM American Sans"/>
                <a:ea typeface="+mn-ea"/>
                <a:cs typeface="Times New Roman" pitchFamily="18" charset="0"/>
              </a:rPr>
              <a:t>Alleluia.</a:t>
            </a:r>
          </a:p>
        </p:txBody>
      </p:sp>
    </p:spTree>
    <p:extLst>
      <p:ext uri="{BB962C8B-B14F-4D97-AF65-F5344CB8AC3E}">
        <p14:creationId xmlns:p14="http://schemas.microsoft.com/office/powerpoint/2010/main" val="570329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65F8E9-8DF1-4EFF-9D30-0302AC58B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6EF228-9907-F201-34A9-1C7D0B7A269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438"/>
            <a:ext cx="9144000" cy="513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507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05177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 anchor="ctr" anchorCtr="0"/>
          <a:lstStyle/>
          <a:p>
            <a: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THỨ BA</a:t>
            </a:r>
          </a:p>
          <a:p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SAU CHÚA NHẬT </a:t>
            </a:r>
            <a: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XXXIV</a:t>
            </a:r>
            <a:endParaRPr lang="vi-VN" sz="4400" dirty="0">
              <a:solidFill>
                <a:srgbClr val="FFFF00"/>
              </a:solidFill>
              <a:effectLst/>
              <a:latin typeface="+mj-lt"/>
              <a:cs typeface="Times New Roman" pitchFamily="18" charset="0"/>
            </a:endParaRPr>
          </a:p>
          <a:p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THƯỜNG NIÊN</a:t>
            </a:r>
          </a:p>
        </p:txBody>
      </p:sp>
    </p:spTree>
    <p:extLst>
      <p:ext uri="{BB962C8B-B14F-4D97-AF65-F5344CB8AC3E}">
        <p14:creationId xmlns:p14="http://schemas.microsoft.com/office/powerpoint/2010/main" val="729507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EB1A52-F2EC-E8FC-B3F5-39EB1AF8B05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" y="0"/>
            <a:ext cx="913914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5957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b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endParaRPr lang="en-US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endParaRPr lang="en-US" sz="3600" dirty="0">
              <a:solidFill>
                <a:srgbClr val="FFFF00"/>
              </a:solidFill>
              <a:latin typeface="+mj-lt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sz="7200" dirty="0">
                <a:solidFill>
                  <a:srgbClr val="FFFF00"/>
                </a:solidFill>
                <a:latin typeface="+mj-lt"/>
                <a:cs typeface="Times New Roman" panose="02020603050405020304" pitchFamily="18" charset="0"/>
              </a:rPr>
              <a:t>KINH VINH DANH</a:t>
            </a:r>
            <a:endParaRPr lang="vi-VN" sz="7200" dirty="0">
              <a:solidFill>
                <a:srgbClr val="FFFF00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19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b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endParaRPr lang="en-US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en-US" sz="4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Chủ</a:t>
            </a:r>
            <a:r>
              <a:rPr lang="en-US" sz="4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4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tế</a:t>
            </a:r>
            <a:r>
              <a:rPr lang="en-US" sz="4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: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Vinh </a:t>
            </a:r>
            <a:r>
              <a:rPr lang="en-US" sz="54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danh</a:t>
            </a:r>
            <a:r>
              <a:rPr lang="en-US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Thiên</a:t>
            </a:r>
            <a:r>
              <a:rPr lang="en-US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Chúa </a:t>
            </a:r>
            <a:r>
              <a:rPr lang="en-US" sz="54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trên</a:t>
            </a:r>
            <a:r>
              <a:rPr lang="en-US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các</a:t>
            </a:r>
            <a:r>
              <a:rPr lang="en-US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tầng</a:t>
            </a:r>
            <a:r>
              <a:rPr lang="en-US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54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trời</a:t>
            </a:r>
            <a:r>
              <a:rPr lang="en-US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.</a:t>
            </a:r>
            <a:br>
              <a:rPr lang="en-US" sz="5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</a:br>
            <a:r>
              <a:rPr lang="vi-VN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A+B:</a:t>
            </a:r>
            <a:r>
              <a:rPr lang="vi-VN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Và bình an dưới thế cho người thiện tâm</a:t>
            </a:r>
            <a:r>
              <a:rPr 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.</a:t>
            </a:r>
            <a:endParaRPr lang="vi-VN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7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b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endParaRPr lang="en-US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pPr algn="l" eaLnBrk="1" hangingPunct="1">
              <a:lnSpc>
                <a:spcPct val="140000"/>
              </a:lnSpc>
            </a:pPr>
            <a:r>
              <a:rPr lang="en-US" sz="50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A:</a:t>
            </a:r>
            <a:r>
              <a:rPr lang="en-US" sz="5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Chúng con ca ngợi Chúa.</a:t>
            </a:r>
          </a:p>
          <a:p>
            <a:pPr algn="l" eaLnBrk="1" hangingPunct="1">
              <a:lnSpc>
                <a:spcPct val="140000"/>
              </a:lnSpc>
            </a:pPr>
            <a:r>
              <a:rPr lang="en-US" sz="50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B:</a:t>
            </a:r>
            <a:r>
              <a:rPr lang="en-US" sz="5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Chúng con chúc tụng Chúa. </a:t>
            </a:r>
            <a:br>
              <a:rPr lang="en-US" sz="5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</a:br>
            <a:r>
              <a:rPr lang="en-US" sz="5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A:</a:t>
            </a:r>
            <a:r>
              <a:rPr lang="en-US" sz="5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Chúng con thờ lạy Chúa. </a:t>
            </a:r>
          </a:p>
          <a:p>
            <a:pPr algn="l" eaLnBrk="1" hangingPunct="1">
              <a:lnSpc>
                <a:spcPct val="140000"/>
              </a:lnSpc>
            </a:pPr>
            <a:r>
              <a:rPr lang="en-US" sz="5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B:</a:t>
            </a:r>
            <a:r>
              <a:rPr lang="en-US" sz="5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Chúng con tôn vinh Chúa.</a:t>
            </a:r>
          </a:p>
        </p:txBody>
      </p:sp>
    </p:spTree>
    <p:extLst>
      <p:ext uri="{BB962C8B-B14F-4D97-AF65-F5344CB8AC3E}">
        <p14:creationId xmlns:p14="http://schemas.microsoft.com/office/powerpoint/2010/main" val="345573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US" sz="4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endParaRPr lang="en-US" sz="40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-171450"/>
            <a:ext cx="9144000" cy="5314950"/>
          </a:xfrm>
        </p:spPr>
        <p:txBody>
          <a:bodyPr/>
          <a:lstStyle/>
          <a:p>
            <a:pPr marL="0" indent="0" algn="just" eaLnBrk="1" hangingPunct="1">
              <a:lnSpc>
                <a:spcPct val="140000"/>
              </a:lnSpc>
              <a:buFontTx/>
              <a:buNone/>
            </a:pPr>
            <a:r>
              <a:rPr lang="en-US" sz="48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A:</a:t>
            </a:r>
            <a:r>
              <a:rPr 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Chúng con cảm tạ Chúa vì vinh quang cao cả Chúa.</a:t>
            </a:r>
          </a:p>
          <a:p>
            <a:pPr marL="0" indent="0" algn="just" eaLnBrk="1" hangingPunct="1">
              <a:lnSpc>
                <a:spcPct val="140000"/>
              </a:lnSpc>
              <a:buFontTx/>
              <a:buNone/>
            </a:pPr>
            <a:r>
              <a:rPr lang="vi-VN" sz="48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B:</a:t>
            </a:r>
            <a:r>
              <a:rPr lang="vi-VN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Lạy Chúa là Thiên Chúa, là Vua trên trời, là Chúa Cha toàn năng.</a:t>
            </a:r>
          </a:p>
        </p:txBody>
      </p:sp>
    </p:spTree>
    <p:extLst>
      <p:ext uri="{BB962C8B-B14F-4D97-AF65-F5344CB8AC3E}">
        <p14:creationId xmlns:p14="http://schemas.microsoft.com/office/powerpoint/2010/main" val="17853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US" sz="4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endParaRPr lang="en-US" sz="40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-247650"/>
            <a:ext cx="9144000" cy="5391150"/>
          </a:xfrm>
        </p:spPr>
        <p:txBody>
          <a:bodyPr/>
          <a:lstStyle/>
          <a:p>
            <a:pPr marL="0" indent="0" algn="just" eaLnBrk="1" hangingPunct="1">
              <a:lnSpc>
                <a:spcPct val="145000"/>
              </a:lnSpc>
              <a:buFontTx/>
              <a:buNone/>
            </a:pPr>
            <a:r>
              <a:rPr lang="en-US" sz="48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A:</a:t>
            </a:r>
            <a:r>
              <a:rPr 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Lạy con một Thiên Chúa,            </a:t>
            </a:r>
            <a:r>
              <a:rPr lang="en-US" sz="48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Chúa Giêsu Kitô.</a:t>
            </a:r>
          </a:p>
          <a:p>
            <a:pPr marL="0" indent="0" algn="just" eaLnBrk="1" hangingPunct="1">
              <a:lnSpc>
                <a:spcPct val="145000"/>
              </a:lnSpc>
              <a:buFontTx/>
              <a:buNone/>
            </a:pPr>
            <a:r>
              <a:rPr lang="vi-VN" sz="48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B:</a:t>
            </a:r>
            <a:r>
              <a:rPr lang="vi-VN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Lạy Chúa là Thiên Chúa, là Chiên Thiên Chúa là Con Đức Chúa Cha.</a:t>
            </a:r>
          </a:p>
        </p:txBody>
      </p:sp>
    </p:spTree>
    <p:extLst>
      <p:ext uri="{BB962C8B-B14F-4D97-AF65-F5344CB8AC3E}">
        <p14:creationId xmlns:p14="http://schemas.microsoft.com/office/powerpoint/2010/main" val="52565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US" sz="4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endParaRPr lang="en-US" sz="40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-171450"/>
            <a:ext cx="9144000" cy="5314950"/>
          </a:xfrm>
        </p:spPr>
        <p:txBody>
          <a:bodyPr/>
          <a:lstStyle/>
          <a:p>
            <a:pPr marL="0" indent="0" algn="just" eaLnBrk="1" hangingPunct="1">
              <a:lnSpc>
                <a:spcPct val="145000"/>
              </a:lnSpc>
              <a:buFontTx/>
              <a:buNone/>
            </a:pPr>
            <a:r>
              <a:rPr lang="en-US" sz="54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A:</a:t>
            </a:r>
            <a:r>
              <a:rPr 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Chúa xóa tội trần gian, xin thương xót chúng con.</a:t>
            </a:r>
          </a:p>
          <a:p>
            <a:pPr marL="0" indent="0" algn="just" eaLnBrk="1" hangingPunct="1">
              <a:lnSpc>
                <a:spcPct val="145000"/>
              </a:lnSpc>
              <a:buFontTx/>
              <a:buNone/>
            </a:pPr>
            <a:r>
              <a:rPr lang="en-US" sz="54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B:</a:t>
            </a:r>
            <a:r>
              <a:rPr 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Chúa xóa tội trần gian, xin nhậm lời chúng con cầu khẩn.</a:t>
            </a:r>
          </a:p>
        </p:txBody>
      </p:sp>
    </p:spTree>
    <p:extLst>
      <p:ext uri="{BB962C8B-B14F-4D97-AF65-F5344CB8AC3E}">
        <p14:creationId xmlns:p14="http://schemas.microsoft.com/office/powerpoint/2010/main" val="400548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US" sz="4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endParaRPr lang="en-US" sz="40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pPr marL="0" indent="0" algn="just" eaLnBrk="1" hangingPunct="1">
              <a:lnSpc>
                <a:spcPct val="150000"/>
              </a:lnSpc>
              <a:buFontTx/>
              <a:buNone/>
            </a:pPr>
            <a:r>
              <a:rPr lang="en-US" sz="48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A:</a:t>
            </a:r>
            <a:r>
              <a:rPr 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Chúa ngự bên hữu Đức Chúa Cha, xin thương xót chúng con.</a:t>
            </a:r>
          </a:p>
          <a:p>
            <a:pPr marL="0" indent="0" algn="just" eaLnBrk="1" hangingPunct="1">
              <a:lnSpc>
                <a:spcPct val="150000"/>
              </a:lnSpc>
              <a:buFontTx/>
              <a:buNone/>
            </a:pPr>
            <a:r>
              <a:rPr lang="vi-VN" sz="48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B:</a:t>
            </a:r>
            <a:r>
              <a:rPr lang="vi-VN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Vì lạy </a:t>
            </a:r>
            <a:r>
              <a:rPr lang="vi-VN" sz="48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Chúa Giêsu Kitô, </a:t>
            </a:r>
            <a:r>
              <a:rPr lang="vi-VN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chỉ có Chúa là Đấng Thánh.</a:t>
            </a:r>
          </a:p>
        </p:txBody>
      </p:sp>
    </p:spTree>
    <p:extLst>
      <p:ext uri="{BB962C8B-B14F-4D97-AF65-F5344CB8AC3E}">
        <p14:creationId xmlns:p14="http://schemas.microsoft.com/office/powerpoint/2010/main" val="261703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US" sz="4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endParaRPr lang="en-US" sz="40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pPr marL="0" indent="0" algn="just" eaLnBrk="1" hangingPunct="1">
              <a:lnSpc>
                <a:spcPct val="140000"/>
              </a:lnSpc>
              <a:buFontTx/>
              <a:buNone/>
            </a:pPr>
            <a:r>
              <a:rPr 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Chỉ có Chúa là Chúa, chỉ có Chúa là đấng tối cao.</a:t>
            </a:r>
          </a:p>
          <a:p>
            <a:pPr marL="0" indent="0" algn="just" eaLnBrk="1" hangingPunct="1">
              <a:lnSpc>
                <a:spcPct val="140000"/>
              </a:lnSpc>
              <a:buFontTx/>
              <a:buNone/>
            </a:pPr>
            <a:r>
              <a:rPr lang="vi-VN" sz="44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A+</a:t>
            </a:r>
            <a:r>
              <a:rPr lang="en-US" sz="44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B</a:t>
            </a:r>
            <a:r>
              <a:rPr lang="vi-VN" sz="44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:</a:t>
            </a:r>
            <a:r>
              <a:rPr lang="vi-VN"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Cùng Đức Chúa Thánh Thần trong vinh quang Đức Chúa Cha. </a:t>
            </a:r>
          </a:p>
          <a:p>
            <a:pPr marL="0" indent="0" algn="just" eaLnBrk="1" hangingPunct="1">
              <a:lnSpc>
                <a:spcPct val="140000"/>
              </a:lnSpc>
              <a:buFontTx/>
              <a:buNone/>
            </a:pPr>
            <a:r>
              <a:rPr lang="vi-VN" sz="44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84236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94A406-B1CC-355B-FBD1-4B586D7A9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8540A50-8C2E-E2D6-87D1-56C8B29282D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" y="0"/>
            <a:ext cx="913914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8805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sign with red text&#10;&#10;Description automatically generated">
            <a:extLst>
              <a:ext uri="{FF2B5EF4-FFF2-40B4-BE49-F238E27FC236}">
                <a16:creationId xmlns:a16="http://schemas.microsoft.com/office/drawing/2014/main" id="{8356750A-D4E4-4555-B1C6-67830F10532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5904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472CDC-76EA-26A0-AF73-C7249841E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4ACBA5-5FAC-1B2E-968C-DD19739DE33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936"/>
            <a:ext cx="9144000" cy="510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4155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819150"/>
            <a:ext cx="9144000" cy="4324350"/>
          </a:xfrm>
        </p:spPr>
        <p:txBody>
          <a:bodyPr>
            <a:normAutofit lnSpcReduction="10000"/>
          </a:bodyPr>
          <a:lstStyle/>
          <a:p>
            <a:pPr algn="just"/>
            <a:r>
              <a:rPr lang="vi-VN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Ai nghẹn ngào ra đi gieo giống,</a:t>
            </a:r>
            <a:r>
              <a:rPr lang="en-US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 </a:t>
            </a:r>
            <a:r>
              <a:rPr lang="vi-VN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mùa gặt mai sau khấp khởi mừng.</a:t>
            </a:r>
            <a:endParaRPr lang="en-US" sz="7200" dirty="0">
              <a:solidFill>
                <a:schemeClr val="bg1"/>
              </a:solidFill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26670"/>
            <a:ext cx="19591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u="sng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Đáp ca: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9191" y="285750"/>
            <a:ext cx="3943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39420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and red rectangular sign with text&#10;&#10;Description automatically generated">
            <a:extLst>
              <a:ext uri="{FF2B5EF4-FFF2-40B4-BE49-F238E27FC236}">
                <a16:creationId xmlns:a16="http://schemas.microsoft.com/office/drawing/2014/main" id="{6A453049-E704-4FA9-93BC-55790E75949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7386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17BEB-F7EC-7330-4DB3-D191CA1EEC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22A7BF-481A-AD2E-E976-CE696E05502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936"/>
            <a:ext cx="9144000" cy="510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6567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14351"/>
            <a:ext cx="9144000" cy="4629149"/>
          </a:xfrm>
        </p:spPr>
        <p:txBody>
          <a:bodyPr anchor="ctr" anchorCtr="0">
            <a:noAutofit/>
          </a:bodyPr>
          <a:lstStyle/>
          <a:p>
            <a:pPr algn="just"/>
            <a:r>
              <a:rPr lang="vi-VN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Phúc thay ai bị bách hại vì sống công chính,</a:t>
            </a:r>
            <a:r>
              <a:rPr lang="en-US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 </a:t>
            </a:r>
            <a:r>
              <a:rPr lang="vi-VN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vì Nước Trời là của họ.</a:t>
            </a:r>
            <a:endParaRPr lang="en-US" sz="7200" dirty="0">
              <a:solidFill>
                <a:schemeClr val="bg1"/>
              </a:solidFill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0"/>
            <a:ext cx="28889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u="sng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Alleluia-Alleluia:</a:t>
            </a:r>
          </a:p>
        </p:txBody>
      </p:sp>
      <p:sp>
        <p:nvSpPr>
          <p:cNvPr id="4" name="Rectangle 3"/>
          <p:cNvSpPr/>
          <p:nvPr/>
        </p:nvSpPr>
        <p:spPr>
          <a:xfrm>
            <a:off x="6711037" y="4501733"/>
            <a:ext cx="16434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3600" u="sng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Alleluia.</a:t>
            </a:r>
          </a:p>
        </p:txBody>
      </p:sp>
    </p:spTree>
    <p:extLst>
      <p:ext uri="{BB962C8B-B14F-4D97-AF65-F5344CB8AC3E}">
        <p14:creationId xmlns:p14="http://schemas.microsoft.com/office/powerpoint/2010/main" val="40939420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5CFDA3-77EB-01F5-D8D2-FB566FAC07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C040DF-3E8A-23F7-80B5-EAE0BE35B57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936"/>
            <a:ext cx="9144000" cy="510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8327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39420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 anchor="ctr" anchorCtr="0">
            <a:normAutofit/>
          </a:bodyPr>
          <a:lstStyle/>
          <a:p>
            <a: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THỨ TƯ</a:t>
            </a:r>
          </a:p>
          <a:p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SAU CHÚA NHẬT X</a:t>
            </a:r>
            <a: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XXIV</a:t>
            </a:r>
            <a:endParaRPr lang="vi-VN" sz="4400" dirty="0">
              <a:solidFill>
                <a:srgbClr val="FFFF00"/>
              </a:solidFill>
              <a:effectLst/>
              <a:latin typeface="+mj-lt"/>
              <a:cs typeface="Times New Roman" pitchFamily="18" charset="0"/>
            </a:endParaRPr>
          </a:p>
          <a:p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THƯỜNG NIÊN</a:t>
            </a:r>
          </a:p>
        </p:txBody>
      </p:sp>
    </p:spTree>
    <p:extLst>
      <p:ext uri="{BB962C8B-B14F-4D97-AF65-F5344CB8AC3E}">
        <p14:creationId xmlns:p14="http://schemas.microsoft.com/office/powerpoint/2010/main" val="18946148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painting&#10;&#10;Description automatically generated">
            <a:extLst>
              <a:ext uri="{FF2B5EF4-FFF2-40B4-BE49-F238E27FC236}">
                <a16:creationId xmlns:a16="http://schemas.microsoft.com/office/drawing/2014/main" id="{21478492-69B0-4A61-9960-F357CE9CB18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2895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A9E123-3670-1CEC-FF07-ABA55E0C3D1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903"/>
            <a:ext cx="9144000" cy="513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9999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ook with green text&#10;&#10;Description automatically generated">
            <a:extLst>
              <a:ext uri="{FF2B5EF4-FFF2-40B4-BE49-F238E27FC236}">
                <a16:creationId xmlns:a16="http://schemas.microsoft.com/office/drawing/2014/main" id="{56BC6883-A67C-4FE2-BE06-73DBFB5DFDF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15"/>
            <a:ext cx="9144000" cy="513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0159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601495-C693-F248-0281-D8D8D98725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122463-B248-F118-7007-56123C24748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936"/>
            <a:ext cx="9144000" cy="510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9599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819150"/>
            <a:ext cx="9144000" cy="4324350"/>
          </a:xfrm>
        </p:spPr>
        <p:txBody>
          <a:bodyPr anchor="ctr" anchorCtr="0">
            <a:normAutofit lnSpcReduction="10000"/>
          </a:bodyPr>
          <a:lstStyle/>
          <a:p>
            <a:pPr algn="just"/>
            <a:r>
              <a:rPr lang="vi-VN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Lạy Chúa là Thiên Chúa toàn năng,</a:t>
            </a:r>
            <a:r>
              <a:rPr lang="en-US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 </a:t>
            </a:r>
            <a:r>
              <a:rPr lang="vi-VN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sự nghiệp Ngài thật lớn lao kỳ diệu.</a:t>
            </a:r>
            <a:endParaRPr lang="en-US" sz="7200" dirty="0">
              <a:solidFill>
                <a:schemeClr val="bg1"/>
              </a:solidFill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26670"/>
            <a:ext cx="19591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Đáp ca: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7400" y="285750"/>
            <a:ext cx="39814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66344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14351"/>
            <a:ext cx="9144000" cy="4629149"/>
          </a:xfrm>
        </p:spPr>
        <p:txBody>
          <a:bodyPr anchor="ctr" anchorCtr="0">
            <a:noAutofit/>
          </a:bodyPr>
          <a:lstStyle/>
          <a:p>
            <a:pPr algn="just"/>
            <a:r>
              <a:rPr lang="vi-VN" sz="59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Chúa phán : Hãy trung thành cho đến chết, và Ta sẽ ban cho ngươi triều thiên sự sống.</a:t>
            </a:r>
            <a:endParaRPr lang="en-US" sz="5900" dirty="0">
              <a:solidFill>
                <a:schemeClr val="bg1"/>
              </a:solidFill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0"/>
            <a:ext cx="28889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u="sng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Alleluia-Alleluia:</a:t>
            </a:r>
          </a:p>
        </p:txBody>
      </p:sp>
      <p:sp>
        <p:nvSpPr>
          <p:cNvPr id="4" name="Rectangle 3"/>
          <p:cNvSpPr/>
          <p:nvPr/>
        </p:nvSpPr>
        <p:spPr>
          <a:xfrm>
            <a:off x="6711038" y="4501733"/>
            <a:ext cx="1643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3600" u="sng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Alleluia.</a:t>
            </a:r>
          </a:p>
        </p:txBody>
      </p:sp>
    </p:spTree>
    <p:extLst>
      <p:ext uri="{BB962C8B-B14F-4D97-AF65-F5344CB8AC3E}">
        <p14:creationId xmlns:p14="http://schemas.microsoft.com/office/powerpoint/2010/main" val="36537508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CD6138-C2B2-2B70-6767-1557C221CE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EC99F14-41CE-585E-BB58-3DBC4CA65ED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936"/>
            <a:ext cx="9144000" cy="510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517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64034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 anchor="ctr" anchorCtr="0">
            <a:normAutofit/>
          </a:bodyPr>
          <a:lstStyle/>
          <a:p>
            <a: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THỨ NĂM</a:t>
            </a:r>
          </a:p>
          <a:p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SAU CHÚA NHẬT X</a:t>
            </a:r>
            <a: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XXIV</a:t>
            </a:r>
            <a:endParaRPr lang="vi-VN" sz="4400" dirty="0">
              <a:solidFill>
                <a:srgbClr val="FFFF00"/>
              </a:solidFill>
              <a:effectLst/>
              <a:latin typeface="+mj-lt"/>
              <a:cs typeface="Times New Roman" pitchFamily="18" charset="0"/>
            </a:endParaRPr>
          </a:p>
          <a:p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THƯỜNG NIÊN</a:t>
            </a:r>
          </a:p>
        </p:txBody>
      </p:sp>
    </p:spTree>
    <p:extLst>
      <p:ext uri="{BB962C8B-B14F-4D97-AF65-F5344CB8AC3E}">
        <p14:creationId xmlns:p14="http://schemas.microsoft.com/office/powerpoint/2010/main" val="2638065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CB8884-2D55-155B-9D34-FE7258F0366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438"/>
            <a:ext cx="9144000" cy="513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3117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ook with text on it&#10;&#10;Description automatically generated">
            <a:extLst>
              <a:ext uri="{FF2B5EF4-FFF2-40B4-BE49-F238E27FC236}">
                <a16:creationId xmlns:a16="http://schemas.microsoft.com/office/drawing/2014/main" id="{45BCB919-601A-4F0D-88F0-2BB8927094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15"/>
            <a:ext cx="9144000" cy="513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0159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153829-51FF-7AA5-D63A-F43A33AF49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20A7E3-C87F-8218-1AB0-60496720A2E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936"/>
            <a:ext cx="9144000" cy="510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0431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14350"/>
            <a:ext cx="9144000" cy="4324350"/>
          </a:xfrm>
        </p:spPr>
        <p:txBody>
          <a:bodyPr anchor="ctr" anchorCtr="0">
            <a:normAutofit/>
          </a:bodyPr>
          <a:lstStyle/>
          <a:p>
            <a:pPr algn="just"/>
            <a:r>
              <a:rPr lang="vi-VN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Hạnh phúc thay kẻ được mời đến dự tiệc cưới Con Chiên.</a:t>
            </a:r>
            <a:endParaRPr lang="en-US" sz="7200" dirty="0">
              <a:solidFill>
                <a:schemeClr val="bg1"/>
              </a:solidFill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26670"/>
            <a:ext cx="19591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u="sng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Đáp ca: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AAA8F-1350-47D3-942B-D22FDD262B81}"/>
              </a:ext>
            </a:extLst>
          </p:cNvPr>
          <p:cNvSpPr/>
          <p:nvPr/>
        </p:nvSpPr>
        <p:spPr>
          <a:xfrm>
            <a:off x="2057400" y="336550"/>
            <a:ext cx="1800493" cy="369332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Tv 99, 1-2.3.4.5</a:t>
            </a:r>
          </a:p>
        </p:txBody>
      </p:sp>
    </p:spTree>
    <p:extLst>
      <p:ext uri="{BB962C8B-B14F-4D97-AF65-F5344CB8AC3E}">
        <p14:creationId xmlns:p14="http://schemas.microsoft.com/office/powerpoint/2010/main" val="20468118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57175"/>
            <a:ext cx="9144000" cy="4629149"/>
          </a:xfrm>
        </p:spPr>
        <p:txBody>
          <a:bodyPr anchor="ctr" anchorCtr="0">
            <a:noAutofit/>
          </a:bodyPr>
          <a:lstStyle/>
          <a:p>
            <a:pPr algn="just"/>
            <a:r>
              <a:rPr lang="vi-VN" sz="66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Anh em hãy đứng thẳng và ngẩng đầu lên, vì anh em sắp được cứu chuộc.</a:t>
            </a:r>
            <a:endParaRPr lang="en-US" sz="6600" dirty="0">
              <a:solidFill>
                <a:schemeClr val="bg1"/>
              </a:solidFill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0"/>
            <a:ext cx="28889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u="sng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Alleluia-Alleluia:</a:t>
            </a:r>
          </a:p>
        </p:txBody>
      </p:sp>
      <p:sp>
        <p:nvSpPr>
          <p:cNvPr id="4" name="Rectangle 3"/>
          <p:cNvSpPr/>
          <p:nvPr/>
        </p:nvSpPr>
        <p:spPr>
          <a:xfrm>
            <a:off x="6711037" y="4501733"/>
            <a:ext cx="16434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3600" u="sng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Alleluia.</a:t>
            </a:r>
          </a:p>
        </p:txBody>
      </p:sp>
    </p:spTree>
    <p:extLst>
      <p:ext uri="{BB962C8B-B14F-4D97-AF65-F5344CB8AC3E}">
        <p14:creationId xmlns:p14="http://schemas.microsoft.com/office/powerpoint/2010/main" val="38956685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CCE947-E09E-614F-7D54-BB5F00E58A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DF5AC6C-BFCA-10DB-587B-E22E8FB8F8D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936"/>
            <a:ext cx="9144000" cy="510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46695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70846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 anchor="ctr" anchorCtr="0">
            <a:normAutofit/>
          </a:bodyPr>
          <a:lstStyle/>
          <a:p>
            <a: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THỨ SÁU</a:t>
            </a:r>
          </a:p>
          <a:p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SAU CHÚA NHẬT X</a:t>
            </a:r>
            <a: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XXIV</a:t>
            </a:r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 </a:t>
            </a:r>
          </a:p>
          <a:p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THƯỜNG NIÊN</a:t>
            </a:r>
          </a:p>
        </p:txBody>
      </p:sp>
    </p:spTree>
    <p:extLst>
      <p:ext uri="{BB962C8B-B14F-4D97-AF65-F5344CB8AC3E}">
        <p14:creationId xmlns:p14="http://schemas.microsoft.com/office/powerpoint/2010/main" val="8801473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322B009-A21A-0B42-D526-134AF167B9F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438"/>
            <a:ext cx="9144000" cy="513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93433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ook with green text&#10;&#10;Description automatically generated">
            <a:extLst>
              <a:ext uri="{FF2B5EF4-FFF2-40B4-BE49-F238E27FC236}">
                <a16:creationId xmlns:a16="http://schemas.microsoft.com/office/drawing/2014/main" id="{A11D1E5E-CC20-4D74-82C5-C733186AD28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15"/>
            <a:ext cx="9144000" cy="513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01598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318DEF-E083-1D16-148D-8E7C3F9F9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89D0DA-F4CD-8F8D-6742-1F53D6A877E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936"/>
            <a:ext cx="9144000" cy="510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55782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33400"/>
            <a:ext cx="9144000" cy="4324350"/>
          </a:xfrm>
        </p:spPr>
        <p:txBody>
          <a:bodyPr anchor="ctr" anchorCtr="0">
            <a:normAutofit/>
          </a:bodyPr>
          <a:lstStyle/>
          <a:p>
            <a:pPr algn="just"/>
            <a:r>
              <a:rPr lang="vi-VN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Đây là nhà tạm Thiên Chúa ở cùng nhân loại.</a:t>
            </a:r>
            <a:endParaRPr lang="en-US" sz="7200" dirty="0">
              <a:solidFill>
                <a:schemeClr val="bg1"/>
              </a:solidFill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26670"/>
            <a:ext cx="19591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u="sng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Đáp ca: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E71CF4-2A44-4149-8AF3-4C65646BA27A}"/>
              </a:ext>
            </a:extLst>
          </p:cNvPr>
          <p:cNvSpPr/>
          <p:nvPr/>
        </p:nvSpPr>
        <p:spPr>
          <a:xfrm>
            <a:off x="1927441" y="348734"/>
            <a:ext cx="2364750" cy="369332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Tv 83, 3.4.5-6a và 8a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26741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14351"/>
            <a:ext cx="9144000" cy="4629149"/>
          </a:xfrm>
        </p:spPr>
        <p:txBody>
          <a:bodyPr anchor="ctr" anchorCtr="0">
            <a:noAutofit/>
          </a:bodyPr>
          <a:lstStyle/>
          <a:p>
            <a:pPr algn="just"/>
            <a:r>
              <a:rPr lang="vi-VN" sz="7200" dirty="0">
                <a:solidFill>
                  <a:schemeClr val="bg1"/>
                </a:solidFill>
                <a:effectLst/>
                <a:latin typeface="+mj-lt"/>
                <a:cs typeface="Times New Roman" pitchFamily="18" charset="0"/>
              </a:rPr>
              <a:t>Anh em hãy đứng thẳng và ngẩng đầu lên, vì anh em sắp được cứu chuộc.</a:t>
            </a:r>
            <a:endParaRPr lang="en-US" sz="7200" dirty="0">
              <a:solidFill>
                <a:schemeClr val="bg1"/>
              </a:solidFill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0"/>
            <a:ext cx="28889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u="sng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Alleluia-Alleluia:</a:t>
            </a:r>
          </a:p>
        </p:txBody>
      </p:sp>
      <p:sp>
        <p:nvSpPr>
          <p:cNvPr id="4" name="Rectangle 3"/>
          <p:cNvSpPr/>
          <p:nvPr/>
        </p:nvSpPr>
        <p:spPr>
          <a:xfrm>
            <a:off x="6711037" y="4501733"/>
            <a:ext cx="16434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3600" u="sng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Alleluia.</a:t>
            </a:r>
          </a:p>
        </p:txBody>
      </p:sp>
    </p:spTree>
    <p:extLst>
      <p:ext uri="{BB962C8B-B14F-4D97-AF65-F5344CB8AC3E}">
        <p14:creationId xmlns:p14="http://schemas.microsoft.com/office/powerpoint/2010/main" val="219405058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E7D7E5-AFCB-0FED-6F2F-1B64F59A19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88EDC3-DB03-85B4-E462-ECD9F7A93C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936"/>
            <a:ext cx="9144000" cy="510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31314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535412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 anchor="ctr" anchorCtr="0">
            <a:normAutofit/>
          </a:bodyPr>
          <a:lstStyle/>
          <a:p>
            <a: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THỨ BẢY</a:t>
            </a:r>
          </a:p>
          <a:p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SAU CHÚA NHẬT X</a:t>
            </a:r>
            <a:r>
              <a:rPr lang="en-US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XXIV</a:t>
            </a:r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 </a:t>
            </a:r>
          </a:p>
          <a:p>
            <a:r>
              <a:rPr lang="vi-VN" sz="4400" dirty="0">
                <a:solidFill>
                  <a:srgbClr val="FFFF00"/>
                </a:solidFill>
                <a:effectLst/>
                <a:latin typeface="+mj-lt"/>
                <a:cs typeface="Times New Roman" pitchFamily="18" charset="0"/>
              </a:rPr>
              <a:t>THƯỜNG NIÊN</a:t>
            </a:r>
          </a:p>
        </p:txBody>
      </p:sp>
    </p:spTree>
    <p:extLst>
      <p:ext uri="{BB962C8B-B14F-4D97-AF65-F5344CB8AC3E}">
        <p14:creationId xmlns:p14="http://schemas.microsoft.com/office/powerpoint/2010/main" val="28909625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D233D1-6465-88C9-42DB-5209AF82B77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438"/>
            <a:ext cx="9144000" cy="513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3999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text on it&#10;&#10;Description automatically generated">
            <a:extLst>
              <a:ext uri="{FF2B5EF4-FFF2-40B4-BE49-F238E27FC236}">
                <a16:creationId xmlns:a16="http://schemas.microsoft.com/office/drawing/2014/main" id="{2E18BE31-07C9-4A83-BF95-A6688015357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15"/>
            <a:ext cx="9144000" cy="513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03558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780B33-0F96-0C9C-22A4-263EA18FB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1AE6A9-E3A9-156D-B67F-5459577CB32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936"/>
            <a:ext cx="9144000" cy="510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32053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438150"/>
            <a:ext cx="9144000" cy="4324350"/>
          </a:xfrm>
        </p:spPr>
        <p:txBody>
          <a:bodyPr anchor="ctr" anchorCtr="0">
            <a:normAutofit/>
          </a:bodyPr>
          <a:lstStyle/>
          <a:p>
            <a:pPr algn="just"/>
            <a:r>
              <a:rPr lang="vi-VN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Ma-ra-na-tha! LạyChúa Giê-su, xin ngự</a:t>
            </a:r>
            <a:r>
              <a:rPr lang="en-US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 </a:t>
            </a:r>
            <a:r>
              <a:rPr lang="vi-VN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đến. </a:t>
            </a:r>
            <a:endParaRPr lang="en-US" sz="7200" dirty="0">
              <a:solidFill>
                <a:schemeClr val="bg1"/>
              </a:solidFill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26670"/>
            <a:ext cx="19591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UTM American Sans"/>
                <a:ea typeface="+mn-ea"/>
                <a:cs typeface="Times New Roman" pitchFamily="18" charset="0"/>
              </a:rPr>
              <a:t>Đáp ca: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2BDB82-D816-47EC-9E09-3CCD10029D04}"/>
              </a:ext>
            </a:extLst>
          </p:cNvPr>
          <p:cNvSpPr/>
          <p:nvPr/>
        </p:nvSpPr>
        <p:spPr>
          <a:xfrm>
            <a:off x="1959191" y="330200"/>
            <a:ext cx="2146742" cy="369332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Tv 94, 1-2.3-5.6-7a</a:t>
            </a:r>
          </a:p>
        </p:txBody>
      </p:sp>
    </p:spTree>
    <p:extLst>
      <p:ext uri="{BB962C8B-B14F-4D97-AF65-F5344CB8AC3E}">
        <p14:creationId xmlns:p14="http://schemas.microsoft.com/office/powerpoint/2010/main" val="276660684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14351"/>
            <a:ext cx="9144000" cy="4629149"/>
          </a:xfrm>
        </p:spPr>
        <p:txBody>
          <a:bodyPr anchor="ctr" anchorCtr="0">
            <a:noAutofit/>
          </a:bodyPr>
          <a:lstStyle/>
          <a:p>
            <a:pPr algn="just"/>
            <a:r>
              <a:rPr lang="vi-VN" sz="72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Anh em hãy tỉnh thức và cầu nguyện luôn, hầu đứng vững trước mặt Con Người.</a:t>
            </a:r>
            <a:endParaRPr lang="en-US" sz="7200" dirty="0">
              <a:solidFill>
                <a:schemeClr val="bg1"/>
              </a:solidFill>
              <a:effectLst/>
              <a:latin typeface="+mj-lt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0"/>
            <a:ext cx="28889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UTM American Sans"/>
                <a:ea typeface="+mn-ea"/>
                <a:cs typeface="Times New Roman" pitchFamily="18" charset="0"/>
              </a:rPr>
              <a:t>Alleluia-Alleluia:</a:t>
            </a:r>
          </a:p>
        </p:txBody>
      </p:sp>
      <p:sp>
        <p:nvSpPr>
          <p:cNvPr id="4" name="Rectangle 3"/>
          <p:cNvSpPr/>
          <p:nvPr/>
        </p:nvSpPr>
        <p:spPr>
          <a:xfrm>
            <a:off x="6711037" y="4501733"/>
            <a:ext cx="16434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UTM American Sans"/>
                <a:ea typeface="+mn-ea"/>
                <a:cs typeface="Times New Roman" pitchFamily="18" charset="0"/>
              </a:rPr>
              <a:t>Alleluia.</a:t>
            </a:r>
          </a:p>
        </p:txBody>
      </p:sp>
    </p:spTree>
    <p:extLst>
      <p:ext uri="{BB962C8B-B14F-4D97-AF65-F5344CB8AC3E}">
        <p14:creationId xmlns:p14="http://schemas.microsoft.com/office/powerpoint/2010/main" val="23463268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4D4DC9-1D7A-594A-4F16-9945702D50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C9C896D-9889-0A96-A41B-8C19EF89184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15"/>
            <a:ext cx="9144000" cy="513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03961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62944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3">
      <a:majorFont>
        <a:latin typeface="UTM American Sans"/>
        <a:ea typeface=""/>
        <a:cs typeface=""/>
      </a:majorFont>
      <a:minorFont>
        <a:latin typeface="UTM America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3">
      <a:majorFont>
        <a:latin typeface="UTM American Sans"/>
        <a:ea typeface=""/>
        <a:cs typeface=""/>
      </a:majorFont>
      <a:minorFont>
        <a:latin typeface="UTM America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3">
      <a:majorFont>
        <a:latin typeface="UTM American Sans"/>
        <a:ea typeface=""/>
        <a:cs typeface=""/>
      </a:majorFont>
      <a:minorFont>
        <a:latin typeface="UTM America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3">
      <a:majorFont>
        <a:latin typeface="UTM American Sans"/>
        <a:ea typeface=""/>
        <a:cs typeface=""/>
      </a:majorFont>
      <a:minorFont>
        <a:latin typeface="UTM America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3">
      <a:majorFont>
        <a:latin typeface="UTM American Sans"/>
        <a:ea typeface=""/>
        <a:cs typeface=""/>
      </a:majorFont>
      <a:minorFont>
        <a:latin typeface="UTM America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3">
      <a:majorFont>
        <a:latin typeface="UTM American Sans"/>
        <a:ea typeface=""/>
        <a:cs typeface=""/>
      </a:majorFont>
      <a:minorFont>
        <a:latin typeface="UTM America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3">
      <a:majorFont>
        <a:latin typeface="UTM American Sans"/>
        <a:ea typeface=""/>
        <a:cs typeface=""/>
      </a:majorFont>
      <a:minorFont>
        <a:latin typeface="UTM America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2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3">
      <a:majorFont>
        <a:latin typeface="UTM American Sans"/>
        <a:ea typeface=""/>
        <a:cs typeface=""/>
      </a:majorFont>
      <a:minorFont>
        <a:latin typeface="UTM America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2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3">
      <a:majorFont>
        <a:latin typeface="UTM American Sans"/>
        <a:ea typeface=""/>
        <a:cs typeface=""/>
      </a:majorFont>
      <a:minorFont>
        <a:latin typeface="UTM America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663</TotalTime>
  <Words>552</Words>
  <Application>Microsoft Office PowerPoint</Application>
  <PresentationFormat>On-screen Show (16:9)</PresentationFormat>
  <Paragraphs>81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63</vt:i4>
      </vt:variant>
    </vt:vector>
  </HeadingPairs>
  <TitlesOfParts>
    <vt:vector size="75" baseType="lpstr">
      <vt:lpstr>Arial</vt:lpstr>
      <vt:lpstr>Calibri</vt:lpstr>
      <vt:lpstr>UTM American Sans</vt:lpstr>
      <vt:lpstr>Office Theme</vt:lpstr>
      <vt:lpstr>1_Office Theme</vt:lpstr>
      <vt:lpstr>2_Office Theme</vt:lpstr>
      <vt:lpstr>5_Office Theme</vt:lpstr>
      <vt:lpstr>8_Office Theme</vt:lpstr>
      <vt:lpstr>7_Office Theme</vt:lpstr>
      <vt:lpstr>36_Default Design</vt:lpstr>
      <vt:lpstr>23_Office Theme</vt:lpstr>
      <vt:lpstr>24_Office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 </vt:lpstr>
      <vt:lpstr> </vt:lpstr>
      <vt:lpstr> </vt:lpstr>
      <vt:lpstr> </vt:lpstr>
      <vt:lpstr> </vt:lpstr>
      <vt:lpstr> 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Hung Nam</dc:creator>
  <cp:lastModifiedBy>Nam Hung</cp:lastModifiedBy>
  <cp:revision>111</cp:revision>
  <dcterms:created xsi:type="dcterms:W3CDTF">2022-10-30T00:36:35Z</dcterms:created>
  <dcterms:modified xsi:type="dcterms:W3CDTF">2026-10-16T22:22:23Z</dcterms:modified>
</cp:coreProperties>
</file>