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08" r:id="rId4"/>
    <p:sldMasterId id="2147483804" r:id="rId5"/>
    <p:sldMasterId id="2147483840" r:id="rId6"/>
    <p:sldMasterId id="2147483984" r:id="rId7"/>
    <p:sldMasterId id="2147484004" r:id="rId8"/>
    <p:sldMasterId id="2147484016" r:id="rId9"/>
  </p:sldMasterIdLst>
  <p:notesMasterIdLst>
    <p:notesMasterId r:id="rId73"/>
  </p:notesMasterIdLst>
  <p:sldIdLst>
    <p:sldId id="261" r:id="rId10"/>
    <p:sldId id="266" r:id="rId11"/>
    <p:sldId id="267" r:id="rId12"/>
    <p:sldId id="409" r:id="rId13"/>
    <p:sldId id="328" r:id="rId14"/>
    <p:sldId id="378" r:id="rId15"/>
    <p:sldId id="416" r:id="rId16"/>
    <p:sldId id="308" r:id="rId17"/>
    <p:sldId id="271" r:id="rId18"/>
    <p:sldId id="411" r:id="rId19"/>
    <p:sldId id="298" r:id="rId20"/>
    <p:sldId id="256" r:id="rId21"/>
    <p:sldId id="326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424" r:id="rId31"/>
    <p:sldId id="376" r:id="rId32"/>
    <p:sldId id="417" r:id="rId33"/>
    <p:sldId id="257" r:id="rId34"/>
    <p:sldId id="377" r:id="rId35"/>
    <p:sldId id="418" r:id="rId36"/>
    <p:sldId id="258" r:id="rId37"/>
    <p:sldId id="423" r:id="rId38"/>
    <p:sldId id="259" r:id="rId39"/>
    <p:sldId id="289" r:id="rId40"/>
    <p:sldId id="410" r:id="rId41"/>
    <p:sldId id="330" r:id="rId42"/>
    <p:sldId id="379" r:id="rId43"/>
    <p:sldId id="419" r:id="rId44"/>
    <p:sldId id="322" r:id="rId45"/>
    <p:sldId id="291" r:id="rId46"/>
    <p:sldId id="412" r:id="rId47"/>
    <p:sldId id="313" r:id="rId48"/>
    <p:sldId id="276" r:id="rId49"/>
    <p:sldId id="332" r:id="rId50"/>
    <p:sldId id="381" r:id="rId51"/>
    <p:sldId id="420" r:id="rId52"/>
    <p:sldId id="323" r:id="rId53"/>
    <p:sldId id="278" r:id="rId54"/>
    <p:sldId id="413" r:id="rId55"/>
    <p:sldId id="279" r:id="rId56"/>
    <p:sldId id="280" r:id="rId57"/>
    <p:sldId id="402" r:id="rId58"/>
    <p:sldId id="382" r:id="rId59"/>
    <p:sldId id="421" r:id="rId60"/>
    <p:sldId id="324" r:id="rId61"/>
    <p:sldId id="282" r:id="rId62"/>
    <p:sldId id="414" r:id="rId63"/>
    <p:sldId id="283" r:id="rId64"/>
    <p:sldId id="403" r:id="rId65"/>
    <p:sldId id="404" r:id="rId66"/>
    <p:sldId id="405" r:id="rId67"/>
    <p:sldId id="422" r:id="rId68"/>
    <p:sldId id="406" r:id="rId69"/>
    <p:sldId id="407" r:id="rId70"/>
    <p:sldId id="415" r:id="rId71"/>
    <p:sldId id="408" r:id="rId7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>
        <p:scale>
          <a:sx n="150" d="100"/>
          <a:sy n="150" d="100"/>
        </p:scale>
        <p:origin x="1950" y="5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44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9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11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0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9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28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76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6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15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08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5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18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01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499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21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35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186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08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817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91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822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07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373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003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445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126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842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438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46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630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301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717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918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32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5954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190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124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492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515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79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19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02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148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504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AECE-F762-405E-A9F9-80749D3B1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BCFC-0261-44C7-B52D-A98F9B981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8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2164-64AF-4813-9BBB-7A12F931F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3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09D22-BAB0-4F79-B0C6-3A5AD0639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6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6C1C5-E091-4325-A7FB-826ADBD5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5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115E5-8745-4216-9AE1-5F2F4097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3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CC6D-1749-434E-8C30-49D0F452E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1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444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566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5295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2581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0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495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328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297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376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873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979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215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885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172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093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932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239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4068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9716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693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677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4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59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40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63BCF7-B196-4513-AC8D-3A0C7964A06D}" type="slidenum">
              <a:rPr 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9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0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39482-4EB0-4B14-B26D-943EB7BAF6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B6E9-FDE9-4331-BD41-48738A3DE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5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b="1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endParaRPr lang="en-US" b="1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b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XXXIV</a:t>
            </a:r>
          </a:p>
          <a:p>
            <a:r>
              <a:rPr lang="en-US" sz="4400" b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60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HAI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XXIV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42402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aintings of two people&#10;&#10;Description automatically generated">
            <a:extLst>
              <a:ext uri="{FF2B5EF4-FFF2-40B4-BE49-F238E27FC236}">
                <a16:creationId xmlns:a16="http://schemas.microsoft.com/office/drawing/2014/main" id="{192412B4-3B7D-475D-B7D9-3302B03853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4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972D59-85A0-85CF-E4CB-9F8664F49C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38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52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with text on it&#10;&#10;Description automatically generated">
            <a:extLst>
              <a:ext uri="{FF2B5EF4-FFF2-40B4-BE49-F238E27FC236}">
                <a16:creationId xmlns:a16="http://schemas.microsoft.com/office/drawing/2014/main" id="{145BBB9F-ABD0-4CF0-BED9-DF6C6B04E5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57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71D3A-A02E-9C93-F073-2E52380F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66EF1-956A-1441-8FE5-6230F6D80A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3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98500"/>
            <a:ext cx="9144000" cy="4324350"/>
          </a:xfrm>
        </p:spPr>
        <p:txBody>
          <a:bodyPr anchor="ctr" anchorCtr="0">
            <a:normAutofit lnSpcReduction="10000"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đây chính là dòng dõi, những kẻ tìm kiếm thánh nhan Ngài.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D0D53F-C030-415D-BBB4-7BD7B0777D8F}"/>
              </a:ext>
            </a:extLst>
          </p:cNvPr>
          <p:cNvSpPr/>
          <p:nvPr/>
        </p:nvSpPr>
        <p:spPr>
          <a:xfrm>
            <a:off x="2057400" y="297418"/>
            <a:ext cx="2504212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23, 1-2.3-4ab.5-6</a:t>
            </a:r>
          </a:p>
        </p:txBody>
      </p:sp>
    </p:spTree>
    <p:extLst>
      <p:ext uri="{BB962C8B-B14F-4D97-AF65-F5344CB8AC3E}">
        <p14:creationId xmlns:p14="http://schemas.microsoft.com/office/powerpoint/2010/main" val="1840868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23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Anh em hãy canh thức và hãy sẵn sàng, vì chính giờ phút anh em không ngờ, thì Con Người sẽ đến.</a:t>
            </a:r>
            <a:endParaRPr lang="en-US" sz="60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57032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65F8E9-8DF1-4EFF-9D30-0302AC58B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EF228-9907-F201-34A9-1C7D0B7A26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38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0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517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XXXIV</a:t>
            </a:r>
            <a:endParaRPr lang="vi-VN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729507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EB1A52-F2EC-E8FC-B3F5-39EB1AF8B0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95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endParaRPr lang="en-US" sz="3600" dirty="0">
              <a:solidFill>
                <a:srgbClr val="FFFF00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7200" dirty="0">
                <a:solidFill>
                  <a:srgbClr val="FFFF00"/>
                </a:solidFill>
                <a:latin typeface="+mj-lt"/>
                <a:cs typeface="Times New Roman" panose="02020603050405020304" pitchFamily="18" charset="0"/>
              </a:rPr>
              <a:t>KINH VINH DANH</a:t>
            </a:r>
            <a:endParaRPr lang="vi-VN" sz="7200" dirty="0">
              <a:solidFill>
                <a:srgbClr val="FFFF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9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en-US" sz="40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Chủ</a:t>
            </a:r>
            <a:r>
              <a:rPr lang="en-US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tế</a:t>
            </a:r>
            <a:r>
              <a:rPr lang="en-US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: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Vinh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danh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Thiên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tầng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trời</a:t>
            </a: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</a:br>
            <a:r>
              <a:rPr lang="vi-VN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A+B:</a:t>
            </a:r>
            <a:r>
              <a:rPr lang="vi-V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Và bình an dưới thế cho người thiện tâm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.</a:t>
            </a:r>
            <a:endParaRPr lang="vi-V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7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algn="l" eaLnBrk="1" hangingPunct="1">
              <a:lnSpc>
                <a:spcPct val="140000"/>
              </a:lnSpc>
            </a:pPr>
            <a:r>
              <a:rPr lang="en-US" sz="5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Chúng con ca ngợi Chúa.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sz="50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Chúng con chúc tụng Chúa. </a:t>
            </a:r>
            <a:br>
              <a:rPr 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</a:br>
            <a:r>
              <a:rPr lang="en-US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Chúng con thờ lạy Chúa. 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sz="5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Chúng con tôn vinh Chúa.</a:t>
            </a:r>
          </a:p>
        </p:txBody>
      </p:sp>
    </p:spTree>
    <p:extLst>
      <p:ext uri="{BB962C8B-B14F-4D97-AF65-F5344CB8AC3E}">
        <p14:creationId xmlns:p14="http://schemas.microsoft.com/office/powerpoint/2010/main" val="345573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171450"/>
            <a:ext cx="9144000" cy="5314950"/>
          </a:xfrm>
        </p:spPr>
        <p:txBody>
          <a:bodyPr/>
          <a:lstStyle/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en-US" sz="48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Chúng con cảm tạ Chúa vì vinh quang cao cả Chúa.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Lạy Chúa là Thiên Chúa, là Vua trên trời, là Chúa Cha toàn năng.</a:t>
            </a:r>
          </a:p>
        </p:txBody>
      </p:sp>
    </p:spTree>
    <p:extLst>
      <p:ext uri="{BB962C8B-B14F-4D97-AF65-F5344CB8AC3E}">
        <p14:creationId xmlns:p14="http://schemas.microsoft.com/office/powerpoint/2010/main" val="17853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247650"/>
            <a:ext cx="9144000" cy="5391150"/>
          </a:xfrm>
        </p:spPr>
        <p:txBody>
          <a:bodyPr/>
          <a:lstStyle/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48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Lạy con một Thiên Chúa,            </a:t>
            </a:r>
            <a:r>
              <a:rPr lang="en-US" sz="4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Chúa Giêsu Kitô.</a:t>
            </a:r>
          </a:p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vi-VN" sz="4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Lạy Chúa là Thiên Chúa, là Chiên Thiên Chúa là Con Đức Chúa Cha.</a:t>
            </a:r>
          </a:p>
        </p:txBody>
      </p:sp>
    </p:spTree>
    <p:extLst>
      <p:ext uri="{BB962C8B-B14F-4D97-AF65-F5344CB8AC3E}">
        <p14:creationId xmlns:p14="http://schemas.microsoft.com/office/powerpoint/2010/main" val="52565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171450"/>
            <a:ext cx="9144000" cy="5314950"/>
          </a:xfrm>
        </p:spPr>
        <p:txBody>
          <a:bodyPr/>
          <a:lstStyle/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5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Chúa xóa tội trần gian, xin thương xót chúng con.</a:t>
            </a:r>
          </a:p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5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Chúa xóa tội trần gian, xin nhậm lời chúng con cầu khẩn.</a:t>
            </a:r>
          </a:p>
        </p:txBody>
      </p:sp>
    </p:spTree>
    <p:extLst>
      <p:ext uri="{BB962C8B-B14F-4D97-AF65-F5344CB8AC3E}">
        <p14:creationId xmlns:p14="http://schemas.microsoft.com/office/powerpoint/2010/main" val="400548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Tx/>
              <a:buNone/>
            </a:pPr>
            <a:r>
              <a:rPr lang="en-US" sz="48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Chúa ngự bên hữu Đức Chúa Cha, xin thương xót chúng con.</a:t>
            </a:r>
          </a:p>
          <a:p>
            <a:pPr marL="0" indent="0" algn="just" eaLnBrk="1" hangingPunct="1">
              <a:lnSpc>
                <a:spcPct val="150000"/>
              </a:lnSpc>
              <a:buFontTx/>
              <a:buNone/>
            </a:pPr>
            <a:r>
              <a:rPr lang="vi-VN" sz="48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Vì lạy </a:t>
            </a:r>
            <a:r>
              <a:rPr lang="vi-VN" sz="48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Chúa Giêsu Kitô, </a:t>
            </a:r>
            <a:r>
              <a:rPr lang="vi-VN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chỉ có Chúa là Đấng Thánh.</a:t>
            </a:r>
          </a:p>
        </p:txBody>
      </p:sp>
    </p:spTree>
    <p:extLst>
      <p:ext uri="{BB962C8B-B14F-4D97-AF65-F5344CB8AC3E}">
        <p14:creationId xmlns:p14="http://schemas.microsoft.com/office/powerpoint/2010/main" val="26170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Chỉ có Chúa là Chúa, chỉ có Chúa là đấng tối cao.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A+</a:t>
            </a:r>
            <a:r>
              <a:rPr lang="en-US" sz="4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</a:t>
            </a:r>
            <a:r>
              <a:rPr lang="vi-VN" sz="4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Cùng Đức Chúa Thánh Thần trong vinh quang Đức Chúa Cha. 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184236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4A406-B1CC-355B-FBD1-4B586D7A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540A50-8C2E-E2D6-87D1-56C8B29282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8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ign with red text&#10;&#10;Description automatically generated">
            <a:extLst>
              <a:ext uri="{FF2B5EF4-FFF2-40B4-BE49-F238E27FC236}">
                <a16:creationId xmlns:a16="http://schemas.microsoft.com/office/drawing/2014/main" id="{8356750A-D4E4-4555-B1C6-67830F1053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90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472CDC-76EA-26A0-AF73-C7249841E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ACBA5-5FAC-1B2E-968C-DD19739DE3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15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>
            <a:normAutofit lnSpcReduction="10000"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nghẹn ngào ra đi gieo giống,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mùa gặt mai sau khấp khởi mừng.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9191" y="285750"/>
            <a:ext cx="39433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and red rectangular sign with text&#10;&#10;Description automatically generated">
            <a:extLst>
              <a:ext uri="{FF2B5EF4-FFF2-40B4-BE49-F238E27FC236}">
                <a16:creationId xmlns:a16="http://schemas.microsoft.com/office/drawing/2014/main" id="{6A453049-E704-4FA9-93BC-55790E7594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38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17BEB-F7EC-7330-4DB3-D191CA1E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22A7BF-481A-AD2E-E976-CE696E0550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656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Phúc thay ai bị bách hại vì sống công chính,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vì Nước Trời là của họ.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5CFDA3-77EB-01F5-D8D2-FB566FAC0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040DF-3E8A-23F7-80B5-EAE0BE35B5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32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TƯ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XXIV</a:t>
            </a:r>
            <a:endParaRPr lang="vi-VN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8946148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ainting&#10;&#10;Description automatically generated">
            <a:extLst>
              <a:ext uri="{FF2B5EF4-FFF2-40B4-BE49-F238E27FC236}">
                <a16:creationId xmlns:a16="http://schemas.microsoft.com/office/drawing/2014/main" id="{21478492-69B0-4A61-9960-F357CE9CB1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89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A9E123-3670-1CEC-FF07-ABA55E0C3D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99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with green text&#10;&#10;Description automatically generated">
            <a:extLst>
              <a:ext uri="{FF2B5EF4-FFF2-40B4-BE49-F238E27FC236}">
                <a16:creationId xmlns:a16="http://schemas.microsoft.com/office/drawing/2014/main" id="{56BC6883-A67C-4FE2-BE06-73DBFB5DFD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01495-C693-F248-0281-D8D8D9872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22463-B248-F118-7007-56123C2474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59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 lnSpcReduction="10000"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 là Thiên Chúa toàn năng,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sự nghiệp Ngài thật lớn lao kỳ diệu.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285750"/>
            <a:ext cx="39814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634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9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phán : Hãy trung thành cho đến chết, và Ta sẽ ban cho ngươi triều thiên sự sống.</a:t>
            </a:r>
            <a:endParaRPr lang="en-US" sz="59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8" y="4501733"/>
            <a:ext cx="16433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653750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D6138-C2B2-2B70-6767-1557C22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C99F14-41CE-585E-BB58-3DBC4CA65E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51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403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NĂM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XXIV</a:t>
            </a:r>
            <a:endParaRPr lang="vi-VN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63806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CB8884-2D55-155B-9D34-FE7258F036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38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11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with text on it&#10;&#10;Description automatically generated">
            <a:extLst>
              <a:ext uri="{FF2B5EF4-FFF2-40B4-BE49-F238E27FC236}">
                <a16:creationId xmlns:a16="http://schemas.microsoft.com/office/drawing/2014/main" id="{45BCB919-601A-4F0D-88F0-2BB8927094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53829-51FF-7AA5-D63A-F43A33AF4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20A7E3-C87F-8218-1AB0-60496720A2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431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kẻ được mời đến dự tiệc cưới Con Chiên.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AAA8F-1350-47D3-942B-D22FDD262B81}"/>
              </a:ext>
            </a:extLst>
          </p:cNvPr>
          <p:cNvSpPr/>
          <p:nvPr/>
        </p:nvSpPr>
        <p:spPr>
          <a:xfrm>
            <a:off x="2057400" y="336550"/>
            <a:ext cx="1800493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99, 1-2.3.4.5</a:t>
            </a:r>
          </a:p>
        </p:txBody>
      </p:sp>
    </p:spTree>
    <p:extLst>
      <p:ext uri="{BB962C8B-B14F-4D97-AF65-F5344CB8AC3E}">
        <p14:creationId xmlns:p14="http://schemas.microsoft.com/office/powerpoint/2010/main" val="20468118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7175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Anh em hãy đứng thẳng và ngẩng đầu lên, vì anh em sắp được cứu chuộc.</a:t>
            </a:r>
            <a:endParaRPr lang="en-US" sz="66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895668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CCE947-E09E-614F-7D54-BB5F00E5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F5AC6C-BFCA-10DB-587B-E22E8FB8F8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669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0846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SÁU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XXIV</a:t>
            </a: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880147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22B009-A21A-0B42-D526-134AF167B9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38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343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ok with green text&#10;&#10;Description automatically generated">
            <a:extLst>
              <a:ext uri="{FF2B5EF4-FFF2-40B4-BE49-F238E27FC236}">
                <a16:creationId xmlns:a16="http://schemas.microsoft.com/office/drawing/2014/main" id="{A11D1E5E-CC20-4D74-82C5-C733186AD2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18DEF-E083-1D16-148D-8E7C3F9F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9D0DA-F4CD-8F8D-6742-1F53D6A877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578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Đây là nhà tạm Thiên Chúa ở cùng nhân loại.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E71CF4-2A44-4149-8AF3-4C65646BA27A}"/>
              </a:ext>
            </a:extLst>
          </p:cNvPr>
          <p:cNvSpPr/>
          <p:nvPr/>
        </p:nvSpPr>
        <p:spPr>
          <a:xfrm>
            <a:off x="1927441" y="348734"/>
            <a:ext cx="2364750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83, 3.4.5-6a và 8a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2674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Anh em hãy đứng thẳng và ngẩng đầu lên, vì anh em sắp được cứu chuộc.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194050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7D7E5-AFCB-0FED-6F2F-1B64F59A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8EDC3-DB03-85B4-E462-ECD9F7A93C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131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541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XXIV</a:t>
            </a: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890962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D233D1-6465-88C9-42DB-5209AF82B7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38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399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2E18BE31-07C9-4A83-BF95-A668801535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35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80B33-0F96-0C9C-22A4-263EA18FB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AE6A9-E3A9-156D-B67F-5459577CB3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205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8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Ma-ra-na-tha! LạyChúa Giê-su, xin ngự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đến. 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2BDB82-D816-47EC-9E09-3CCD10029D04}"/>
              </a:ext>
            </a:extLst>
          </p:cNvPr>
          <p:cNvSpPr/>
          <p:nvPr/>
        </p:nvSpPr>
        <p:spPr>
          <a:xfrm>
            <a:off x="1959191" y="330200"/>
            <a:ext cx="2146742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94, 1-2.3-5.6-7a</a:t>
            </a:r>
          </a:p>
        </p:txBody>
      </p:sp>
    </p:spTree>
    <p:extLst>
      <p:ext uri="{BB962C8B-B14F-4D97-AF65-F5344CB8AC3E}">
        <p14:creationId xmlns:p14="http://schemas.microsoft.com/office/powerpoint/2010/main" val="27666068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Anh em hãy tỉnh thức và cầu nguyện luôn, hầu đứng vững trước mặt Con Người.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346326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D4DC9-1D7A-594A-4F16-9945702D5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9C896D-9889-0A96-A41B-8C19EF8918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396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294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552</Words>
  <Application>Microsoft Office PowerPoint</Application>
  <PresentationFormat>On-screen Show (16:9)</PresentationFormat>
  <Paragraphs>81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63</vt:i4>
      </vt:variant>
    </vt:vector>
  </HeadingPairs>
  <TitlesOfParts>
    <vt:vector size="75" baseType="lpstr">
      <vt:lpstr>Arial</vt:lpstr>
      <vt:lpstr>Calibri</vt:lpstr>
      <vt:lpstr>UTM American Sans</vt:lpstr>
      <vt:lpstr>Office Theme</vt:lpstr>
      <vt:lpstr>1_Office Theme</vt:lpstr>
      <vt:lpstr>2_Office Theme</vt:lpstr>
      <vt:lpstr>5_Office Theme</vt:lpstr>
      <vt:lpstr>8_Office Theme</vt:lpstr>
      <vt:lpstr>7_Office Theme</vt:lpstr>
      <vt:lpstr>36_Default Design</vt:lpstr>
      <vt:lpstr>23_Office Theme</vt:lpstr>
      <vt:lpstr>24_Office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110</cp:revision>
  <dcterms:created xsi:type="dcterms:W3CDTF">2022-10-30T00:36:35Z</dcterms:created>
  <dcterms:modified xsi:type="dcterms:W3CDTF">2026-09-22T21:37:44Z</dcterms:modified>
</cp:coreProperties>
</file>