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8.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9.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12" r:id="rId2"/>
    <p:sldMasterId id="2147483924" r:id="rId3"/>
    <p:sldMasterId id="2147483936" r:id="rId4"/>
    <p:sldMasterId id="2147483956" r:id="rId5"/>
    <p:sldMasterId id="2147483968" r:id="rId6"/>
    <p:sldMasterId id="2147484000" r:id="rId7"/>
    <p:sldMasterId id="2147484012" r:id="rId8"/>
    <p:sldMasterId id="2147484020" r:id="rId9"/>
    <p:sldMasterId id="2147484032" r:id="rId10"/>
    <p:sldMasterId id="2147484040" r:id="rId11"/>
  </p:sldMasterIdLst>
  <p:notesMasterIdLst>
    <p:notesMasterId r:id="rId91"/>
  </p:notesMasterIdLst>
  <p:sldIdLst>
    <p:sldId id="9787" r:id="rId12"/>
    <p:sldId id="353" r:id="rId13"/>
    <p:sldId id="354" r:id="rId14"/>
    <p:sldId id="355" r:id="rId15"/>
    <p:sldId id="427" r:id="rId16"/>
    <p:sldId id="357" r:id="rId17"/>
    <p:sldId id="358" r:id="rId18"/>
    <p:sldId id="359" r:id="rId19"/>
    <p:sldId id="360" r:id="rId20"/>
    <p:sldId id="361" r:id="rId21"/>
    <p:sldId id="9786" r:id="rId22"/>
    <p:sldId id="9754" r:id="rId23"/>
    <p:sldId id="9755" r:id="rId24"/>
    <p:sldId id="9756" r:id="rId25"/>
    <p:sldId id="9757" r:id="rId26"/>
    <p:sldId id="9758" r:id="rId27"/>
    <p:sldId id="9759" r:id="rId28"/>
    <p:sldId id="9760" r:id="rId29"/>
    <p:sldId id="9761" r:id="rId30"/>
    <p:sldId id="9763" r:id="rId31"/>
    <p:sldId id="9764" r:id="rId32"/>
    <p:sldId id="9765" r:id="rId33"/>
    <p:sldId id="9766" r:id="rId34"/>
    <p:sldId id="9767" r:id="rId35"/>
    <p:sldId id="9768" r:id="rId36"/>
    <p:sldId id="9769" r:id="rId37"/>
    <p:sldId id="9770" r:id="rId38"/>
    <p:sldId id="371" r:id="rId39"/>
    <p:sldId id="372" r:id="rId40"/>
    <p:sldId id="373" r:id="rId41"/>
    <p:sldId id="374" r:id="rId42"/>
    <p:sldId id="375" r:id="rId43"/>
    <p:sldId id="376" r:id="rId44"/>
    <p:sldId id="377" r:id="rId45"/>
    <p:sldId id="378" r:id="rId46"/>
    <p:sldId id="379" r:id="rId47"/>
    <p:sldId id="380" r:id="rId48"/>
    <p:sldId id="381" r:id="rId49"/>
    <p:sldId id="382" r:id="rId50"/>
    <p:sldId id="383" r:id="rId51"/>
    <p:sldId id="9772" r:id="rId52"/>
    <p:sldId id="9773" r:id="rId53"/>
    <p:sldId id="9774" r:id="rId54"/>
    <p:sldId id="9775" r:id="rId55"/>
    <p:sldId id="9776" r:id="rId56"/>
    <p:sldId id="9777" r:id="rId57"/>
    <p:sldId id="9778" r:id="rId58"/>
    <p:sldId id="9779" r:id="rId59"/>
    <p:sldId id="9780" r:id="rId60"/>
    <p:sldId id="9781" r:id="rId61"/>
    <p:sldId id="9782" r:id="rId62"/>
    <p:sldId id="9783" r:id="rId63"/>
    <p:sldId id="9784" r:id="rId64"/>
    <p:sldId id="9785" r:id="rId65"/>
    <p:sldId id="399" r:id="rId66"/>
    <p:sldId id="400" r:id="rId67"/>
    <p:sldId id="401" r:id="rId68"/>
    <p:sldId id="402" r:id="rId69"/>
    <p:sldId id="403" r:id="rId70"/>
    <p:sldId id="404" r:id="rId71"/>
    <p:sldId id="405" r:id="rId72"/>
    <p:sldId id="406" r:id="rId73"/>
    <p:sldId id="407" r:id="rId74"/>
    <p:sldId id="408" r:id="rId75"/>
    <p:sldId id="409" r:id="rId76"/>
    <p:sldId id="410" r:id="rId77"/>
    <p:sldId id="411" r:id="rId78"/>
    <p:sldId id="412" r:id="rId79"/>
    <p:sldId id="413" r:id="rId80"/>
    <p:sldId id="414" r:id="rId81"/>
    <p:sldId id="415" r:id="rId82"/>
    <p:sldId id="425" r:id="rId83"/>
    <p:sldId id="418" r:id="rId84"/>
    <p:sldId id="419" r:id="rId85"/>
    <p:sldId id="420" r:id="rId86"/>
    <p:sldId id="421" r:id="rId87"/>
    <p:sldId id="422" r:id="rId88"/>
    <p:sldId id="426" r:id="rId89"/>
    <p:sldId id="272" r:id="rId9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00"/>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88" autoAdjust="0"/>
    <p:restoredTop sz="94654" autoAdjust="0"/>
  </p:normalViewPr>
  <p:slideViewPr>
    <p:cSldViewPr>
      <p:cViewPr>
        <p:scale>
          <a:sx n="125" d="100"/>
          <a:sy n="125" d="100"/>
        </p:scale>
        <p:origin x="2892" y="1056"/>
      </p:cViewPr>
      <p:guideLst>
        <p:guide orient="horz" pos="1620"/>
        <p:guide pos="2880"/>
      </p:guideLst>
    </p:cSldViewPr>
  </p:slideViewPr>
  <p:outlineViewPr>
    <p:cViewPr>
      <p:scale>
        <a:sx n="33" d="100"/>
        <a:sy n="33" d="100"/>
      </p:scale>
      <p:origin x="0" y="-3472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slide" Target="slides/slide57.xml"/><Relationship Id="rId76" Type="http://schemas.openxmlformats.org/officeDocument/2006/relationships/slide" Target="slides/slide65.xml"/><Relationship Id="rId84" Type="http://schemas.openxmlformats.org/officeDocument/2006/relationships/slide" Target="slides/slide73.xml"/><Relationship Id="rId89" Type="http://schemas.openxmlformats.org/officeDocument/2006/relationships/slide" Target="slides/slide78.xml"/><Relationship Id="rId7" Type="http://schemas.openxmlformats.org/officeDocument/2006/relationships/slideMaster" Target="slideMasters/slideMaster7.xml"/><Relationship Id="rId71" Type="http://schemas.openxmlformats.org/officeDocument/2006/relationships/slide" Target="slides/slide60.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slide" Target="slides/slide63.xml"/><Relationship Id="rId79" Type="http://schemas.openxmlformats.org/officeDocument/2006/relationships/slide" Target="slides/slide68.xml"/><Relationship Id="rId87" Type="http://schemas.openxmlformats.org/officeDocument/2006/relationships/slide" Target="slides/slide76.xml"/><Relationship Id="rId5" Type="http://schemas.openxmlformats.org/officeDocument/2006/relationships/slideMaster" Target="slideMasters/slideMaster5.xml"/><Relationship Id="rId61" Type="http://schemas.openxmlformats.org/officeDocument/2006/relationships/slide" Target="slides/slide50.xml"/><Relationship Id="rId82" Type="http://schemas.openxmlformats.org/officeDocument/2006/relationships/slide" Target="slides/slide71.xml"/><Relationship Id="rId90" Type="http://schemas.openxmlformats.org/officeDocument/2006/relationships/slide" Target="slides/slide79.xml"/><Relationship Id="rId95" Type="http://schemas.openxmlformats.org/officeDocument/2006/relationships/tableStyles" Target="tableStyles.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slide" Target="slides/slide66.xml"/><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slide" Target="slides/slide61.xml"/><Relationship Id="rId80" Type="http://schemas.openxmlformats.org/officeDocument/2006/relationships/slide" Target="slides/slide69.xml"/><Relationship Id="rId85" Type="http://schemas.openxmlformats.org/officeDocument/2006/relationships/slide" Target="slides/slide74.xml"/><Relationship Id="rId93"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slide" Target="slides/slide59.xml"/><Relationship Id="rId75" Type="http://schemas.openxmlformats.org/officeDocument/2006/relationships/slide" Target="slides/slide64.xml"/><Relationship Id="rId83" Type="http://schemas.openxmlformats.org/officeDocument/2006/relationships/slide" Target="slides/slide72.xml"/><Relationship Id="rId88" Type="http://schemas.openxmlformats.org/officeDocument/2006/relationships/slide" Target="slides/slide7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slide" Target="slides/slide62.xml"/><Relationship Id="rId78" Type="http://schemas.openxmlformats.org/officeDocument/2006/relationships/slide" Target="slides/slide67.xml"/><Relationship Id="rId81" Type="http://schemas.openxmlformats.org/officeDocument/2006/relationships/slide" Target="slides/slide70.xml"/><Relationship Id="rId86" Type="http://schemas.openxmlformats.org/officeDocument/2006/relationships/slide" Target="slides/slide75.xml"/><Relationship Id="rId9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B38C89-F931-4560-B77B-159F3F04B67B}" type="datetimeFigureOut">
              <a:rPr lang="en-US" smtClean="0"/>
              <a:t>4/2/2026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4059CE-D7C8-4466-B733-144F9F9A2FE7}" type="slidenum">
              <a:rPr lang="en-US" smtClean="0"/>
              <a:t>‹#›</a:t>
            </a:fld>
            <a:endParaRPr lang="en-US"/>
          </a:p>
        </p:txBody>
      </p:sp>
    </p:spTree>
    <p:extLst>
      <p:ext uri="{BB962C8B-B14F-4D97-AF65-F5344CB8AC3E}">
        <p14:creationId xmlns:p14="http://schemas.microsoft.com/office/powerpoint/2010/main" val="21434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D51D5CD-5F53-4A0D-AF6F-7E1CBFB32525}" type="slidenum">
              <a:rPr lang="en-US" smtClean="0">
                <a:solidFill>
                  <a:prstClr val="black"/>
                </a:solidFill>
              </a:rPr>
              <a:pPr>
                <a:defRPr/>
              </a:pPr>
              <a:t>62</a:t>
            </a:fld>
            <a:endParaRPr lang="en-US">
              <a:solidFill>
                <a:prstClr val="black"/>
              </a:solidFill>
            </a:endParaRPr>
          </a:p>
        </p:txBody>
      </p:sp>
    </p:spTree>
    <p:extLst>
      <p:ext uri="{BB962C8B-B14F-4D97-AF65-F5344CB8AC3E}">
        <p14:creationId xmlns:p14="http://schemas.microsoft.com/office/powerpoint/2010/main" val="2156136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24590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33713592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57</a:t>
            </a:fld>
            <a:endParaRPr lang="en-US">
              <a:solidFill>
                <a:prstClr val="black"/>
              </a:solidFill>
            </a:endParaRPr>
          </a:p>
        </p:txBody>
      </p:sp>
    </p:spTree>
    <p:extLst>
      <p:ext uri="{BB962C8B-B14F-4D97-AF65-F5344CB8AC3E}">
        <p14:creationId xmlns:p14="http://schemas.microsoft.com/office/powerpoint/2010/main" val="4219425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D51D5CD-5F53-4A0D-AF6F-7E1CBFB32525}" type="slidenum">
              <a:rPr lang="en-US" smtClean="0">
                <a:solidFill>
                  <a:prstClr val="black"/>
                </a:solidFill>
              </a:rPr>
              <a:pPr>
                <a:defRPr/>
              </a:pPr>
              <a:t>58</a:t>
            </a:fld>
            <a:endParaRPr lang="en-US">
              <a:solidFill>
                <a:prstClr val="black"/>
              </a:solidFill>
            </a:endParaRPr>
          </a:p>
        </p:txBody>
      </p:sp>
    </p:spTree>
    <p:extLst>
      <p:ext uri="{BB962C8B-B14F-4D97-AF65-F5344CB8AC3E}">
        <p14:creationId xmlns:p14="http://schemas.microsoft.com/office/powerpoint/2010/main" val="2357227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D51D5CD-5F53-4A0D-AF6F-7E1CBFB32525}" type="slidenum">
              <a:rPr lang="en-US" smtClean="0">
                <a:solidFill>
                  <a:prstClr val="black"/>
                </a:solidFill>
              </a:rPr>
              <a:pPr/>
              <a:t>59</a:t>
            </a:fld>
            <a:endParaRPr lang="en-US">
              <a:solidFill>
                <a:prstClr val="black"/>
              </a:solidFill>
            </a:endParaRPr>
          </a:p>
        </p:txBody>
      </p:sp>
    </p:spTree>
    <p:extLst>
      <p:ext uri="{BB962C8B-B14F-4D97-AF65-F5344CB8AC3E}">
        <p14:creationId xmlns:p14="http://schemas.microsoft.com/office/powerpoint/2010/main" val="1072957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D51D5CD-5F53-4A0D-AF6F-7E1CBFB32525}" type="slidenum">
              <a:rPr lang="en-US" smtClean="0">
                <a:solidFill>
                  <a:prstClr val="black"/>
                </a:solidFill>
              </a:rPr>
              <a:pPr>
                <a:defRPr/>
              </a:pPr>
              <a:t>60</a:t>
            </a:fld>
            <a:endParaRPr lang="en-US">
              <a:solidFill>
                <a:prstClr val="black"/>
              </a:solidFill>
            </a:endParaRPr>
          </a:p>
        </p:txBody>
      </p:sp>
    </p:spTree>
    <p:extLst>
      <p:ext uri="{BB962C8B-B14F-4D97-AF65-F5344CB8AC3E}">
        <p14:creationId xmlns:p14="http://schemas.microsoft.com/office/powerpoint/2010/main" val="15652425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D51D5CD-5F53-4A0D-AF6F-7E1CBFB32525}" type="slidenum">
              <a:rPr lang="en-US" smtClean="0">
                <a:solidFill>
                  <a:prstClr val="black"/>
                </a:solidFill>
              </a:rPr>
              <a:pPr>
                <a:defRPr/>
              </a:pPr>
              <a:t>61</a:t>
            </a:fld>
            <a:endParaRPr lang="en-US">
              <a:solidFill>
                <a:prstClr val="black"/>
              </a:solidFill>
            </a:endParaRPr>
          </a:p>
        </p:txBody>
      </p:sp>
    </p:spTree>
    <p:extLst>
      <p:ext uri="{BB962C8B-B14F-4D97-AF65-F5344CB8AC3E}">
        <p14:creationId xmlns:p14="http://schemas.microsoft.com/office/powerpoint/2010/main" val="41115264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35A08-1557-4307-94B7-3280B9FE170D}" type="slidenum">
              <a:rPr lang="en-US" smtClean="0"/>
              <a:t>‹#›</a:t>
            </a:fld>
            <a:endParaRPr lang="en-US"/>
          </a:p>
        </p:txBody>
      </p:sp>
    </p:spTree>
    <p:extLst>
      <p:ext uri="{BB962C8B-B14F-4D97-AF65-F5344CB8AC3E}">
        <p14:creationId xmlns:p14="http://schemas.microsoft.com/office/powerpoint/2010/main" val="491295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35A08-1557-4307-94B7-3280B9FE170D}" type="slidenum">
              <a:rPr lang="en-US" smtClean="0"/>
              <a:t>‹#›</a:t>
            </a:fld>
            <a:endParaRPr lang="en-US"/>
          </a:p>
        </p:txBody>
      </p:sp>
    </p:spTree>
    <p:extLst>
      <p:ext uri="{BB962C8B-B14F-4D97-AF65-F5344CB8AC3E}">
        <p14:creationId xmlns:p14="http://schemas.microsoft.com/office/powerpoint/2010/main" val="349643963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261345150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40570489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42299450"/>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6803194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57694039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67016583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02936889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4/2/2026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50723084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2535411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2434748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35A08-1557-4307-94B7-3280B9FE170D}" type="slidenum">
              <a:rPr lang="en-US" smtClean="0"/>
              <a:t>‹#›</a:t>
            </a:fld>
            <a:endParaRPr lang="en-US"/>
          </a:p>
        </p:txBody>
      </p:sp>
    </p:spTree>
    <p:extLst>
      <p:ext uri="{BB962C8B-B14F-4D97-AF65-F5344CB8AC3E}">
        <p14:creationId xmlns:p14="http://schemas.microsoft.com/office/powerpoint/2010/main" val="227743424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4921464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02524191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53087748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4794023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30943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49091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371764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47920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4/2/2026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4003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4/2/2026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8182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4/2/2026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41842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543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35A08-1557-4307-94B7-3280B9FE170D}" type="slidenum">
              <a:rPr lang="en-US" smtClean="0"/>
              <a:t>‹#›</a:t>
            </a:fld>
            <a:endParaRPr lang="en-US"/>
          </a:p>
        </p:txBody>
      </p:sp>
    </p:spTree>
    <p:extLst>
      <p:ext uri="{BB962C8B-B14F-4D97-AF65-F5344CB8AC3E}">
        <p14:creationId xmlns:p14="http://schemas.microsoft.com/office/powerpoint/2010/main" val="259872522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26010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55978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04845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72716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57685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59123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5941530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12292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947740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48417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t>4/2/2026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A35A08-1557-4307-94B7-3280B9FE170D}" type="slidenum">
              <a:rPr lang="en-US" smtClean="0"/>
              <a:t>‹#›</a:t>
            </a:fld>
            <a:endParaRPr lang="en-US"/>
          </a:p>
        </p:txBody>
      </p:sp>
    </p:spTree>
    <p:extLst>
      <p:ext uri="{BB962C8B-B14F-4D97-AF65-F5344CB8AC3E}">
        <p14:creationId xmlns:p14="http://schemas.microsoft.com/office/powerpoint/2010/main" val="318419749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785847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81173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15280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009599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8616"/>
            <a:ext cx="7772400" cy="1101725"/>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166" indent="0" algn="ctr">
              <a:buNone/>
              <a:defRPr/>
            </a:lvl2pPr>
            <a:lvl3pPr marL="914333" indent="0" algn="ctr">
              <a:buNone/>
              <a:defRPr/>
            </a:lvl3pPr>
            <a:lvl4pPr marL="1371498" indent="0" algn="ctr">
              <a:buNone/>
              <a:defRPr/>
            </a:lvl4pPr>
            <a:lvl5pPr marL="1828664" indent="0" algn="ctr">
              <a:buNone/>
              <a:defRPr/>
            </a:lvl5pPr>
            <a:lvl6pPr marL="2285829" indent="0" algn="ctr">
              <a:buNone/>
              <a:defRPr/>
            </a:lvl6pPr>
            <a:lvl7pPr marL="2742995" indent="0" algn="ctr">
              <a:buNone/>
              <a:defRPr/>
            </a:lvl7pPr>
            <a:lvl8pPr marL="3200160" indent="0" algn="ctr">
              <a:buNone/>
              <a:defRPr/>
            </a:lvl8pPr>
            <a:lvl9pPr marL="3657326"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fld id="{4B09A444-334C-4452-9AAD-C7EDAC71C72F}" type="datetimeFigureOut">
              <a:rPr lang="vi-VN">
                <a:solidFill>
                  <a:srgbClr val="000000"/>
                </a:solidFill>
              </a:rPr>
              <a:pPr>
                <a:defRPr/>
              </a:pPr>
              <a:t>02/04/2026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49DCAE-94F5-4DDF-BD2F-7EDC49BDD8D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846853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B6207763-A082-4C29-8D2E-88FBBB84B202}" type="datetimeFigureOut">
              <a:rPr lang="vi-VN">
                <a:solidFill>
                  <a:srgbClr val="000000"/>
                </a:solidFill>
              </a:rPr>
              <a:pPr>
                <a:defRPr/>
              </a:pPr>
              <a:t>02/04/2026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1A6C1AD-E2A5-439A-8E81-EB4DDC91F5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867476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5"/>
            <a:ext cx="7772400" cy="1022350"/>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79640"/>
            <a:ext cx="7772400" cy="1125537"/>
          </a:xfrm>
        </p:spPr>
        <p:txBody>
          <a:bodyPr anchor="b"/>
          <a:lstStyle>
            <a:lvl1pPr marL="0" indent="0">
              <a:buNone/>
              <a:defRPr sz="2000"/>
            </a:lvl1pPr>
            <a:lvl2pPr marL="457166" indent="0">
              <a:buNone/>
              <a:defRPr sz="1800"/>
            </a:lvl2pPr>
            <a:lvl3pPr marL="914333" indent="0">
              <a:buNone/>
              <a:defRPr sz="1600"/>
            </a:lvl3pPr>
            <a:lvl4pPr marL="1371498" indent="0">
              <a:buNone/>
              <a:defRPr sz="1400"/>
            </a:lvl4pPr>
            <a:lvl5pPr marL="1828664" indent="0">
              <a:buNone/>
              <a:defRPr sz="1400"/>
            </a:lvl5pPr>
            <a:lvl6pPr marL="2285829" indent="0">
              <a:buNone/>
              <a:defRPr sz="1400"/>
            </a:lvl6pPr>
            <a:lvl7pPr marL="2742995" indent="0">
              <a:buNone/>
              <a:defRPr sz="1400"/>
            </a:lvl7pPr>
            <a:lvl8pPr marL="3200160" indent="0">
              <a:buNone/>
              <a:defRPr sz="1400"/>
            </a:lvl8pPr>
            <a:lvl9pPr marL="3657326"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fld id="{F03B8887-C394-4609-A534-7CDE6FF02564}" type="datetimeFigureOut">
              <a:rPr lang="vi-VN">
                <a:solidFill>
                  <a:srgbClr val="000000"/>
                </a:solidFill>
              </a:rPr>
              <a:pPr>
                <a:defRPr/>
              </a:pPr>
              <a:t>02/04/2026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F346CC-7132-44ED-9643-4688AF130CC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106385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3"/>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fld id="{D9FEAFD9-8DAC-4353-85CF-452033268D44}" type="datetimeFigureOut">
              <a:rPr lang="vi-VN">
                <a:solidFill>
                  <a:srgbClr val="000000"/>
                </a:solidFill>
              </a:rPr>
              <a:pPr>
                <a:defRPr/>
              </a:pPr>
              <a:t>02/04/2026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786CBB1-1FAF-4946-B1EC-6A66FC32741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2356575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0938"/>
            <a:ext cx="4040188" cy="48101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951"/>
            <a:ext cx="4040188"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0938"/>
            <a:ext cx="4041775" cy="481012"/>
          </a:xfrm>
        </p:spPr>
        <p:txBody>
          <a:bodyPr anchor="b"/>
          <a:lstStyle>
            <a:lvl1pPr marL="0" indent="0">
              <a:buNone/>
              <a:defRPr sz="2400" b="1"/>
            </a:lvl1pPr>
            <a:lvl2pPr marL="457166" indent="0">
              <a:buNone/>
              <a:defRPr sz="2000" b="1"/>
            </a:lvl2pPr>
            <a:lvl3pPr marL="914333" indent="0">
              <a:buNone/>
              <a:defRPr sz="1800" b="1"/>
            </a:lvl3pPr>
            <a:lvl4pPr marL="1371498" indent="0">
              <a:buNone/>
              <a:defRPr sz="1600" b="1"/>
            </a:lvl4pPr>
            <a:lvl5pPr marL="1828664" indent="0">
              <a:buNone/>
              <a:defRPr sz="1600" b="1"/>
            </a:lvl5pPr>
            <a:lvl6pPr marL="2285829" indent="0">
              <a:buNone/>
              <a:defRPr sz="1600" b="1"/>
            </a:lvl6pPr>
            <a:lvl7pPr marL="2742995" indent="0">
              <a:buNone/>
              <a:defRPr sz="1600" b="1"/>
            </a:lvl7pPr>
            <a:lvl8pPr marL="3200160" indent="0">
              <a:buNone/>
              <a:defRPr sz="1600" b="1"/>
            </a:lvl8pPr>
            <a:lvl9pPr marL="365732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951"/>
            <a:ext cx="4041775" cy="296227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fld id="{DC61D7CE-CCED-484C-B309-1BDD8CECA7EC}" type="datetimeFigureOut">
              <a:rPr lang="vi-VN">
                <a:solidFill>
                  <a:srgbClr val="000000"/>
                </a:solidFill>
              </a:rPr>
              <a:pPr>
                <a:defRPr/>
              </a:pPr>
              <a:t>02/04/2026</a:t>
            </a:fld>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805D1EF7-A5D8-4401-9D3B-97521E849DF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059039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fld id="{065374A9-7531-4034-B400-A83D85F7CD6E}" type="datetimeFigureOut">
              <a:rPr lang="vi-VN">
                <a:solidFill>
                  <a:srgbClr val="000000"/>
                </a:solidFill>
              </a:rPr>
              <a:pPr>
                <a:defRPr/>
              </a:pPr>
              <a:t>02/04/2026</a:t>
            </a:fld>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C203132B-E927-48F2-A350-1F8E04C81AC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71575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A35A08-1557-4307-94B7-3280B9FE170D}" type="slidenum">
              <a:rPr lang="en-US" smtClean="0"/>
              <a:t>‹#›</a:t>
            </a:fld>
            <a:endParaRPr lang="en-US"/>
          </a:p>
        </p:txBody>
      </p:sp>
    </p:spTree>
    <p:extLst>
      <p:ext uri="{BB962C8B-B14F-4D97-AF65-F5344CB8AC3E}">
        <p14:creationId xmlns:p14="http://schemas.microsoft.com/office/powerpoint/2010/main" val="355908485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F4DEF05F-3961-4CA3-AF3C-B62D0C5AED38}" type="datetimeFigureOut">
              <a:rPr lang="vi-VN">
                <a:solidFill>
                  <a:srgbClr val="000000"/>
                </a:solidFill>
              </a:rPr>
              <a:pPr>
                <a:defRPr/>
              </a:pPr>
              <a:t>02/04/2026</a:t>
            </a:fld>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9FF2BDD-C936-470C-A57B-C25248B1A86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247236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91"/>
            <a:ext cx="3008313" cy="8715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1"/>
            <a:ext cx="5111750" cy="4389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5"/>
            <a:ext cx="3008313" cy="3517900"/>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1E926FE6-6480-4148-ABCF-73781210E6F2}" type="datetimeFigureOut">
              <a:rPr lang="vi-VN">
                <a:solidFill>
                  <a:srgbClr val="000000"/>
                </a:solidFill>
              </a:rPr>
              <a:pPr>
                <a:defRPr/>
              </a:pPr>
              <a:t>02/04/2026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52B9B41-29F9-4DF1-B9E6-5B3BAF57014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009585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4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60375"/>
            <a:ext cx="5486400" cy="3086100"/>
          </a:xfrm>
        </p:spPr>
        <p:txBody>
          <a:bodyPr/>
          <a:lstStyle>
            <a:lvl1pPr marL="0" indent="0">
              <a:buNone/>
              <a:defRPr sz="3200"/>
            </a:lvl1pPr>
            <a:lvl2pPr marL="457166" indent="0">
              <a:buNone/>
              <a:defRPr sz="2800"/>
            </a:lvl2pPr>
            <a:lvl3pPr marL="914333" indent="0">
              <a:buNone/>
              <a:defRPr sz="2400"/>
            </a:lvl3pPr>
            <a:lvl4pPr marL="1371498" indent="0">
              <a:buNone/>
              <a:defRPr sz="2000"/>
            </a:lvl4pPr>
            <a:lvl5pPr marL="1828664" indent="0">
              <a:buNone/>
              <a:defRPr sz="2000"/>
            </a:lvl5pPr>
            <a:lvl6pPr marL="2285829" indent="0">
              <a:buNone/>
              <a:defRPr sz="2000"/>
            </a:lvl6pPr>
            <a:lvl7pPr marL="2742995" indent="0">
              <a:buNone/>
              <a:defRPr sz="2000"/>
            </a:lvl7pPr>
            <a:lvl8pPr marL="3200160" indent="0">
              <a:buNone/>
              <a:defRPr sz="2000"/>
            </a:lvl8pPr>
            <a:lvl9pPr marL="3657326" indent="0">
              <a:buNone/>
              <a:defRPr sz="2000"/>
            </a:lvl9pPr>
          </a:lstStyle>
          <a:p>
            <a:pPr lvl="0"/>
            <a:endParaRPr lang="en-US" noProof="0"/>
          </a:p>
        </p:txBody>
      </p:sp>
      <p:sp>
        <p:nvSpPr>
          <p:cNvPr id="4" name="Text Placeholder 3"/>
          <p:cNvSpPr>
            <a:spLocks noGrp="1"/>
          </p:cNvSpPr>
          <p:nvPr>
            <p:ph type="body" sz="half" idx="2"/>
          </p:nvPr>
        </p:nvSpPr>
        <p:spPr>
          <a:xfrm>
            <a:off x="1792288" y="4025901"/>
            <a:ext cx="5486400" cy="603250"/>
          </a:xfrm>
        </p:spPr>
        <p:txBody>
          <a:bodyPr/>
          <a:lstStyle>
            <a:lvl1pPr marL="0" indent="0">
              <a:buNone/>
              <a:defRPr sz="1400"/>
            </a:lvl1pPr>
            <a:lvl2pPr marL="457166" indent="0">
              <a:buNone/>
              <a:defRPr sz="1200"/>
            </a:lvl2pPr>
            <a:lvl3pPr marL="914333" indent="0">
              <a:buNone/>
              <a:defRPr sz="1000"/>
            </a:lvl3pPr>
            <a:lvl4pPr marL="1371498" indent="0">
              <a:buNone/>
              <a:defRPr sz="900"/>
            </a:lvl4pPr>
            <a:lvl5pPr marL="1828664" indent="0">
              <a:buNone/>
              <a:defRPr sz="900"/>
            </a:lvl5pPr>
            <a:lvl6pPr marL="2285829" indent="0">
              <a:buNone/>
              <a:defRPr sz="900"/>
            </a:lvl6pPr>
            <a:lvl7pPr marL="2742995" indent="0">
              <a:buNone/>
              <a:defRPr sz="900"/>
            </a:lvl7pPr>
            <a:lvl8pPr marL="3200160" indent="0">
              <a:buNone/>
              <a:defRPr sz="900"/>
            </a:lvl8pPr>
            <a:lvl9pPr marL="3657326"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fld id="{863349A4-4F84-4AAC-AD86-8C201FC59129}" type="datetimeFigureOut">
              <a:rPr lang="vi-VN">
                <a:solidFill>
                  <a:srgbClr val="000000"/>
                </a:solidFill>
              </a:rPr>
              <a:pPr>
                <a:defRPr/>
              </a:pPr>
              <a:t>02/04/2026</a:t>
            </a:fld>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7E699F3-F8B8-4A94-85DF-493866B0ADA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14433575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95355E87-C689-422C-86AF-2FC61E8088AE}" type="datetimeFigureOut">
              <a:rPr lang="vi-VN">
                <a:solidFill>
                  <a:srgbClr val="000000"/>
                </a:solidFill>
              </a:rPr>
              <a:pPr>
                <a:defRPr/>
              </a:pPr>
              <a:t>02/04/2026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FFFF619-C325-4884-A88C-C8830BB4795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738823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7"/>
            <a:ext cx="2057400" cy="438785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7"/>
            <a:ext cx="6019800" cy="43878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fld id="{71AF5C49-DCC4-4E2A-8E1A-646E9EB7950E}" type="datetimeFigureOut">
              <a:rPr lang="vi-VN">
                <a:solidFill>
                  <a:srgbClr val="000000"/>
                </a:solidFill>
              </a:rPr>
              <a:pPr>
                <a:defRPr/>
              </a:pPr>
              <a:t>02/04/2026</a:t>
            </a:fld>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69C893-1E56-4D89-8880-5020CE27478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1456164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1BD8FE-D580-49BB-BE5E-1C6E3C2C333C}" type="slidenum">
              <a:rPr lang="en-US"/>
              <a:pPr>
                <a:defRPr/>
              </a:pPr>
              <a:t>‹#›</a:t>
            </a:fld>
            <a:endParaRPr lang="en-US"/>
          </a:p>
        </p:txBody>
      </p:sp>
    </p:spTree>
    <p:extLst>
      <p:ext uri="{BB962C8B-B14F-4D97-AF65-F5344CB8AC3E}">
        <p14:creationId xmlns:p14="http://schemas.microsoft.com/office/powerpoint/2010/main" val="16564950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DBD0E8-B34C-4DFF-B07D-39C7F361E796}" type="slidenum">
              <a:rPr lang="en-US"/>
              <a:pPr>
                <a:defRPr/>
              </a:pPr>
              <a:t>‹#›</a:t>
            </a:fld>
            <a:endParaRPr lang="en-US"/>
          </a:p>
        </p:txBody>
      </p:sp>
    </p:spTree>
    <p:extLst>
      <p:ext uri="{BB962C8B-B14F-4D97-AF65-F5344CB8AC3E}">
        <p14:creationId xmlns:p14="http://schemas.microsoft.com/office/powerpoint/2010/main" val="189962790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2CE9C0C-DBEC-458B-B258-4FCA18AD186E}" type="slidenum">
              <a:rPr lang="en-US"/>
              <a:pPr>
                <a:defRPr/>
              </a:pPr>
              <a:t>‹#›</a:t>
            </a:fld>
            <a:endParaRPr lang="en-US"/>
          </a:p>
        </p:txBody>
      </p:sp>
    </p:spTree>
    <p:extLst>
      <p:ext uri="{BB962C8B-B14F-4D97-AF65-F5344CB8AC3E}">
        <p14:creationId xmlns:p14="http://schemas.microsoft.com/office/powerpoint/2010/main" val="81111955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175FE663-6966-4D89-B1EB-0727B8852452}" type="slidenum">
              <a:rPr lang="en-US"/>
              <a:pPr>
                <a:defRPr/>
              </a:pPr>
              <a:t>‹#›</a:t>
            </a:fld>
            <a:endParaRPr lang="en-US"/>
          </a:p>
        </p:txBody>
      </p:sp>
    </p:spTree>
    <p:extLst>
      <p:ext uri="{BB962C8B-B14F-4D97-AF65-F5344CB8AC3E}">
        <p14:creationId xmlns:p14="http://schemas.microsoft.com/office/powerpoint/2010/main" val="19709124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8BEE0CD8-E939-431C-8394-7A45588949FC}" type="slidenum">
              <a:rPr lang="en-US"/>
              <a:pPr>
                <a:defRPr/>
              </a:pPr>
              <a:t>‹#›</a:t>
            </a:fld>
            <a:endParaRPr lang="en-US"/>
          </a:p>
        </p:txBody>
      </p:sp>
    </p:spTree>
    <p:extLst>
      <p:ext uri="{BB962C8B-B14F-4D97-AF65-F5344CB8AC3E}">
        <p14:creationId xmlns:p14="http://schemas.microsoft.com/office/powerpoint/2010/main" val="25011434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t>4/2/2026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A35A08-1557-4307-94B7-3280B9FE170D}" type="slidenum">
              <a:rPr lang="en-US" smtClean="0"/>
              <a:t>‹#›</a:t>
            </a:fld>
            <a:endParaRPr lang="en-US"/>
          </a:p>
        </p:txBody>
      </p:sp>
    </p:spTree>
    <p:extLst>
      <p:ext uri="{BB962C8B-B14F-4D97-AF65-F5344CB8AC3E}">
        <p14:creationId xmlns:p14="http://schemas.microsoft.com/office/powerpoint/2010/main" val="380206951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CF214600-99AC-49A2-8D1E-F3ECE2C3F1AB}" type="slidenum">
              <a:rPr lang="en-US"/>
              <a:pPr>
                <a:defRPr/>
              </a:pPr>
              <a:t>‹#›</a:t>
            </a:fld>
            <a:endParaRPr lang="en-US"/>
          </a:p>
        </p:txBody>
      </p:sp>
    </p:spTree>
    <p:extLst>
      <p:ext uri="{BB962C8B-B14F-4D97-AF65-F5344CB8AC3E}">
        <p14:creationId xmlns:p14="http://schemas.microsoft.com/office/powerpoint/2010/main" val="93242219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200456A2-2197-40F7-856F-802937D721FE}" type="slidenum">
              <a:rPr lang="en-US"/>
              <a:pPr>
                <a:defRPr/>
              </a:pPr>
              <a:t>‹#›</a:t>
            </a:fld>
            <a:endParaRPr lang="en-US"/>
          </a:p>
        </p:txBody>
      </p:sp>
    </p:spTree>
    <p:extLst>
      <p:ext uri="{BB962C8B-B14F-4D97-AF65-F5344CB8AC3E}">
        <p14:creationId xmlns:p14="http://schemas.microsoft.com/office/powerpoint/2010/main" val="27206668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B0157D8-62AE-4715-A660-318CAA3BDE84}" type="slidenum">
              <a:rPr lang="en-US"/>
              <a:pPr>
                <a:defRPr/>
              </a:pPr>
              <a:t>‹#›</a:t>
            </a:fld>
            <a:endParaRPr lang="en-US"/>
          </a:p>
        </p:txBody>
      </p:sp>
    </p:spTree>
    <p:extLst>
      <p:ext uri="{BB962C8B-B14F-4D97-AF65-F5344CB8AC3E}">
        <p14:creationId xmlns:p14="http://schemas.microsoft.com/office/powerpoint/2010/main" val="12200904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64251EFD-AB7E-4A2E-AA15-7CCE2E765B42}" type="slidenum">
              <a:rPr lang="en-US"/>
              <a:pPr>
                <a:defRPr/>
              </a:pPr>
              <a:t>‹#›</a:t>
            </a:fld>
            <a:endParaRPr lang="en-US"/>
          </a:p>
        </p:txBody>
      </p:sp>
    </p:spTree>
    <p:extLst>
      <p:ext uri="{BB962C8B-B14F-4D97-AF65-F5344CB8AC3E}">
        <p14:creationId xmlns:p14="http://schemas.microsoft.com/office/powerpoint/2010/main" val="10966485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F4EE93-D60D-4FE1-AD75-FE3D8C54FE65}" type="slidenum">
              <a:rPr lang="en-US"/>
              <a:pPr>
                <a:defRPr/>
              </a:pPr>
              <a:t>‹#›</a:t>
            </a:fld>
            <a:endParaRPr lang="en-US"/>
          </a:p>
        </p:txBody>
      </p:sp>
    </p:spTree>
    <p:extLst>
      <p:ext uri="{BB962C8B-B14F-4D97-AF65-F5344CB8AC3E}">
        <p14:creationId xmlns:p14="http://schemas.microsoft.com/office/powerpoint/2010/main" val="18068268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0916756-2A26-46C0-B10D-FCAECED93992}" type="slidenum">
              <a:rPr lang="en-US"/>
              <a:pPr>
                <a:defRPr/>
              </a:pPr>
              <a:t>‹#›</a:t>
            </a:fld>
            <a:endParaRPr lang="en-US"/>
          </a:p>
        </p:txBody>
      </p:sp>
    </p:spTree>
    <p:extLst>
      <p:ext uri="{BB962C8B-B14F-4D97-AF65-F5344CB8AC3E}">
        <p14:creationId xmlns:p14="http://schemas.microsoft.com/office/powerpoint/2010/main" val="65470055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76106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915655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14161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78061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t>4/2/2026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A35A08-1557-4307-94B7-3280B9FE170D}" type="slidenum">
              <a:rPr lang="en-US" smtClean="0"/>
              <a:t>‹#›</a:t>
            </a:fld>
            <a:endParaRPr lang="en-US"/>
          </a:p>
        </p:txBody>
      </p:sp>
    </p:spTree>
    <p:extLst>
      <p:ext uri="{BB962C8B-B14F-4D97-AF65-F5344CB8AC3E}">
        <p14:creationId xmlns:p14="http://schemas.microsoft.com/office/powerpoint/2010/main" val="428816886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775226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91348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950728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444441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189191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273387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40914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209770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915763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2330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t>4/2/2026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A35A08-1557-4307-94B7-3280B9FE170D}" type="slidenum">
              <a:rPr lang="en-US" smtClean="0"/>
              <a:t>‹#›</a:t>
            </a:fld>
            <a:endParaRPr lang="en-US"/>
          </a:p>
        </p:txBody>
      </p:sp>
    </p:spTree>
    <p:extLst>
      <p:ext uri="{BB962C8B-B14F-4D97-AF65-F5344CB8AC3E}">
        <p14:creationId xmlns:p14="http://schemas.microsoft.com/office/powerpoint/2010/main" val="53131272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154378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4/2/2026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87084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4/2/2026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065618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4/2/2026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409601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013056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9667177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01847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7639087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93775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378068334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A35A08-1557-4307-94B7-3280B9FE170D}" type="slidenum">
              <a:rPr lang="en-US" smtClean="0"/>
              <a:t>‹#›</a:t>
            </a:fld>
            <a:endParaRPr lang="en-US"/>
          </a:p>
        </p:txBody>
      </p:sp>
    </p:spTree>
    <p:extLst>
      <p:ext uri="{BB962C8B-B14F-4D97-AF65-F5344CB8AC3E}">
        <p14:creationId xmlns:p14="http://schemas.microsoft.com/office/powerpoint/2010/main" val="23899837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261372278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111511819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11489555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408882617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10857711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59185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786044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23233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96777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4/2/2026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368027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t>4/2/2026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A35A08-1557-4307-94B7-3280B9FE170D}" type="slidenum">
              <a:rPr lang="en-US" smtClean="0"/>
              <a:t>‹#›</a:t>
            </a:fld>
            <a:endParaRPr lang="en-US"/>
          </a:p>
        </p:txBody>
      </p:sp>
    </p:spTree>
    <p:extLst>
      <p:ext uri="{BB962C8B-B14F-4D97-AF65-F5344CB8AC3E}">
        <p14:creationId xmlns:p14="http://schemas.microsoft.com/office/powerpoint/2010/main" val="383043223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4/2/2026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1614816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4/2/2026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953409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256649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4/2/2026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385026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35297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1139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01623689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372514457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271803810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627051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5" Type="http://schemas.openxmlformats.org/officeDocument/2006/relationships/slideLayout" Target="../slideLayouts/slideLayout100.xml"/><Relationship Id="rId4" Type="http://schemas.openxmlformats.org/officeDocument/2006/relationships/slideLayout" Target="../slideLayouts/slideLayout99.xml"/><Relationship Id="rId9" Type="http://schemas.openxmlformats.org/officeDocument/2006/relationships/image" Target="../media/image4.jpg"/></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image" Target="../media/image5.jpg"/><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1.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theme" Target="../theme/theme8.xml"/><Relationship Id="rId3" Type="http://schemas.openxmlformats.org/officeDocument/2006/relationships/slideLayout" Target="../slideLayouts/slideLayout80.xml"/><Relationship Id="rId7" Type="http://schemas.openxmlformats.org/officeDocument/2006/relationships/slideLayout" Target="../slideLayouts/slideLayout84.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5" Type="http://schemas.openxmlformats.org/officeDocument/2006/relationships/slideLayout" Target="../slideLayouts/slideLayout82.xml"/><Relationship Id="rId4" Type="http://schemas.openxmlformats.org/officeDocument/2006/relationships/slideLayout" Target="../slideLayouts/slideLayout81.xml"/><Relationship Id="rId9" Type="http://schemas.openxmlformats.org/officeDocument/2006/relationships/image" Target="../media/image3.jp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image" Target="../media/image4.jp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9.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t>4/2/2026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t>‹#›</a:t>
            </a:fld>
            <a:endParaRPr lang="en-US"/>
          </a:p>
        </p:txBody>
      </p:sp>
    </p:spTree>
    <p:extLst>
      <p:ext uri="{BB962C8B-B14F-4D97-AF65-F5344CB8AC3E}">
        <p14:creationId xmlns:p14="http://schemas.microsoft.com/office/powerpoint/2010/main" val="733835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796630046"/>
      </p:ext>
    </p:extLst>
  </p:cSld>
  <p:clrMap bg1="lt1" tx1="dk1" bg2="lt2" tx2="dk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4/2/2026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2874410028"/>
      </p:ext>
    </p:extLst>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0388928"/>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33096540"/>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06375"/>
            <a:ext cx="8229600" cy="857250"/>
          </a:xfrm>
          <a:prstGeom prst="rect">
            <a:avLst/>
          </a:prstGeom>
          <a:noFill/>
          <a:ln w="9525">
            <a:noFill/>
            <a:miter lim="800000"/>
            <a:headEnd/>
            <a:tailEnd/>
          </a:ln>
        </p:spPr>
        <p:txBody>
          <a:bodyPr vert="horz" wrap="square" lIns="91434" tIns="45717" rIns="91434" bIns="45717"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200153"/>
            <a:ext cx="8229600" cy="3394075"/>
          </a:xfrm>
          <a:prstGeom prst="rect">
            <a:avLst/>
          </a:prstGeom>
          <a:noFill/>
          <a:ln w="9525">
            <a:noFill/>
            <a:miter lim="800000"/>
            <a:headEnd/>
            <a:tailEnd/>
          </a:ln>
        </p:spPr>
        <p:txBody>
          <a:bodyPr vert="horz" wrap="square" lIns="91434" tIns="45717" rIns="91434" bIns="45717"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7700" name="Rectangle 4"/>
          <p:cNvSpPr>
            <a:spLocks noGrp="1" noChangeArrowheads="1"/>
          </p:cNvSpPr>
          <p:nvPr>
            <p:ph type="dt" sz="half" idx="2"/>
          </p:nvPr>
        </p:nvSpPr>
        <p:spPr bwMode="auto">
          <a:xfrm>
            <a:off x="457200" y="4684716"/>
            <a:ext cx="2133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defRPr sz="1400"/>
            </a:lvl1pPr>
          </a:lstStyle>
          <a:p>
            <a:pPr fontAlgn="base">
              <a:spcBef>
                <a:spcPct val="0"/>
              </a:spcBef>
              <a:spcAft>
                <a:spcPct val="0"/>
              </a:spcAft>
              <a:defRPr/>
            </a:pPr>
            <a:fld id="{E579EEF3-797F-46F4-87E3-835A1E345B2D}" type="datetimeFigureOut">
              <a:rPr lang="vi-VN">
                <a:solidFill>
                  <a:srgbClr val="000000"/>
                </a:solidFill>
                <a:latin typeface="Arial" charset="0"/>
                <a:cs typeface="Arial" charset="0"/>
              </a:rPr>
              <a:pPr fontAlgn="base">
                <a:spcBef>
                  <a:spcPct val="0"/>
                </a:spcBef>
                <a:spcAft>
                  <a:spcPct val="0"/>
                </a:spcAft>
                <a:defRPr/>
              </a:pPr>
              <a:t>02/04/2026</a:t>
            </a:fld>
            <a:endParaRPr lang="en-US">
              <a:solidFill>
                <a:srgbClr val="000000"/>
              </a:solidFill>
              <a:latin typeface="Arial" charset="0"/>
              <a:cs typeface="Arial" charset="0"/>
            </a:endParaRPr>
          </a:p>
        </p:txBody>
      </p:sp>
      <p:sp>
        <p:nvSpPr>
          <p:cNvPr id="157701" name="Rectangle 5"/>
          <p:cNvSpPr>
            <a:spLocks noGrp="1" noChangeArrowheads="1"/>
          </p:cNvSpPr>
          <p:nvPr>
            <p:ph type="ftr" sz="quarter" idx="3"/>
          </p:nvPr>
        </p:nvSpPr>
        <p:spPr bwMode="auto">
          <a:xfrm>
            <a:off x="3124200" y="4684716"/>
            <a:ext cx="2895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latin typeface="Arial" charset="0"/>
              <a:cs typeface="Arial" charset="0"/>
            </a:endParaRPr>
          </a:p>
        </p:txBody>
      </p:sp>
      <p:sp>
        <p:nvSpPr>
          <p:cNvPr id="157702" name="Rectangle 6"/>
          <p:cNvSpPr>
            <a:spLocks noGrp="1" noChangeArrowheads="1"/>
          </p:cNvSpPr>
          <p:nvPr>
            <p:ph type="sldNum" sz="quarter" idx="4"/>
          </p:nvPr>
        </p:nvSpPr>
        <p:spPr bwMode="auto">
          <a:xfrm>
            <a:off x="6553200" y="4684716"/>
            <a:ext cx="2133600" cy="357187"/>
          </a:xfrm>
          <a:prstGeom prst="rect">
            <a:avLst/>
          </a:prstGeom>
          <a:noFill/>
          <a:ln w="9525">
            <a:noFill/>
            <a:miter lim="800000"/>
            <a:headEnd/>
            <a:tailEnd/>
          </a:ln>
          <a:effectLst/>
        </p:spPr>
        <p:txBody>
          <a:bodyPr vert="horz" wrap="square" lIns="91434" tIns="45717" rIns="91434" bIns="45717" numCol="1" anchor="t" anchorCtr="0" compatLnSpc="1">
            <a:prstTxWarp prst="textNoShape">
              <a:avLst/>
            </a:prstTxWarp>
          </a:bodyPr>
          <a:lstStyle>
            <a:lvl1pPr algn="r">
              <a:defRPr sz="1400"/>
            </a:lvl1pPr>
          </a:lstStyle>
          <a:p>
            <a:pPr fontAlgn="base">
              <a:spcBef>
                <a:spcPct val="0"/>
              </a:spcBef>
              <a:spcAft>
                <a:spcPct val="0"/>
              </a:spcAft>
              <a:defRPr/>
            </a:pPr>
            <a:fld id="{BAB228AC-416C-4FDA-940B-068E6B70D2C5}" type="slidenum">
              <a:rPr lang="en-US">
                <a:solidFill>
                  <a:srgbClr val="000000"/>
                </a:solidFill>
                <a:latin typeface="Arial" charset="0"/>
                <a:cs typeface="Arial" charset="0"/>
              </a:rPr>
              <a:pPr fontAlgn="base">
                <a:spcBef>
                  <a:spcPct val="0"/>
                </a:spcBef>
                <a:spcAft>
                  <a:spcPct val="0"/>
                </a:spcAft>
                <a:defRPr/>
              </a:pPr>
              <a:t>‹#›</a:t>
            </a:fld>
            <a:endParaRPr lang="en-US">
              <a:solidFill>
                <a:srgbClr val="000000"/>
              </a:solidFill>
              <a:latin typeface="Arial" charset="0"/>
              <a:cs typeface="Arial" charset="0"/>
            </a:endParaRPr>
          </a:p>
        </p:txBody>
      </p:sp>
    </p:spTree>
    <p:extLst>
      <p:ext uri="{BB962C8B-B14F-4D97-AF65-F5344CB8AC3E}">
        <p14:creationId xmlns:p14="http://schemas.microsoft.com/office/powerpoint/2010/main" val="2275164005"/>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166" algn="ctr" rtl="0" fontAlgn="base">
        <a:spcBef>
          <a:spcPct val="0"/>
        </a:spcBef>
        <a:spcAft>
          <a:spcPct val="0"/>
        </a:spcAft>
        <a:defRPr sz="4400">
          <a:solidFill>
            <a:schemeClr val="tx2"/>
          </a:solidFill>
          <a:latin typeface="Arial" charset="0"/>
          <a:cs typeface="Arial" charset="0"/>
        </a:defRPr>
      </a:lvl6pPr>
      <a:lvl7pPr marL="914333" algn="ctr" rtl="0" fontAlgn="base">
        <a:spcBef>
          <a:spcPct val="0"/>
        </a:spcBef>
        <a:spcAft>
          <a:spcPct val="0"/>
        </a:spcAft>
        <a:defRPr sz="4400">
          <a:solidFill>
            <a:schemeClr val="tx2"/>
          </a:solidFill>
          <a:latin typeface="Arial" charset="0"/>
          <a:cs typeface="Arial" charset="0"/>
        </a:defRPr>
      </a:lvl7pPr>
      <a:lvl8pPr marL="1371498" algn="ctr" rtl="0" fontAlgn="base">
        <a:spcBef>
          <a:spcPct val="0"/>
        </a:spcBef>
        <a:spcAft>
          <a:spcPct val="0"/>
        </a:spcAft>
        <a:defRPr sz="4400">
          <a:solidFill>
            <a:schemeClr val="tx2"/>
          </a:solidFill>
          <a:latin typeface="Arial" charset="0"/>
          <a:cs typeface="Arial" charset="0"/>
        </a:defRPr>
      </a:lvl8pPr>
      <a:lvl9pPr marL="1828664" algn="ctr" rtl="0" fontAlgn="base">
        <a:spcBef>
          <a:spcPct val="0"/>
        </a:spcBef>
        <a:spcAft>
          <a:spcPct val="0"/>
        </a:spcAft>
        <a:defRPr sz="4400">
          <a:solidFill>
            <a:schemeClr val="tx2"/>
          </a:solidFill>
          <a:latin typeface="Arial" charset="0"/>
          <a:cs typeface="Arial" charset="0"/>
        </a:defRPr>
      </a:lvl9pPr>
    </p:titleStyle>
    <p:bodyStyle>
      <a:lvl1pPr marL="342875" indent="-342875" algn="l" rtl="0" eaLnBrk="0" fontAlgn="base" hangingPunct="0">
        <a:spcBef>
          <a:spcPct val="20000"/>
        </a:spcBef>
        <a:spcAft>
          <a:spcPct val="0"/>
        </a:spcAft>
        <a:buChar char="•"/>
        <a:defRPr sz="3200">
          <a:solidFill>
            <a:schemeClr val="tx1"/>
          </a:solidFill>
          <a:latin typeface="+mn-lt"/>
          <a:ea typeface="+mn-ea"/>
          <a:cs typeface="+mn-cs"/>
        </a:defRPr>
      </a:lvl1pPr>
      <a:lvl2pPr marL="742895" indent="-285729" algn="l" rtl="0" eaLnBrk="0" fontAlgn="base" hangingPunct="0">
        <a:spcBef>
          <a:spcPct val="20000"/>
        </a:spcBef>
        <a:spcAft>
          <a:spcPct val="0"/>
        </a:spcAft>
        <a:buChar char="–"/>
        <a:defRPr sz="2800">
          <a:solidFill>
            <a:schemeClr val="tx1"/>
          </a:solidFill>
          <a:latin typeface="+mn-lt"/>
          <a:cs typeface="+mn-cs"/>
        </a:defRPr>
      </a:lvl2pPr>
      <a:lvl3pPr marL="1142915" indent="-228582" algn="l" rtl="0" eaLnBrk="0" fontAlgn="base" hangingPunct="0">
        <a:spcBef>
          <a:spcPct val="20000"/>
        </a:spcBef>
        <a:spcAft>
          <a:spcPct val="0"/>
        </a:spcAft>
        <a:buChar char="•"/>
        <a:defRPr sz="2400">
          <a:solidFill>
            <a:schemeClr val="tx1"/>
          </a:solidFill>
          <a:latin typeface="+mn-lt"/>
          <a:cs typeface="+mn-cs"/>
        </a:defRPr>
      </a:lvl3pPr>
      <a:lvl4pPr marL="1600080" indent="-228582" algn="l" rtl="0" eaLnBrk="0" fontAlgn="base" hangingPunct="0">
        <a:spcBef>
          <a:spcPct val="20000"/>
        </a:spcBef>
        <a:spcAft>
          <a:spcPct val="0"/>
        </a:spcAft>
        <a:buChar char="–"/>
        <a:defRPr sz="2000">
          <a:solidFill>
            <a:schemeClr val="tx1"/>
          </a:solidFill>
          <a:latin typeface="+mn-lt"/>
          <a:cs typeface="+mn-cs"/>
        </a:defRPr>
      </a:lvl4pPr>
      <a:lvl5pPr marL="2057246" indent="-228582" algn="l" rtl="0" eaLnBrk="0" fontAlgn="base" hangingPunct="0">
        <a:spcBef>
          <a:spcPct val="20000"/>
        </a:spcBef>
        <a:spcAft>
          <a:spcPct val="0"/>
        </a:spcAft>
        <a:buChar char="»"/>
        <a:defRPr sz="2000">
          <a:solidFill>
            <a:schemeClr val="tx1"/>
          </a:solidFill>
          <a:latin typeface="+mn-lt"/>
          <a:cs typeface="+mn-cs"/>
        </a:defRPr>
      </a:lvl5pPr>
      <a:lvl6pPr marL="2514411" indent="-228582" algn="l" rtl="0" fontAlgn="base">
        <a:spcBef>
          <a:spcPct val="20000"/>
        </a:spcBef>
        <a:spcAft>
          <a:spcPct val="0"/>
        </a:spcAft>
        <a:buChar char="»"/>
        <a:defRPr sz="2000">
          <a:solidFill>
            <a:schemeClr val="tx1"/>
          </a:solidFill>
          <a:latin typeface="+mn-lt"/>
          <a:cs typeface="+mn-cs"/>
        </a:defRPr>
      </a:lvl6pPr>
      <a:lvl7pPr marL="2971578" indent="-228582" algn="l" rtl="0" fontAlgn="base">
        <a:spcBef>
          <a:spcPct val="20000"/>
        </a:spcBef>
        <a:spcAft>
          <a:spcPct val="0"/>
        </a:spcAft>
        <a:buChar char="»"/>
        <a:defRPr sz="2000">
          <a:solidFill>
            <a:schemeClr val="tx1"/>
          </a:solidFill>
          <a:latin typeface="+mn-lt"/>
          <a:cs typeface="+mn-cs"/>
        </a:defRPr>
      </a:lvl7pPr>
      <a:lvl8pPr marL="3428744" indent="-228582" algn="l" rtl="0" fontAlgn="base">
        <a:spcBef>
          <a:spcPct val="20000"/>
        </a:spcBef>
        <a:spcAft>
          <a:spcPct val="0"/>
        </a:spcAft>
        <a:buChar char="»"/>
        <a:defRPr sz="2000">
          <a:solidFill>
            <a:schemeClr val="tx1"/>
          </a:solidFill>
          <a:latin typeface="+mn-lt"/>
          <a:cs typeface="+mn-cs"/>
        </a:defRPr>
      </a:lvl8pPr>
      <a:lvl9pPr marL="3885909" indent="-228582"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333" rtl="0" eaLnBrk="1" latinLnBrk="0" hangingPunct="1">
        <a:defRPr sz="1800" kern="1200">
          <a:solidFill>
            <a:schemeClr val="tx1"/>
          </a:solidFill>
          <a:latin typeface="+mn-lt"/>
          <a:ea typeface="+mn-ea"/>
          <a:cs typeface="+mn-cs"/>
        </a:defRPr>
      </a:lvl1pPr>
      <a:lvl2pPr marL="457166" algn="l" defTabSz="914333" rtl="0" eaLnBrk="1" latinLnBrk="0" hangingPunct="1">
        <a:defRPr sz="1800" kern="1200">
          <a:solidFill>
            <a:schemeClr val="tx1"/>
          </a:solidFill>
          <a:latin typeface="+mn-lt"/>
          <a:ea typeface="+mn-ea"/>
          <a:cs typeface="+mn-cs"/>
        </a:defRPr>
      </a:lvl2pPr>
      <a:lvl3pPr marL="914333" algn="l" defTabSz="914333" rtl="0" eaLnBrk="1" latinLnBrk="0" hangingPunct="1">
        <a:defRPr sz="1800" kern="1200">
          <a:solidFill>
            <a:schemeClr val="tx1"/>
          </a:solidFill>
          <a:latin typeface="+mn-lt"/>
          <a:ea typeface="+mn-ea"/>
          <a:cs typeface="+mn-cs"/>
        </a:defRPr>
      </a:lvl3pPr>
      <a:lvl4pPr marL="1371498" algn="l" defTabSz="914333" rtl="0" eaLnBrk="1" latinLnBrk="0" hangingPunct="1">
        <a:defRPr sz="1800" kern="1200">
          <a:solidFill>
            <a:schemeClr val="tx1"/>
          </a:solidFill>
          <a:latin typeface="+mn-lt"/>
          <a:ea typeface="+mn-ea"/>
          <a:cs typeface="+mn-cs"/>
        </a:defRPr>
      </a:lvl4pPr>
      <a:lvl5pPr marL="1828664" algn="l" defTabSz="914333" rtl="0" eaLnBrk="1" latinLnBrk="0" hangingPunct="1">
        <a:defRPr sz="1800" kern="1200">
          <a:solidFill>
            <a:schemeClr val="tx1"/>
          </a:solidFill>
          <a:latin typeface="+mn-lt"/>
          <a:ea typeface="+mn-ea"/>
          <a:cs typeface="+mn-cs"/>
        </a:defRPr>
      </a:lvl5pPr>
      <a:lvl6pPr marL="2285829" algn="l" defTabSz="914333" rtl="0" eaLnBrk="1" latinLnBrk="0" hangingPunct="1">
        <a:defRPr sz="1800" kern="1200">
          <a:solidFill>
            <a:schemeClr val="tx1"/>
          </a:solidFill>
          <a:latin typeface="+mn-lt"/>
          <a:ea typeface="+mn-ea"/>
          <a:cs typeface="+mn-cs"/>
        </a:defRPr>
      </a:lvl6pPr>
      <a:lvl7pPr marL="2742995" algn="l" defTabSz="914333" rtl="0" eaLnBrk="1" latinLnBrk="0" hangingPunct="1">
        <a:defRPr sz="1800" kern="1200">
          <a:solidFill>
            <a:schemeClr val="tx1"/>
          </a:solidFill>
          <a:latin typeface="+mn-lt"/>
          <a:ea typeface="+mn-ea"/>
          <a:cs typeface="+mn-cs"/>
        </a:defRPr>
      </a:lvl7pPr>
      <a:lvl8pPr marL="3200160" algn="l" defTabSz="914333" rtl="0" eaLnBrk="1" latinLnBrk="0" hangingPunct="1">
        <a:defRPr sz="1800" kern="1200">
          <a:solidFill>
            <a:schemeClr val="tx1"/>
          </a:solidFill>
          <a:latin typeface="+mn-lt"/>
          <a:ea typeface="+mn-ea"/>
          <a:cs typeface="+mn-cs"/>
        </a:defRPr>
      </a:lvl8pPr>
      <a:lvl9pPr marL="3657326" algn="l" defTabSz="914333"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457200" y="1200150"/>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defRPr>
            </a:lvl1pPr>
          </a:lstStyle>
          <a:p>
            <a:pPr fontAlgn="base">
              <a:spcBef>
                <a:spcPct val="0"/>
              </a:spcBef>
              <a:spcAft>
                <a:spcPct val="0"/>
              </a:spcAft>
              <a:defRPr/>
            </a:pPr>
            <a:endParaRPr lang="en-US"/>
          </a:p>
        </p:txBody>
      </p:sp>
      <p:sp>
        <p:nvSpPr>
          <p:cNvPr id="1029" name="Rectangle 5"/>
          <p:cNvSpPr>
            <a:spLocks noGrp="1" noChangeArrowheads="1"/>
          </p:cNvSpPr>
          <p:nvPr>
            <p:ph type="ftr" sz="quarter" idx="3"/>
          </p:nvPr>
        </p:nvSpPr>
        <p:spPr bwMode="auto">
          <a:xfrm>
            <a:off x="3124200" y="4684713"/>
            <a:ext cx="2895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defRPr>
            </a:lvl1pPr>
          </a:lstStyle>
          <a:p>
            <a:pPr fontAlgn="base">
              <a:spcBef>
                <a:spcPct val="0"/>
              </a:spcBef>
              <a:spcAft>
                <a:spcPct val="0"/>
              </a:spcAft>
              <a:defRPr/>
            </a:pPr>
            <a:endParaRPr lang="en-US"/>
          </a:p>
        </p:txBody>
      </p:sp>
      <p:sp>
        <p:nvSpPr>
          <p:cNvPr id="1030" name="Rectangle 6"/>
          <p:cNvSpPr>
            <a:spLocks noGrp="1" noChangeArrowheads="1"/>
          </p:cNvSpPr>
          <p:nvPr>
            <p:ph type="sldNum" sz="quarter" idx="4"/>
          </p:nvPr>
        </p:nvSpPr>
        <p:spPr bwMode="auto">
          <a:xfrm>
            <a:off x="6553200" y="4684713"/>
            <a:ext cx="2133600" cy="3571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defRPr>
            </a:lvl1pPr>
          </a:lstStyle>
          <a:p>
            <a:pPr fontAlgn="base">
              <a:spcBef>
                <a:spcPct val="0"/>
              </a:spcBef>
              <a:spcAft>
                <a:spcPct val="0"/>
              </a:spcAft>
              <a:defRPr/>
            </a:pPr>
            <a:fld id="{6920FF92-1B1F-48BE-9D4E-4C3E53628F42}" type="slidenum">
              <a:rPr lang="en-US"/>
              <a:pPr fontAlgn="base">
                <a:spcBef>
                  <a:spcPct val="0"/>
                </a:spcBef>
                <a:spcAft>
                  <a:spcPct val="0"/>
                </a:spcAft>
                <a:defRPr/>
              </a:pPr>
              <a:t>‹#›</a:t>
            </a:fld>
            <a:endParaRPr lang="en-US"/>
          </a:p>
        </p:txBody>
      </p:sp>
    </p:spTree>
    <p:extLst>
      <p:ext uri="{BB962C8B-B14F-4D97-AF65-F5344CB8AC3E}">
        <p14:creationId xmlns:p14="http://schemas.microsoft.com/office/powerpoint/2010/main" val="1041346323"/>
      </p:ext>
    </p:extLst>
  </p:cSld>
  <p:clrMap bg1="lt1" tx1="dk1" bg2="lt2" tx2="dk2" accent1="accent1" accent2="accent2" accent3="accent3" accent4="accent4" accent5="accent5" accent6="accent6" hlink="hlink" folHlink="folHlink"/>
  <p:sldLayoutIdLst>
    <p:sldLayoutId id="2147483957" r:id="rId1"/>
    <p:sldLayoutId id="2147483958" r:id="rId2"/>
    <p:sldLayoutId id="2147483959" r:id="rId3"/>
    <p:sldLayoutId id="2147483960" r:id="rId4"/>
    <p:sldLayoutId id="2147483961" r:id="rId5"/>
    <p:sldLayoutId id="2147483962" r:id="rId6"/>
    <p:sldLayoutId id="2147483963" r:id="rId7"/>
    <p:sldLayoutId id="2147483964" r:id="rId8"/>
    <p:sldLayoutId id="2147483965" r:id="rId9"/>
    <p:sldLayoutId id="2147483966" r:id="rId10"/>
    <p:sldLayoutId id="214748396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7165216"/>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545483"/>
      </p:ext>
    </p:extLst>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999498564"/>
      </p:ext>
    </p:extLst>
  </p:cSld>
  <p:clrMap bg1="lt1" tx1="dk1" bg2="lt2" tx2="dk2" accent1="accent1" accent2="accent2" accent3="accent3" accent4="accent4" accent5="accent5" accent6="accent6" hlink="hlink" folHlink="folHlink"/>
  <p:sldLayoutIdLst>
    <p:sldLayoutId id="2147484013" r:id="rId1"/>
    <p:sldLayoutId id="2147484014" r:id="rId2"/>
    <p:sldLayoutId id="2147484015" r:id="rId3"/>
    <p:sldLayoutId id="2147484016" r:id="rId4"/>
    <p:sldLayoutId id="2147484017" r:id="rId5"/>
    <p:sldLayoutId id="2147484018" r:id="rId6"/>
    <p:sldLayoutId id="2147484019"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4/2/2026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4841874"/>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7.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7.xml"/></Relationships>
</file>

<file path=ppt/slides/_rels/slide1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7.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8.xml"/></Relationships>
</file>

<file path=ppt/slides/_rels/slide2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8.xml"/></Relationships>
</file>

<file path=ppt/slides/_rels/slide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8.xml"/></Relationships>
</file>

<file path=ppt/slides/_rels/slide2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3.xml"/></Relationships>
</file>

<file path=ppt/slides/_rels/slide2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3.xml"/></Relationships>
</file>

<file path=ppt/slides/_rels/slide2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3.xml"/></Relationships>
</file>

<file path=ppt/slides/_rels/slide2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3.xml"/></Relationships>
</file>

<file path=ppt/slides/_rels/slide2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3.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jpg"/><Relationship Id="rId1" Type="http://schemas.openxmlformats.org/officeDocument/2006/relationships/slideLayout" Target="../slideLayouts/slideLayout45.xml"/></Relationships>
</file>

<file path=ppt/slides/_rels/slide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5.xml"/></Relationships>
</file>

<file path=ppt/slides/_rels/slide3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3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3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3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jpg"/><Relationship Id="rId1" Type="http://schemas.openxmlformats.org/officeDocument/2006/relationships/slideLayout" Target="../slideLayouts/slideLayout45.xml"/></Relationships>
</file>

<file path=ppt/slides/_rels/slide3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4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5.xml"/></Relationships>
</file>

<file path=ppt/slides/_rels/slide4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5.xml"/></Relationships>
</file>

<file path=ppt/slides/_rels/slide4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5.xml"/></Relationships>
</file>

<file path=ppt/slides/_rels/slide4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5.xml"/></Relationships>
</file>

<file path=ppt/slides/_rels/slide4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5.xml"/></Relationships>
</file>

<file path=ppt/slides/_rels/slide4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5.xml"/></Relationships>
</file>

<file path=ppt/slides/_rels/slide4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5.xml"/></Relationships>
</file>

<file path=ppt/slides/_rels/slide4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6.xml"/></Relationships>
</file>

<file path=ppt/slides/_rels/slide4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5.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5.xml"/></Relationships>
</file>

<file path=ppt/slides/_rels/slide5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5.xml"/></Relationships>
</file>

<file path=ppt/slides/_rels/slide5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5.xml"/></Relationships>
</file>

<file path=ppt/slides/_rels/slide5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85.xml"/></Relationships>
</file>

<file path=ppt/slides/_rels/slide5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9.jpg"/><Relationship Id="rId1" Type="http://schemas.openxmlformats.org/officeDocument/2006/relationships/slideLayout" Target="../slideLayouts/slideLayout103.xml"/></Relationships>
</file>

<file path=ppt/slides/_rels/slide5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5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jpg"/><Relationship Id="rId1" Type="http://schemas.openxmlformats.org/officeDocument/2006/relationships/slideLayout" Target="../slideLayouts/slideLayout23.xml"/><Relationship Id="rId4" Type="http://schemas.openxmlformats.org/officeDocument/2006/relationships/image" Target="../media/image15.png"/></Relationships>
</file>

<file path=ppt/slides/_rels/slide5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5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5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4.xml"/></Relationships>
</file>

<file path=ppt/slides/_rels/slide6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6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_rels/slide6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6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jpg"/><Relationship Id="rId1" Type="http://schemas.openxmlformats.org/officeDocument/2006/relationships/slideLayout" Target="../slideLayouts/slideLayout56.xml"/></Relationships>
</file>

<file path=ppt/slides/_rels/slide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0.xml"/></Relationships>
</file>

<file path=ppt/slides/_rels/slide6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0.xml"/></Relationships>
</file>

<file path=ppt/slides/_rels/slide6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0.xml"/></Relationships>
</file>

<file path=ppt/slides/_rels/slide6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0.xml"/></Relationships>
</file>

<file path=ppt/slides/_rels/slide6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0.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7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0.xml"/></Relationships>
</file>

<file path=ppt/slides/_rels/slide7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0.xml"/></Relationships>
</file>

<file path=ppt/slides/_rels/slide7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7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40.xml"/></Relationships>
</file>

<file path=ppt/slides/_rels/slide7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4.xml"/></Relationships>
</file>

<file path=ppt/slides/_rels/slide7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4.xml"/></Relationships>
</file>

<file path=ppt/slides/_rels/slide7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4.xml"/></Relationships>
</file>

<file path=ppt/slides/_rels/slide7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4.xml"/></Relationships>
</file>

<file path=ppt/slides/_rels/slide7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6.jpg"/><Relationship Id="rId1" Type="http://schemas.openxmlformats.org/officeDocument/2006/relationships/slideLayout" Target="../slideLayouts/slideLayout2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endParaRPr lang="en-US" b="0" dirty="0">
              <a:solidFill>
                <a:srgbClr val="800000"/>
              </a:solidFill>
              <a:effectLst/>
            </a:endParaRPr>
          </a:p>
        </p:txBody>
      </p:sp>
      <p:pic>
        <p:nvPicPr>
          <p:cNvPr id="5" name="Picture 4" descr="A close up of a painting&#10;&#10;Description automatically generated">
            <a:extLst>
              <a:ext uri="{FF2B5EF4-FFF2-40B4-BE49-F238E27FC236}">
                <a16:creationId xmlns:a16="http://schemas.microsoft.com/office/drawing/2014/main" id="{C2AB7848-B969-4522-B0C6-B38438F5DA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4583414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5000" b="0" u="sng" dirty="0" err="1">
                <a:solidFill>
                  <a:srgbClr val="002060"/>
                </a:solidFill>
                <a:effectLst/>
                <a:cs typeface="Times New Roman" pitchFamily="18" charset="0"/>
              </a:rPr>
              <a:t>Đk</a:t>
            </a:r>
            <a:r>
              <a:rPr lang="vi-VN" sz="5000" b="0" u="sng" dirty="0">
                <a:solidFill>
                  <a:srgbClr val="002060"/>
                </a:solidFill>
                <a:effectLst/>
                <a:cs typeface="Times New Roman" pitchFamily="18" charset="0"/>
              </a:rPr>
              <a:t>:</a:t>
            </a:r>
            <a:r>
              <a:rPr lang="vi-VN" sz="5000" b="0" dirty="0">
                <a:solidFill>
                  <a:srgbClr val="800000"/>
                </a:solidFill>
                <a:effectLst/>
                <a:latin typeface="Times New Roman" pitchFamily="18" charset="0"/>
                <a:cs typeface="Times New Roman" pitchFamily="18" charset="0"/>
              </a:rPr>
              <a:t> </a:t>
            </a:r>
            <a:r>
              <a:rPr lang="vi-VN" sz="5000" b="0" dirty="0">
                <a:solidFill>
                  <a:srgbClr val="800000"/>
                </a:solidFill>
                <a:effectLst/>
              </a:rPr>
              <a:t>Ôi bao vị Thánh xưa đã hy sinh. Lòng mến Chúa yêu người từng nên gương ngời sáng. Rầy được Thiên Chúa ban phúc quang vinh. Nguyện thương đến nhân loại còn trên nơi thế trần.</a:t>
            </a:r>
            <a:endParaRPr lang="vi-VN" sz="5000" b="0" dirty="0">
              <a:solidFill>
                <a:srgbClr val="800000"/>
              </a:solidFill>
              <a:effectLst/>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830723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ainting of a person in blue robe with a crowd of people&#10;&#10;Description automatically generated">
            <a:extLst>
              <a:ext uri="{FF2B5EF4-FFF2-40B4-BE49-F238E27FC236}">
                <a16:creationId xmlns:a16="http://schemas.microsoft.com/office/drawing/2014/main" id="{EC1C57AC-746E-4F41-9CC9-6D8126A608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461411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rgbClr val="003399"/>
                </a:solidFill>
                <a:effectLst/>
                <a:latin typeface="+mj-lt"/>
              </a:rPr>
            </a:br>
            <a:endParaRPr lang="en-US" dirty="0">
              <a:solidFill>
                <a:srgbClr val="003399"/>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0000"/>
              </a:solidFill>
              <a:effectLst/>
              <a:latin typeface="+mj-lt"/>
              <a:cs typeface="Times New Roman" panose="02020603050405020304" pitchFamily="18" charset="0"/>
            </a:endParaRPr>
          </a:p>
          <a:p>
            <a:pPr eaLnBrk="1" hangingPunct="1"/>
            <a:r>
              <a:rPr lang="en-US" sz="7200" i="1" dirty="0">
                <a:solidFill>
                  <a:srgbClr val="C00000"/>
                </a:solidFill>
                <a:effectLst/>
                <a:latin typeface="+mj-lt"/>
                <a:cs typeface="Times New Roman" panose="02020603050405020304" pitchFamily="18" charset="0"/>
              </a:rPr>
              <a:t>KINH VINH DANH</a:t>
            </a:r>
          </a:p>
          <a:p>
            <a:pPr eaLnBrk="1" hangingPunct="1"/>
            <a:r>
              <a:rPr lang="en-US" sz="7200" i="1" dirty="0" err="1">
                <a:solidFill>
                  <a:srgbClr val="C00000"/>
                </a:solidFill>
                <a:effectLst/>
                <a:latin typeface="+mj-lt"/>
                <a:cs typeface="Times New Roman" panose="02020603050405020304" pitchFamily="18" charset="0"/>
              </a:rPr>
              <a:t>Ca</a:t>
            </a:r>
            <a:r>
              <a:rPr lang="en-US" sz="7200" i="1" dirty="0">
                <a:solidFill>
                  <a:srgbClr val="C00000"/>
                </a:solidFill>
                <a:effectLst/>
                <a:latin typeface="+mj-lt"/>
                <a:cs typeface="Times New Roman" panose="02020603050405020304" pitchFamily="18" charset="0"/>
              </a:rPr>
              <a:t> </a:t>
            </a:r>
            <a:r>
              <a:rPr lang="en-US" sz="7200" i="1" dirty="0" err="1">
                <a:solidFill>
                  <a:srgbClr val="C00000"/>
                </a:solidFill>
                <a:effectLst/>
                <a:latin typeface="+mj-lt"/>
                <a:cs typeface="Times New Roman" panose="02020603050405020304" pitchFamily="18" charset="0"/>
              </a:rPr>
              <a:t>Lên</a:t>
            </a:r>
            <a:r>
              <a:rPr lang="en-US" sz="7200" i="1" dirty="0">
                <a:solidFill>
                  <a:srgbClr val="C00000"/>
                </a:solidFill>
                <a:effectLst/>
                <a:latin typeface="+mj-lt"/>
                <a:cs typeface="Times New Roman" panose="02020603050405020304" pitchFamily="18" charset="0"/>
              </a:rPr>
              <a:t> </a:t>
            </a:r>
            <a:r>
              <a:rPr lang="en-US" sz="7200" i="1" dirty="0" err="1">
                <a:solidFill>
                  <a:srgbClr val="C00000"/>
                </a:solidFill>
                <a:effectLst/>
                <a:latin typeface="+mj-lt"/>
                <a:cs typeface="Times New Roman" panose="02020603050405020304" pitchFamily="18" charset="0"/>
              </a:rPr>
              <a:t>Đi</a:t>
            </a:r>
            <a:r>
              <a:rPr lang="en-US" sz="7200" i="1" dirty="0">
                <a:solidFill>
                  <a:srgbClr val="C00000"/>
                </a:solidFill>
                <a:effectLst/>
                <a:latin typeface="+mj-lt"/>
                <a:cs typeface="Times New Roman" panose="02020603050405020304" pitchFamily="18" charset="0"/>
              </a:rPr>
              <a:t> 2</a:t>
            </a:r>
            <a:endParaRPr lang="vi-VN" sz="7200" i="1" dirty="0">
              <a:solidFill>
                <a:srgbClr val="C000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rgbClr val="002060"/>
                </a:solidFill>
                <a:effectLst/>
                <a:latin typeface="+mj-lt"/>
              </a:rPr>
            </a:br>
            <a:endParaRPr lang="en-US" dirty="0">
              <a:solidFill>
                <a:srgbClr val="002060"/>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rgbClr val="C00000"/>
              </a:solidFill>
              <a:effectLst/>
              <a:latin typeface="+mj-lt"/>
              <a:cs typeface="Times New Roman" panose="02020603050405020304" pitchFamily="18" charset="0"/>
            </a:endParaRPr>
          </a:p>
          <a:p>
            <a:pPr algn="just" eaLnBrk="1" hangingPunct="1"/>
            <a:r>
              <a:rPr lang="vi-VN" sz="6000" i="1" u="sng" dirty="0">
                <a:solidFill>
                  <a:srgbClr val="C00000"/>
                </a:solidFill>
                <a:effectLst/>
                <a:latin typeface="+mj-lt"/>
                <a:cs typeface="Times New Roman" panose="02020603050405020304" pitchFamily="18" charset="0"/>
              </a:rPr>
              <a:t>Chủ tế:</a:t>
            </a:r>
            <a:r>
              <a:rPr lang="vi-VN" sz="6000" i="1" dirty="0">
                <a:solidFill>
                  <a:srgbClr val="C00000"/>
                </a:solidFill>
                <a:effectLst/>
                <a:latin typeface="+mj-lt"/>
                <a:cs typeface="Times New Roman" panose="02020603050405020304" pitchFamily="18" charset="0"/>
              </a:rPr>
              <a:t> Vinh danh Thiên Chúa trên các tầng trời. </a:t>
            </a:r>
            <a:endParaRPr lang="en-US" sz="6000" i="1" dirty="0">
              <a:solidFill>
                <a:srgbClr val="C00000"/>
              </a:solidFill>
              <a:effectLst/>
              <a:latin typeface="+mj-lt"/>
              <a:cs typeface="Times New Roman" panose="02020603050405020304" pitchFamily="18" charset="0"/>
            </a:endParaRPr>
          </a:p>
          <a:p>
            <a:pPr algn="just" eaLnBrk="1" hangingPunct="1"/>
            <a:endParaRPr lang="en-US" sz="4300" i="1" dirty="0">
              <a:solidFill>
                <a:srgbClr val="C00000"/>
              </a:solidFill>
              <a:effectLst/>
              <a:latin typeface="+mj-lt"/>
              <a:cs typeface="Times New Roman" panose="02020603050405020304" pitchFamily="18" charset="0"/>
            </a:endParaRPr>
          </a:p>
          <a:p>
            <a:pPr algn="just" eaLnBrk="1" hangingPunct="1"/>
            <a:r>
              <a:rPr lang="en-US" sz="6000" i="1" u="sng" dirty="0" err="1">
                <a:solidFill>
                  <a:schemeClr val="tx2">
                    <a:lumMod val="75000"/>
                  </a:schemeClr>
                </a:solidFill>
                <a:effectLst/>
                <a:latin typeface="+mj-lt"/>
                <a:cs typeface="Times New Roman" panose="02020603050405020304" pitchFamily="18" charset="0"/>
              </a:rPr>
              <a:t>Cộng</a:t>
            </a:r>
            <a:r>
              <a:rPr lang="en-US" sz="6000" i="1" u="sng" dirty="0">
                <a:solidFill>
                  <a:schemeClr val="tx2">
                    <a:lumMod val="75000"/>
                  </a:schemeClr>
                </a:solidFill>
                <a:effectLst/>
                <a:latin typeface="+mj-lt"/>
                <a:cs typeface="Times New Roman" panose="02020603050405020304" pitchFamily="18" charset="0"/>
              </a:rPr>
              <a:t> </a:t>
            </a:r>
            <a:r>
              <a:rPr lang="en-US" sz="6000" i="1" u="sng" dirty="0" err="1">
                <a:solidFill>
                  <a:schemeClr val="tx2">
                    <a:lumMod val="75000"/>
                  </a:schemeClr>
                </a:solidFill>
                <a:effectLst/>
                <a:latin typeface="+mj-lt"/>
                <a:cs typeface="Times New Roman" panose="02020603050405020304" pitchFamily="18" charset="0"/>
              </a:rPr>
              <a:t>đoàn</a:t>
            </a:r>
            <a:r>
              <a:rPr lang="en-US" sz="6000" i="1" u="sng" dirty="0">
                <a:solidFill>
                  <a:schemeClr val="tx2">
                    <a:lumMod val="75000"/>
                  </a:schemeClr>
                </a:solidFill>
                <a:effectLst/>
                <a:latin typeface="+mj-lt"/>
                <a:cs typeface="Times New Roman" panose="02020603050405020304" pitchFamily="18" charset="0"/>
              </a:rPr>
              <a:t>:</a:t>
            </a:r>
            <a:r>
              <a:rPr lang="en-US" sz="6000" dirty="0">
                <a:solidFill>
                  <a:schemeClr val="tx2">
                    <a:lumMod val="75000"/>
                  </a:schemeClr>
                </a:solidFill>
                <a:effectLst/>
                <a:latin typeface="+mj-lt"/>
                <a:cs typeface="Times New Roman" panose="02020603050405020304" pitchFamily="18" charset="0"/>
              </a:rPr>
              <a:t> </a:t>
            </a:r>
            <a:r>
              <a:rPr lang="vi-VN" sz="6000" dirty="0">
                <a:solidFill>
                  <a:srgbClr val="993300"/>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rgbClr val="002060"/>
                </a:solidFill>
                <a:effectLst/>
                <a:latin typeface="+mj-lt"/>
              </a:rPr>
            </a:br>
            <a:endParaRPr lang="en-US" dirty="0">
              <a:solidFill>
                <a:srgbClr val="002060"/>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rgbClr val="993300"/>
              </a:solidFill>
              <a:effectLst/>
              <a:latin typeface="+mj-lt"/>
              <a:cs typeface="Times New Roman" panose="02020603050405020304" pitchFamily="18" charset="0"/>
            </a:endParaRPr>
          </a:p>
          <a:p>
            <a:pPr algn="just"/>
            <a:r>
              <a:rPr lang="vi-VN" sz="6000" dirty="0">
                <a:solidFill>
                  <a:srgbClr val="993300"/>
                </a:solidFill>
                <a:cs typeface="Times New Roman" panose="02020603050405020304" pitchFamily="18" charset="0"/>
              </a:rPr>
              <a:t>Chúng con ca ngợi Chúa.</a:t>
            </a:r>
            <a:endParaRPr lang="en-US" sz="6000" dirty="0">
              <a:solidFill>
                <a:srgbClr val="993300"/>
              </a:solidFill>
              <a:cs typeface="Times New Roman" panose="02020603050405020304" pitchFamily="18" charset="0"/>
            </a:endParaRPr>
          </a:p>
          <a:p>
            <a:pPr algn="just"/>
            <a:r>
              <a:rPr lang="vi-VN" sz="6000" dirty="0">
                <a:solidFill>
                  <a:srgbClr val="993300"/>
                </a:solidFill>
                <a:cs typeface="Times New Roman" panose="02020603050405020304" pitchFamily="18" charset="0"/>
              </a:rPr>
              <a:t>Chúng con chúc tụng Chúa.</a:t>
            </a:r>
            <a:endParaRPr lang="en-US" sz="6000" dirty="0">
              <a:solidFill>
                <a:srgbClr val="993300"/>
              </a:solidFill>
              <a:cs typeface="Times New Roman" panose="02020603050405020304" pitchFamily="18" charset="0"/>
            </a:endParaRPr>
          </a:p>
          <a:p>
            <a:pPr algn="just"/>
            <a:r>
              <a:rPr lang="vi-VN" sz="6000" dirty="0">
                <a:solidFill>
                  <a:srgbClr val="993300"/>
                </a:solidFill>
                <a:cs typeface="Times New Roman" panose="02020603050405020304" pitchFamily="18" charset="0"/>
              </a:rPr>
              <a:t>Chúng con thờ lạy Chúa.</a:t>
            </a:r>
            <a:endParaRPr lang="en-US" sz="6000" dirty="0">
              <a:solidFill>
                <a:srgbClr val="993300"/>
              </a:solidFill>
              <a:cs typeface="Times New Roman" panose="02020603050405020304" pitchFamily="18" charset="0"/>
            </a:endParaRPr>
          </a:p>
          <a:p>
            <a:pPr algn="just"/>
            <a:r>
              <a:rPr lang="vi-VN" sz="6000" dirty="0">
                <a:solidFill>
                  <a:srgbClr val="993300"/>
                </a:solidFill>
                <a:cs typeface="Times New Roman" panose="02020603050405020304" pitchFamily="18" charset="0"/>
              </a:rPr>
              <a:t>Chúng con tôn vinh Chúa.</a:t>
            </a:r>
            <a:endParaRPr lang="vi-VN" sz="6000" dirty="0">
              <a:solidFill>
                <a:srgbClr val="9933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rgbClr val="002060"/>
                </a:solidFill>
                <a:effectLst/>
                <a:latin typeface="+mj-lt"/>
              </a:rPr>
            </a:br>
            <a:endParaRPr lang="en-US" dirty="0">
              <a:solidFill>
                <a:srgbClr val="002060"/>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rgbClr val="993300"/>
                </a:solidFill>
                <a:latin typeface="+mj-lt"/>
                <a:cs typeface="Times New Roman" panose="02020603050405020304" pitchFamily="18" charset="0"/>
              </a:rPr>
              <a:t>Chúng con cảm tạ Chúa vì vinh quang cao cả Chúa.</a:t>
            </a:r>
            <a:endParaRPr lang="en-US" sz="6000" dirty="0">
              <a:solidFill>
                <a:srgbClr val="993300"/>
              </a:solidFill>
              <a:latin typeface="+mj-lt"/>
              <a:cs typeface="Times New Roman" panose="02020603050405020304" pitchFamily="18" charset="0"/>
            </a:endParaRPr>
          </a:p>
          <a:p>
            <a:pPr algn="just"/>
            <a:r>
              <a:rPr lang="vi-VN" sz="6000" dirty="0">
                <a:solidFill>
                  <a:srgbClr val="993300"/>
                </a:solidFill>
                <a:latin typeface="+mj-lt"/>
                <a:cs typeface="Times New Roman" panose="02020603050405020304" pitchFamily="18" charset="0"/>
              </a:rPr>
              <a:t>Lạy Chúa là Thiên Chúa, là Vua trên trời, là Chúa Cha toàn năng. </a:t>
            </a:r>
            <a:endParaRPr lang="en-US" sz="6000" dirty="0">
              <a:solidFill>
                <a:srgbClr val="993300"/>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rgbClr val="002060"/>
                </a:solidFill>
                <a:effectLst/>
                <a:latin typeface="+mj-lt"/>
              </a:rPr>
            </a:br>
            <a:endParaRPr lang="en-US" dirty="0">
              <a:solidFill>
                <a:srgbClr val="002060"/>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rgbClr val="993300"/>
                </a:solidFill>
                <a:latin typeface="+mj-lt"/>
                <a:cs typeface="Times New Roman" panose="02020603050405020304" pitchFamily="18" charset="0"/>
              </a:rPr>
              <a:t>Lạy Con Một Thiên Chúa </a:t>
            </a:r>
            <a:r>
              <a:rPr lang="vi-VN" sz="6000" dirty="0">
                <a:solidFill>
                  <a:srgbClr val="C00000"/>
                </a:solidFill>
                <a:latin typeface="+mj-lt"/>
                <a:cs typeface="Times New Roman" panose="02020603050405020304" pitchFamily="18" charset="0"/>
              </a:rPr>
              <a:t>Chúa Giê-su Ki-tô.</a:t>
            </a:r>
            <a:r>
              <a:rPr lang="vi-VN" sz="6000" dirty="0">
                <a:solidFill>
                  <a:schemeClr val="tx2">
                    <a:lumMod val="75000"/>
                  </a:schemeClr>
                </a:solidFill>
                <a:latin typeface="+mj-lt"/>
                <a:cs typeface="Times New Roman" panose="02020603050405020304" pitchFamily="18" charset="0"/>
              </a:rPr>
              <a:t> </a:t>
            </a:r>
            <a:endParaRPr lang="en-US" sz="6000" dirty="0">
              <a:solidFill>
                <a:schemeClr val="tx2">
                  <a:lumMod val="75000"/>
                </a:schemeClr>
              </a:solidFill>
              <a:latin typeface="+mj-lt"/>
              <a:cs typeface="Times New Roman" panose="02020603050405020304" pitchFamily="18" charset="0"/>
            </a:endParaRPr>
          </a:p>
          <a:p>
            <a:pPr algn="just"/>
            <a:r>
              <a:rPr lang="vi-VN" sz="6000" dirty="0">
                <a:solidFill>
                  <a:srgbClr val="993300"/>
                </a:solidFill>
                <a:latin typeface="+mj-lt"/>
                <a:cs typeface="Times New Roman" panose="02020603050405020304" pitchFamily="18" charset="0"/>
              </a:rPr>
              <a:t>Lạy Chúa là Thiên Chúa, là Chiên Thiên Chúa, là Con Đức Chúa Cha. </a:t>
            </a:r>
            <a:endParaRPr lang="en-US" sz="6000" dirty="0">
              <a:solidFill>
                <a:srgbClr val="993300"/>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rgbClr val="002060"/>
                </a:solidFill>
                <a:effectLst/>
                <a:latin typeface="+mj-lt"/>
              </a:rPr>
            </a:br>
            <a:endParaRPr lang="en-US" dirty="0">
              <a:solidFill>
                <a:srgbClr val="002060"/>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rgbClr val="993300"/>
              </a:solidFill>
              <a:cs typeface="Times New Roman" panose="02020603050405020304" pitchFamily="18" charset="0"/>
            </a:endParaRPr>
          </a:p>
          <a:p>
            <a:pPr algn="just"/>
            <a:r>
              <a:rPr lang="vi-VN" sz="6000" dirty="0">
                <a:solidFill>
                  <a:srgbClr val="993300"/>
                </a:solidFill>
                <a:cs typeface="Times New Roman" panose="02020603050405020304" pitchFamily="18" charset="0"/>
              </a:rPr>
              <a:t>Chúa xoá tội trần gian, xin thương, xin thương, xin thương xót chúng con.</a:t>
            </a:r>
            <a:endParaRPr lang="en-US" sz="6000" dirty="0">
              <a:solidFill>
                <a:srgbClr val="993300"/>
              </a:solidFill>
              <a:cs typeface="Times New Roman" panose="02020603050405020304" pitchFamily="18" charset="0"/>
            </a:endParaRPr>
          </a:p>
          <a:p>
            <a:pPr algn="just"/>
            <a:r>
              <a:rPr lang="vi-VN" sz="6000" dirty="0">
                <a:solidFill>
                  <a:srgbClr val="993300"/>
                </a:solidFill>
                <a:cs typeface="Times New Roman" panose="02020603050405020304" pitchFamily="18" charset="0"/>
              </a:rPr>
              <a:t>Chúa xoá tội trần gian, </a:t>
            </a:r>
            <a:r>
              <a:rPr lang="en-US" sz="6000" dirty="0">
                <a:solidFill>
                  <a:srgbClr val="993300"/>
                </a:solidFill>
                <a:cs typeface="Times New Roman" panose="02020603050405020304" pitchFamily="18" charset="0"/>
              </a:rPr>
              <a:t>x</a:t>
            </a:r>
            <a:r>
              <a:rPr lang="vi-VN" sz="6000" dirty="0">
                <a:solidFill>
                  <a:srgbClr val="993300"/>
                </a:solidFill>
                <a:cs typeface="Times New Roman" panose="02020603050405020304" pitchFamily="18" charset="0"/>
              </a:rPr>
              <a:t>in nhận lời chúng con cầu khẩn. </a:t>
            </a:r>
            <a:endParaRPr lang="en-US" sz="6000" dirty="0">
              <a:solidFill>
                <a:srgbClr val="993300"/>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rgbClr val="002060"/>
                </a:solidFill>
                <a:effectLst/>
                <a:latin typeface="+mj-lt"/>
              </a:rPr>
            </a:br>
            <a:endParaRPr lang="en-US" dirty="0">
              <a:solidFill>
                <a:srgbClr val="002060"/>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rgbClr val="993300"/>
              </a:solidFill>
              <a:cs typeface="Times New Roman" panose="02020603050405020304" pitchFamily="18" charset="0"/>
            </a:endParaRPr>
          </a:p>
          <a:p>
            <a:pPr algn="just"/>
            <a:r>
              <a:rPr lang="vi-VN" sz="6600" dirty="0">
                <a:solidFill>
                  <a:srgbClr val="993300"/>
                </a:solidFill>
                <a:cs typeface="Times New Roman" panose="02020603050405020304" pitchFamily="18" charset="0"/>
              </a:rPr>
              <a:t>Chúa ngự bên hữu Đức Chúa Cha, xin thương, xin thương, xin thương xót chúng con</a:t>
            </a:r>
            <a:r>
              <a:rPr lang="en-US" sz="6600" dirty="0">
                <a:solidFill>
                  <a:srgbClr val="993300"/>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rgbClr val="002060"/>
                </a:solidFill>
                <a:effectLst/>
                <a:latin typeface="+mj-lt"/>
              </a:rPr>
            </a:br>
            <a:endParaRPr lang="en-US" sz="4000" dirty="0">
              <a:solidFill>
                <a:srgbClr val="002060"/>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rgbClr val="993300"/>
                </a:solidFill>
                <a:cs typeface="Times New Roman" panose="02020603050405020304" pitchFamily="18" charset="0"/>
              </a:rPr>
              <a:t>Vì lạy </a:t>
            </a:r>
            <a:r>
              <a:rPr lang="vi-VN" sz="5400" dirty="0">
                <a:solidFill>
                  <a:srgbClr val="C00000"/>
                </a:solidFill>
                <a:cs typeface="Times New Roman" panose="02020603050405020304" pitchFamily="18" charset="0"/>
              </a:rPr>
              <a:t>Chúa Giê-su Ki-tô,</a:t>
            </a:r>
            <a:r>
              <a:rPr lang="vi-VN" sz="5400" dirty="0">
                <a:solidFill>
                  <a:schemeClr val="tx2">
                    <a:lumMod val="75000"/>
                  </a:schemeClr>
                </a:solidFill>
                <a:cs typeface="Times New Roman" panose="02020603050405020304" pitchFamily="18" charset="0"/>
              </a:rPr>
              <a:t> </a:t>
            </a:r>
            <a:r>
              <a:rPr lang="vi-VN" sz="5400" dirty="0">
                <a:solidFill>
                  <a:srgbClr val="993300"/>
                </a:solidFill>
                <a:cs typeface="Times New Roman" panose="02020603050405020304" pitchFamily="18" charset="0"/>
              </a:rPr>
              <a:t>chỉ có Chúa là Đấng Thánh, chỉ có Chúa là Chúa, chỉ có Chúa là Đấng Tối Cao, cùng Đức Chúa Thánh Thần trong vinh quang Đức Chúa Cha.</a:t>
            </a:r>
            <a:r>
              <a:rPr lang="vi-VN" sz="5400" dirty="0">
                <a:solidFill>
                  <a:schemeClr val="tx2">
                    <a:lumMod val="75000"/>
                  </a:schemeClr>
                </a:solidFill>
                <a:cs typeface="Times New Roman" panose="02020603050405020304" pitchFamily="18" charset="0"/>
              </a:rPr>
              <a:t> </a:t>
            </a:r>
            <a:r>
              <a:rPr lang="vi-VN" sz="5400" dirty="0">
                <a:solidFill>
                  <a:srgbClr val="C00000"/>
                </a:solidFill>
                <a:cs typeface="Times New Roman" panose="02020603050405020304" pitchFamily="18" charset="0"/>
              </a:rPr>
              <a:t>A-men. A-men. </a:t>
            </a:r>
            <a:endParaRPr lang="vi-VN" sz="5400" dirty="0">
              <a:solidFill>
                <a:srgbClr val="C000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fontAlgn="base"/>
            <a:r>
              <a:rPr lang="en-US" sz="6600" b="0" dirty="0" err="1">
                <a:solidFill>
                  <a:srgbClr val="002060"/>
                </a:solidFill>
                <a:effectLst/>
                <a:cs typeface="Times New Roman" pitchFamily="18" charset="0"/>
              </a:rPr>
              <a:t>Tập</a:t>
            </a:r>
            <a:r>
              <a:rPr lang="en-US" sz="6600" b="0" dirty="0">
                <a:solidFill>
                  <a:srgbClr val="002060"/>
                </a:solidFill>
                <a:effectLst/>
                <a:cs typeface="Times New Roman" pitchFamily="18" charset="0"/>
              </a:rPr>
              <a:t> </a:t>
            </a:r>
            <a:r>
              <a:rPr lang="en-US" sz="6600" b="0" dirty="0" err="1">
                <a:solidFill>
                  <a:srgbClr val="002060"/>
                </a:solidFill>
                <a:effectLst/>
                <a:cs typeface="Times New Roman" pitchFamily="18" charset="0"/>
              </a:rPr>
              <a:t>Hát</a:t>
            </a:r>
            <a:r>
              <a:rPr lang="en-US" sz="6600" b="0" dirty="0">
                <a:solidFill>
                  <a:srgbClr val="002060"/>
                </a:solidFill>
                <a:effectLst/>
                <a:cs typeface="Times New Roman" pitchFamily="18" charset="0"/>
              </a:rPr>
              <a:t> </a:t>
            </a:r>
            <a:r>
              <a:rPr lang="en-US" sz="6600" b="0" dirty="0" err="1">
                <a:solidFill>
                  <a:srgbClr val="002060"/>
                </a:solidFill>
                <a:effectLst/>
                <a:cs typeface="Times New Roman" pitchFamily="18" charset="0"/>
              </a:rPr>
              <a:t>Cộng</a:t>
            </a:r>
            <a:r>
              <a:rPr lang="en-US" sz="6600" b="0" dirty="0">
                <a:solidFill>
                  <a:srgbClr val="002060"/>
                </a:solidFill>
                <a:effectLst/>
                <a:cs typeface="Times New Roman" pitchFamily="18" charset="0"/>
              </a:rPr>
              <a:t> </a:t>
            </a:r>
            <a:r>
              <a:rPr lang="en-US" sz="6600" b="0" dirty="0" err="1">
                <a:solidFill>
                  <a:srgbClr val="002060"/>
                </a:solidFill>
                <a:effectLst/>
                <a:cs typeface="Times New Roman" pitchFamily="18" charset="0"/>
              </a:rPr>
              <a:t>Đoàn</a:t>
            </a:r>
            <a:endParaRPr lang="en-US" sz="7200" b="0" dirty="0">
              <a:solidFill>
                <a:srgbClr val="002060"/>
              </a:solidFill>
              <a:effectLst/>
              <a:latin typeface="+mn-lt"/>
              <a:cs typeface="Times New Roman" pitchFamily="18" charset="0"/>
            </a:endParaRPr>
          </a:p>
        </p:txBody>
      </p:sp>
    </p:spTree>
    <p:extLst>
      <p:ext uri="{BB962C8B-B14F-4D97-AF65-F5344CB8AC3E}">
        <p14:creationId xmlns:p14="http://schemas.microsoft.com/office/powerpoint/2010/main" val="4290272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rgbClr val="003399"/>
                </a:solidFill>
                <a:effectLst/>
                <a:latin typeface="+mj-lt"/>
              </a:rPr>
            </a:br>
            <a:endParaRPr lang="en-US" b="0" dirty="0">
              <a:solidFill>
                <a:srgbClr val="003399"/>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0000"/>
              </a:solidFill>
              <a:effectLst/>
              <a:latin typeface="+mj-lt"/>
              <a:cs typeface="Times New Roman" panose="02020603050405020304" pitchFamily="18" charset="0"/>
            </a:endParaRPr>
          </a:p>
          <a:p>
            <a:pPr eaLnBrk="1" hangingPunct="1">
              <a:lnSpc>
                <a:spcPct val="150000"/>
              </a:lnSpc>
            </a:pPr>
            <a:r>
              <a:rPr lang="en-US" sz="7200" b="0" dirty="0">
                <a:solidFill>
                  <a:srgbClr val="FF0000"/>
                </a:solidFill>
                <a:effectLst/>
                <a:latin typeface="+mj-lt"/>
                <a:cs typeface="Times New Roman" panose="02020603050405020304" pitchFamily="18" charset="0"/>
              </a:rPr>
              <a:t>KINH VINH DANH</a:t>
            </a:r>
            <a:endParaRPr lang="vi-VN" sz="7200" b="0" dirty="0">
              <a:solidFill>
                <a:srgbClr val="FF00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rgbClr val="003399"/>
                </a:solidFill>
                <a:effectLst/>
                <a:latin typeface="+mj-lt"/>
              </a:rPr>
            </a:br>
            <a:endParaRPr lang="en-US" b="0" dirty="0">
              <a:solidFill>
                <a:srgbClr val="003399"/>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0000"/>
                </a:solidFill>
                <a:effectLst/>
                <a:latin typeface="+mj-lt"/>
                <a:cs typeface="Times New Roman" panose="02020603050405020304" pitchFamily="18" charset="0"/>
              </a:rPr>
              <a:t>Chủ</a:t>
            </a:r>
            <a:r>
              <a:rPr lang="en-US" sz="4000" b="0" u="sng" dirty="0">
                <a:solidFill>
                  <a:srgbClr val="FF0000"/>
                </a:solidFill>
                <a:effectLst/>
                <a:latin typeface="+mj-lt"/>
                <a:cs typeface="Times New Roman" panose="02020603050405020304" pitchFamily="18" charset="0"/>
              </a:rPr>
              <a:t> </a:t>
            </a:r>
            <a:r>
              <a:rPr lang="en-US" sz="4000" b="0" u="sng" dirty="0" err="1">
                <a:solidFill>
                  <a:srgbClr val="FF0000"/>
                </a:solidFill>
                <a:effectLst/>
                <a:latin typeface="+mj-lt"/>
                <a:cs typeface="Times New Roman" panose="02020603050405020304" pitchFamily="18" charset="0"/>
              </a:rPr>
              <a:t>tế</a:t>
            </a:r>
            <a:r>
              <a:rPr lang="en-US" sz="4000" b="0" u="sng" dirty="0">
                <a:solidFill>
                  <a:srgbClr val="FF0000"/>
                </a:solidFill>
                <a:effectLst/>
                <a:latin typeface="+mj-lt"/>
                <a:cs typeface="Times New Roman" panose="02020603050405020304" pitchFamily="18" charset="0"/>
              </a:rPr>
              <a:t>:</a:t>
            </a:r>
            <a:r>
              <a:rPr lang="en-US" sz="4000" b="0"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Vinh</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danh</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Thiên</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Chúa</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trên</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các</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tầng</a:t>
            </a:r>
            <a:r>
              <a:rPr lang="en-US" sz="5400" b="0" i="1" dirty="0">
                <a:solidFill>
                  <a:srgbClr val="FF0000"/>
                </a:solidFill>
                <a:effectLst/>
                <a:latin typeface="+mj-lt"/>
                <a:cs typeface="Times New Roman" panose="02020603050405020304" pitchFamily="18" charset="0"/>
              </a:rPr>
              <a:t> </a:t>
            </a:r>
            <a:r>
              <a:rPr lang="en-US" sz="5400" b="0" i="1" dirty="0" err="1">
                <a:solidFill>
                  <a:srgbClr val="FF0000"/>
                </a:solidFill>
                <a:effectLst/>
                <a:latin typeface="+mj-lt"/>
                <a:cs typeface="Times New Roman" panose="02020603050405020304" pitchFamily="18" charset="0"/>
              </a:rPr>
              <a:t>trời</a:t>
            </a:r>
            <a:r>
              <a:rPr lang="en-US" sz="5400" b="0" i="1" dirty="0">
                <a:solidFill>
                  <a:srgbClr val="FF0000"/>
                </a:solidFill>
                <a:effectLst/>
                <a:latin typeface="+mj-lt"/>
                <a:cs typeface="Times New Roman" panose="02020603050405020304" pitchFamily="18" charset="0"/>
              </a:rPr>
              <a:t>.</a:t>
            </a:r>
            <a:br>
              <a:rPr lang="en-US" sz="5400" b="0" i="1" dirty="0">
                <a:solidFill>
                  <a:srgbClr val="FF0000"/>
                </a:solidFill>
                <a:effectLst/>
                <a:latin typeface="+mj-lt"/>
                <a:cs typeface="Times New Roman" panose="02020603050405020304" pitchFamily="18" charset="0"/>
              </a:rPr>
            </a:br>
            <a:r>
              <a:rPr lang="vi-VN" sz="5400" b="0" dirty="0">
                <a:solidFill>
                  <a:srgbClr val="FF0000"/>
                </a:solidFill>
                <a:effectLst/>
                <a:latin typeface="+mj-lt"/>
                <a:cs typeface="Times New Roman" panose="02020603050405020304" pitchFamily="18" charset="0"/>
              </a:rPr>
              <a:t>A+B:</a:t>
            </a:r>
            <a:r>
              <a:rPr lang="vi-VN" sz="5400" b="0" dirty="0">
                <a:solidFill>
                  <a:srgbClr val="003399"/>
                </a:solidFill>
                <a:effectLst/>
                <a:latin typeface="+mj-lt"/>
                <a:cs typeface="Times New Roman" panose="02020603050405020304" pitchFamily="18" charset="0"/>
              </a:rPr>
              <a:t> </a:t>
            </a:r>
            <a:r>
              <a:rPr lang="vi-VN" sz="5400" b="0" dirty="0">
                <a:solidFill>
                  <a:srgbClr val="993300"/>
                </a:solidFill>
                <a:effectLst/>
                <a:latin typeface="+mj-lt"/>
                <a:cs typeface="Times New Roman" panose="02020603050405020304" pitchFamily="18" charset="0"/>
              </a:rPr>
              <a:t>Và bình an dưới thế cho người thiện tâm</a:t>
            </a:r>
            <a:r>
              <a:rPr lang="en-US" sz="5400" b="0" dirty="0">
                <a:solidFill>
                  <a:srgbClr val="993300"/>
                </a:solidFill>
                <a:effectLst/>
                <a:latin typeface="+mj-lt"/>
                <a:cs typeface="Times New Roman" panose="02020603050405020304" pitchFamily="18" charset="0"/>
              </a:rPr>
              <a:t>.</a:t>
            </a:r>
            <a:endParaRPr lang="vi-VN" sz="5400" b="0" dirty="0">
              <a:solidFill>
                <a:srgbClr val="9933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rgbClr val="003399"/>
                </a:solidFill>
                <a:effectLst/>
                <a:latin typeface="+mj-lt"/>
              </a:rPr>
            </a:br>
            <a:endParaRPr lang="en-US" b="0" dirty="0">
              <a:solidFill>
                <a:srgbClr val="003399"/>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0000"/>
                </a:solidFill>
                <a:effectLst/>
                <a:latin typeface="+mj-lt"/>
                <a:cs typeface="Times New Roman" panose="02020603050405020304" pitchFamily="18" charset="0"/>
              </a:rPr>
              <a:t>A:</a:t>
            </a:r>
            <a:r>
              <a:rPr lang="en-US" sz="5000" b="0" dirty="0">
                <a:solidFill>
                  <a:srgbClr val="003399"/>
                </a:solidFill>
                <a:effectLst/>
                <a:latin typeface="+mj-lt"/>
                <a:cs typeface="Times New Roman" panose="02020603050405020304" pitchFamily="18" charset="0"/>
              </a:rPr>
              <a:t> </a:t>
            </a:r>
            <a:r>
              <a:rPr lang="en-US" sz="5000" b="0" dirty="0" err="1">
                <a:solidFill>
                  <a:srgbClr val="993300"/>
                </a:solidFill>
                <a:effectLst/>
                <a:latin typeface="+mj-lt"/>
                <a:cs typeface="Times New Roman" panose="02020603050405020304" pitchFamily="18" charset="0"/>
              </a:rPr>
              <a:t>Chúng</a:t>
            </a:r>
            <a:r>
              <a:rPr lang="en-US" sz="5000" b="0" dirty="0">
                <a:solidFill>
                  <a:srgbClr val="993300"/>
                </a:solidFill>
                <a:effectLst/>
                <a:latin typeface="+mj-lt"/>
                <a:cs typeface="Times New Roman" panose="02020603050405020304" pitchFamily="18" charset="0"/>
              </a:rPr>
              <a:t> con </a:t>
            </a:r>
            <a:r>
              <a:rPr lang="en-US" sz="5000" b="0" dirty="0" err="1">
                <a:solidFill>
                  <a:srgbClr val="993300"/>
                </a:solidFill>
                <a:effectLst/>
                <a:latin typeface="+mj-lt"/>
                <a:cs typeface="Times New Roman" panose="02020603050405020304" pitchFamily="18" charset="0"/>
              </a:rPr>
              <a:t>ca</a:t>
            </a:r>
            <a:r>
              <a:rPr lang="en-US" sz="5000" b="0" dirty="0">
                <a:solidFill>
                  <a:srgbClr val="993300"/>
                </a:solidFill>
                <a:effectLst/>
                <a:latin typeface="+mj-lt"/>
                <a:cs typeface="Times New Roman" panose="02020603050405020304" pitchFamily="18" charset="0"/>
              </a:rPr>
              <a:t> </a:t>
            </a:r>
            <a:r>
              <a:rPr lang="en-US" sz="5000" b="0" dirty="0" err="1">
                <a:solidFill>
                  <a:srgbClr val="993300"/>
                </a:solidFill>
                <a:effectLst/>
                <a:latin typeface="+mj-lt"/>
                <a:cs typeface="Times New Roman" panose="02020603050405020304" pitchFamily="18" charset="0"/>
              </a:rPr>
              <a:t>ngợi</a:t>
            </a:r>
            <a:r>
              <a:rPr lang="en-US" sz="5000" b="0" dirty="0">
                <a:solidFill>
                  <a:srgbClr val="993300"/>
                </a:solidFill>
                <a:effectLst/>
                <a:latin typeface="+mj-lt"/>
                <a:cs typeface="Times New Roman" panose="02020603050405020304" pitchFamily="18" charset="0"/>
              </a:rPr>
              <a:t> </a:t>
            </a:r>
            <a:r>
              <a:rPr lang="en-US" sz="5000" b="0" dirty="0" err="1">
                <a:solidFill>
                  <a:srgbClr val="993300"/>
                </a:solidFill>
                <a:effectLst/>
                <a:latin typeface="+mj-lt"/>
                <a:cs typeface="Times New Roman" panose="02020603050405020304" pitchFamily="18" charset="0"/>
              </a:rPr>
              <a:t>Chúa</a:t>
            </a:r>
            <a:r>
              <a:rPr lang="en-US" sz="5000" b="0" dirty="0">
                <a:solidFill>
                  <a:srgbClr val="993300"/>
                </a:solidFill>
                <a:effectLst/>
                <a:latin typeface="+mj-lt"/>
                <a:cs typeface="Times New Roman" panose="02020603050405020304" pitchFamily="18" charset="0"/>
              </a:rPr>
              <a:t>.</a:t>
            </a:r>
          </a:p>
          <a:p>
            <a:pPr algn="l" eaLnBrk="1" hangingPunct="1">
              <a:lnSpc>
                <a:spcPct val="140000"/>
              </a:lnSpc>
            </a:pPr>
            <a:r>
              <a:rPr lang="en-US" sz="5000" b="0" u="sng" dirty="0">
                <a:solidFill>
                  <a:srgbClr val="FF0000"/>
                </a:solidFill>
                <a:effectLst/>
                <a:latin typeface="+mj-lt"/>
                <a:cs typeface="Times New Roman" panose="02020603050405020304" pitchFamily="18" charset="0"/>
              </a:rPr>
              <a:t>B:</a:t>
            </a:r>
            <a:r>
              <a:rPr lang="en-US" sz="5000" b="0" dirty="0">
                <a:solidFill>
                  <a:srgbClr val="003399"/>
                </a:solidFill>
                <a:effectLst/>
                <a:latin typeface="+mj-lt"/>
                <a:cs typeface="Times New Roman" panose="02020603050405020304" pitchFamily="18" charset="0"/>
              </a:rPr>
              <a:t> </a:t>
            </a:r>
            <a:r>
              <a:rPr lang="en-US" sz="5000" b="0" dirty="0" err="1">
                <a:solidFill>
                  <a:srgbClr val="993300"/>
                </a:solidFill>
                <a:effectLst/>
                <a:latin typeface="+mj-lt"/>
                <a:cs typeface="Times New Roman" panose="02020603050405020304" pitchFamily="18" charset="0"/>
              </a:rPr>
              <a:t>Chúng</a:t>
            </a:r>
            <a:r>
              <a:rPr lang="en-US" sz="5000" b="0" dirty="0">
                <a:solidFill>
                  <a:srgbClr val="993300"/>
                </a:solidFill>
                <a:effectLst/>
                <a:latin typeface="+mj-lt"/>
                <a:cs typeface="Times New Roman" panose="02020603050405020304" pitchFamily="18" charset="0"/>
              </a:rPr>
              <a:t> con </a:t>
            </a:r>
            <a:r>
              <a:rPr lang="en-US" sz="5000" b="0" dirty="0" err="1">
                <a:solidFill>
                  <a:srgbClr val="993300"/>
                </a:solidFill>
                <a:effectLst/>
                <a:latin typeface="+mj-lt"/>
                <a:cs typeface="Times New Roman" panose="02020603050405020304" pitchFamily="18" charset="0"/>
              </a:rPr>
              <a:t>chúc</a:t>
            </a:r>
            <a:r>
              <a:rPr lang="en-US" sz="5000" b="0" dirty="0">
                <a:solidFill>
                  <a:srgbClr val="993300"/>
                </a:solidFill>
                <a:effectLst/>
                <a:latin typeface="+mj-lt"/>
                <a:cs typeface="Times New Roman" panose="02020603050405020304" pitchFamily="18" charset="0"/>
              </a:rPr>
              <a:t> </a:t>
            </a:r>
            <a:r>
              <a:rPr lang="en-US" sz="5000" b="0" dirty="0" err="1">
                <a:solidFill>
                  <a:srgbClr val="993300"/>
                </a:solidFill>
                <a:effectLst/>
                <a:latin typeface="+mj-lt"/>
                <a:cs typeface="Times New Roman" panose="02020603050405020304" pitchFamily="18" charset="0"/>
              </a:rPr>
              <a:t>tụng</a:t>
            </a:r>
            <a:r>
              <a:rPr lang="en-US" sz="5000" b="0" dirty="0">
                <a:solidFill>
                  <a:srgbClr val="993300"/>
                </a:solidFill>
                <a:effectLst/>
                <a:latin typeface="+mj-lt"/>
                <a:cs typeface="Times New Roman" panose="02020603050405020304" pitchFamily="18" charset="0"/>
              </a:rPr>
              <a:t> </a:t>
            </a:r>
            <a:r>
              <a:rPr lang="en-US" sz="5000" b="0" dirty="0" err="1">
                <a:solidFill>
                  <a:srgbClr val="993300"/>
                </a:solidFill>
                <a:effectLst/>
                <a:latin typeface="+mj-lt"/>
                <a:cs typeface="Times New Roman" panose="02020603050405020304" pitchFamily="18" charset="0"/>
              </a:rPr>
              <a:t>Chúa</a:t>
            </a:r>
            <a:r>
              <a:rPr lang="en-US" sz="5000" b="0" dirty="0">
                <a:solidFill>
                  <a:srgbClr val="993300"/>
                </a:solidFill>
                <a:effectLst/>
                <a:latin typeface="+mj-lt"/>
                <a:cs typeface="Times New Roman" panose="02020603050405020304" pitchFamily="18" charset="0"/>
              </a:rPr>
              <a:t>. </a:t>
            </a:r>
            <a:br>
              <a:rPr lang="en-US" sz="5000" b="0" dirty="0">
                <a:solidFill>
                  <a:srgbClr val="003399"/>
                </a:solidFill>
                <a:effectLst/>
                <a:latin typeface="+mj-lt"/>
                <a:cs typeface="Times New Roman" panose="02020603050405020304" pitchFamily="18" charset="0"/>
              </a:rPr>
            </a:br>
            <a:r>
              <a:rPr lang="en-US" sz="5000" b="0" dirty="0">
                <a:solidFill>
                  <a:srgbClr val="FF0000"/>
                </a:solidFill>
                <a:effectLst/>
                <a:latin typeface="+mj-lt"/>
                <a:cs typeface="Times New Roman" panose="02020603050405020304" pitchFamily="18" charset="0"/>
              </a:rPr>
              <a:t>A:</a:t>
            </a:r>
            <a:r>
              <a:rPr lang="en-US" sz="5000" b="0" dirty="0">
                <a:solidFill>
                  <a:srgbClr val="003399"/>
                </a:solidFill>
                <a:effectLst/>
                <a:latin typeface="+mj-lt"/>
                <a:cs typeface="Times New Roman" panose="02020603050405020304" pitchFamily="18" charset="0"/>
              </a:rPr>
              <a:t> </a:t>
            </a:r>
            <a:r>
              <a:rPr lang="en-US" sz="5000" b="0" dirty="0" err="1">
                <a:solidFill>
                  <a:srgbClr val="993300"/>
                </a:solidFill>
                <a:effectLst/>
                <a:latin typeface="+mj-lt"/>
                <a:cs typeface="Times New Roman" panose="02020603050405020304" pitchFamily="18" charset="0"/>
              </a:rPr>
              <a:t>Chúng</a:t>
            </a:r>
            <a:r>
              <a:rPr lang="en-US" sz="5000" b="0" dirty="0">
                <a:solidFill>
                  <a:srgbClr val="993300"/>
                </a:solidFill>
                <a:effectLst/>
                <a:latin typeface="+mj-lt"/>
                <a:cs typeface="Times New Roman" panose="02020603050405020304" pitchFamily="18" charset="0"/>
              </a:rPr>
              <a:t> con </a:t>
            </a:r>
            <a:r>
              <a:rPr lang="en-US" sz="5000" b="0" dirty="0" err="1">
                <a:solidFill>
                  <a:srgbClr val="993300"/>
                </a:solidFill>
                <a:effectLst/>
                <a:latin typeface="+mj-lt"/>
                <a:cs typeface="Times New Roman" panose="02020603050405020304" pitchFamily="18" charset="0"/>
              </a:rPr>
              <a:t>thờ</a:t>
            </a:r>
            <a:r>
              <a:rPr lang="en-US" sz="5000" b="0" dirty="0">
                <a:solidFill>
                  <a:srgbClr val="993300"/>
                </a:solidFill>
                <a:effectLst/>
                <a:latin typeface="+mj-lt"/>
                <a:cs typeface="Times New Roman" panose="02020603050405020304" pitchFamily="18" charset="0"/>
              </a:rPr>
              <a:t> </a:t>
            </a:r>
            <a:r>
              <a:rPr lang="en-US" sz="5000" b="0" dirty="0" err="1">
                <a:solidFill>
                  <a:srgbClr val="993300"/>
                </a:solidFill>
                <a:effectLst/>
                <a:latin typeface="+mj-lt"/>
                <a:cs typeface="Times New Roman" panose="02020603050405020304" pitchFamily="18" charset="0"/>
              </a:rPr>
              <a:t>lạy</a:t>
            </a:r>
            <a:r>
              <a:rPr lang="en-US" sz="5000" b="0" dirty="0">
                <a:solidFill>
                  <a:srgbClr val="993300"/>
                </a:solidFill>
                <a:effectLst/>
                <a:latin typeface="+mj-lt"/>
                <a:cs typeface="Times New Roman" panose="02020603050405020304" pitchFamily="18" charset="0"/>
              </a:rPr>
              <a:t> </a:t>
            </a:r>
            <a:r>
              <a:rPr lang="en-US" sz="5000" b="0" dirty="0" err="1">
                <a:solidFill>
                  <a:srgbClr val="993300"/>
                </a:solidFill>
                <a:effectLst/>
                <a:latin typeface="+mj-lt"/>
                <a:cs typeface="Times New Roman" panose="02020603050405020304" pitchFamily="18" charset="0"/>
              </a:rPr>
              <a:t>Chúa</a:t>
            </a:r>
            <a:r>
              <a:rPr lang="en-US" sz="5000" b="0" dirty="0">
                <a:solidFill>
                  <a:srgbClr val="993300"/>
                </a:solidFill>
                <a:effectLst/>
                <a:latin typeface="+mj-lt"/>
                <a:cs typeface="Times New Roman" panose="02020603050405020304" pitchFamily="18" charset="0"/>
              </a:rPr>
              <a:t>. </a:t>
            </a:r>
          </a:p>
          <a:p>
            <a:pPr algn="l" eaLnBrk="1" hangingPunct="1">
              <a:lnSpc>
                <a:spcPct val="140000"/>
              </a:lnSpc>
            </a:pPr>
            <a:r>
              <a:rPr lang="en-US" sz="5000" b="0" dirty="0">
                <a:solidFill>
                  <a:srgbClr val="FF0000"/>
                </a:solidFill>
                <a:effectLst/>
                <a:latin typeface="+mj-lt"/>
                <a:cs typeface="Times New Roman" panose="02020603050405020304" pitchFamily="18" charset="0"/>
              </a:rPr>
              <a:t>B:</a:t>
            </a:r>
            <a:r>
              <a:rPr lang="en-US" sz="5000" b="0" dirty="0">
                <a:solidFill>
                  <a:srgbClr val="003399"/>
                </a:solidFill>
                <a:effectLst/>
                <a:latin typeface="+mj-lt"/>
                <a:cs typeface="Times New Roman" panose="02020603050405020304" pitchFamily="18" charset="0"/>
              </a:rPr>
              <a:t> </a:t>
            </a:r>
            <a:r>
              <a:rPr lang="en-US" sz="5000" b="0" dirty="0" err="1">
                <a:solidFill>
                  <a:srgbClr val="993300"/>
                </a:solidFill>
                <a:effectLst/>
                <a:latin typeface="+mj-lt"/>
                <a:cs typeface="Times New Roman" panose="02020603050405020304" pitchFamily="18" charset="0"/>
              </a:rPr>
              <a:t>Chúng</a:t>
            </a:r>
            <a:r>
              <a:rPr lang="en-US" sz="5000" b="0" dirty="0">
                <a:solidFill>
                  <a:srgbClr val="993300"/>
                </a:solidFill>
                <a:effectLst/>
                <a:latin typeface="+mj-lt"/>
                <a:cs typeface="Times New Roman" panose="02020603050405020304" pitchFamily="18" charset="0"/>
              </a:rPr>
              <a:t> con </a:t>
            </a:r>
            <a:r>
              <a:rPr lang="en-US" sz="5000" b="0" dirty="0" err="1">
                <a:solidFill>
                  <a:srgbClr val="993300"/>
                </a:solidFill>
                <a:effectLst/>
                <a:latin typeface="+mj-lt"/>
                <a:cs typeface="Times New Roman" panose="02020603050405020304" pitchFamily="18" charset="0"/>
              </a:rPr>
              <a:t>tôn</a:t>
            </a:r>
            <a:r>
              <a:rPr lang="en-US" sz="5000" b="0" dirty="0">
                <a:solidFill>
                  <a:srgbClr val="993300"/>
                </a:solidFill>
                <a:effectLst/>
                <a:latin typeface="+mj-lt"/>
                <a:cs typeface="Times New Roman" panose="02020603050405020304" pitchFamily="18" charset="0"/>
              </a:rPr>
              <a:t> </a:t>
            </a:r>
            <a:r>
              <a:rPr lang="en-US" sz="5000" b="0" dirty="0" err="1">
                <a:solidFill>
                  <a:srgbClr val="993300"/>
                </a:solidFill>
                <a:effectLst/>
                <a:latin typeface="+mj-lt"/>
                <a:cs typeface="Times New Roman" panose="02020603050405020304" pitchFamily="18" charset="0"/>
              </a:rPr>
              <a:t>vinh</a:t>
            </a:r>
            <a:r>
              <a:rPr lang="en-US" sz="5000" b="0" dirty="0">
                <a:solidFill>
                  <a:srgbClr val="993300"/>
                </a:solidFill>
                <a:effectLst/>
                <a:latin typeface="+mj-lt"/>
                <a:cs typeface="Times New Roman" panose="02020603050405020304" pitchFamily="18" charset="0"/>
              </a:rPr>
              <a:t> </a:t>
            </a:r>
            <a:r>
              <a:rPr lang="en-US" sz="5000" b="0" dirty="0" err="1">
                <a:solidFill>
                  <a:srgbClr val="993300"/>
                </a:solidFill>
                <a:effectLst/>
                <a:latin typeface="+mj-lt"/>
                <a:cs typeface="Times New Roman" panose="02020603050405020304" pitchFamily="18" charset="0"/>
              </a:rPr>
              <a:t>Chúa</a:t>
            </a:r>
            <a:r>
              <a:rPr lang="en-US" sz="5000" b="0" dirty="0">
                <a:solidFill>
                  <a:srgbClr val="993300"/>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rgbClr val="003399"/>
                </a:solidFill>
                <a:effectLst/>
                <a:latin typeface="+mj-lt"/>
              </a:rPr>
            </a:br>
            <a:endParaRPr lang="en-US" sz="4000" b="0" dirty="0">
              <a:solidFill>
                <a:srgbClr val="003399"/>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0000"/>
                </a:solidFill>
                <a:effectLst/>
                <a:latin typeface="+mj-lt"/>
                <a:cs typeface="Times New Roman" panose="02020603050405020304" pitchFamily="18" charset="0"/>
              </a:rPr>
              <a:t>A:</a:t>
            </a:r>
            <a:r>
              <a:rPr lang="en-US" sz="4800" b="0" dirty="0">
                <a:solidFill>
                  <a:srgbClr val="003399"/>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Chúng</a:t>
            </a:r>
            <a:r>
              <a:rPr lang="en-US" sz="4800" b="0" dirty="0">
                <a:solidFill>
                  <a:srgbClr val="993300"/>
                </a:solidFill>
                <a:effectLst/>
                <a:latin typeface="+mj-lt"/>
                <a:cs typeface="Times New Roman" panose="02020603050405020304" pitchFamily="18" charset="0"/>
              </a:rPr>
              <a:t> con </a:t>
            </a:r>
            <a:r>
              <a:rPr lang="en-US" sz="4800" b="0" dirty="0" err="1">
                <a:solidFill>
                  <a:srgbClr val="993300"/>
                </a:solidFill>
                <a:effectLst/>
                <a:latin typeface="+mj-lt"/>
                <a:cs typeface="Times New Roman" panose="02020603050405020304" pitchFamily="18" charset="0"/>
              </a:rPr>
              <a:t>cảm</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tạ</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Chúa</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vì</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vinh</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quang</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cao</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cả</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Chúa</a:t>
            </a:r>
            <a:r>
              <a:rPr lang="en-US" sz="4800" b="0" dirty="0">
                <a:solidFill>
                  <a:srgbClr val="993300"/>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0000"/>
                </a:solidFill>
                <a:effectLst/>
                <a:latin typeface="+mj-lt"/>
                <a:cs typeface="Times New Roman" panose="02020603050405020304" pitchFamily="18" charset="0"/>
              </a:rPr>
              <a:t>B:</a:t>
            </a:r>
            <a:r>
              <a:rPr lang="vi-VN" sz="4800" b="0" dirty="0">
                <a:solidFill>
                  <a:srgbClr val="003399"/>
                </a:solidFill>
                <a:effectLst/>
                <a:latin typeface="+mj-lt"/>
                <a:cs typeface="Times New Roman" panose="02020603050405020304" pitchFamily="18" charset="0"/>
              </a:rPr>
              <a:t> </a:t>
            </a:r>
            <a:r>
              <a:rPr lang="vi-VN" sz="4800" b="0" dirty="0">
                <a:solidFill>
                  <a:srgbClr val="993300"/>
                </a:solidFill>
                <a:effectLst/>
                <a:latin typeface="+mj-lt"/>
                <a:cs typeface="Times New Roman" panose="02020603050405020304" pitchFamily="18" charset="0"/>
              </a:rPr>
              <a:t>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rgbClr val="003399"/>
                </a:solidFill>
                <a:effectLst/>
                <a:latin typeface="+mj-lt"/>
              </a:rPr>
            </a:br>
            <a:endParaRPr lang="en-US" sz="4000" b="0" dirty="0">
              <a:solidFill>
                <a:srgbClr val="003399"/>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0000"/>
                </a:solidFill>
                <a:effectLst/>
                <a:latin typeface="+mj-lt"/>
                <a:cs typeface="Times New Roman" panose="02020603050405020304" pitchFamily="18" charset="0"/>
              </a:rPr>
              <a:t>A:</a:t>
            </a:r>
            <a:r>
              <a:rPr lang="en-US" sz="4800" b="0" dirty="0">
                <a:solidFill>
                  <a:srgbClr val="003399"/>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Lạy</a:t>
            </a:r>
            <a:r>
              <a:rPr lang="en-US" sz="4800" b="0" dirty="0">
                <a:solidFill>
                  <a:srgbClr val="993300"/>
                </a:solidFill>
                <a:effectLst/>
                <a:latin typeface="+mj-lt"/>
                <a:cs typeface="Times New Roman" panose="02020603050405020304" pitchFamily="18" charset="0"/>
              </a:rPr>
              <a:t> con </a:t>
            </a:r>
            <a:r>
              <a:rPr lang="en-US" sz="4800" b="0" dirty="0" err="1">
                <a:solidFill>
                  <a:srgbClr val="993300"/>
                </a:solidFill>
                <a:effectLst/>
                <a:latin typeface="+mj-lt"/>
                <a:cs typeface="Times New Roman" panose="02020603050405020304" pitchFamily="18" charset="0"/>
              </a:rPr>
              <a:t>một</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Thiên</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Chúa</a:t>
            </a:r>
            <a:r>
              <a:rPr lang="en-US" sz="4800" b="0" dirty="0">
                <a:solidFill>
                  <a:srgbClr val="993300"/>
                </a:solidFill>
                <a:effectLst/>
                <a:latin typeface="+mj-lt"/>
                <a:cs typeface="Times New Roman" panose="02020603050405020304" pitchFamily="18" charset="0"/>
              </a:rPr>
              <a:t>,</a:t>
            </a:r>
            <a:r>
              <a:rPr lang="en-US" sz="4800" b="0" dirty="0">
                <a:solidFill>
                  <a:srgbClr val="006600"/>
                </a:solidFill>
                <a:effectLst/>
                <a:latin typeface="+mj-lt"/>
                <a:cs typeface="Times New Roman" panose="02020603050405020304" pitchFamily="18" charset="0"/>
              </a:rPr>
              <a:t>            </a:t>
            </a:r>
            <a:r>
              <a:rPr lang="en-US" sz="4800" b="0" dirty="0" err="1">
                <a:solidFill>
                  <a:srgbClr val="FF0000"/>
                </a:solidFill>
                <a:effectLst/>
                <a:latin typeface="+mj-lt"/>
                <a:cs typeface="Times New Roman" panose="02020603050405020304" pitchFamily="18" charset="0"/>
              </a:rPr>
              <a:t>Chúa</a:t>
            </a:r>
            <a:r>
              <a:rPr lang="en-US" sz="4800" b="0" dirty="0">
                <a:solidFill>
                  <a:srgbClr val="FF0000"/>
                </a:solidFill>
                <a:effectLst/>
                <a:latin typeface="+mj-lt"/>
                <a:cs typeface="Times New Roman" panose="02020603050405020304" pitchFamily="18" charset="0"/>
              </a:rPr>
              <a:t> </a:t>
            </a:r>
            <a:r>
              <a:rPr lang="en-US" sz="4800" b="0" dirty="0" err="1">
                <a:solidFill>
                  <a:srgbClr val="FF0000"/>
                </a:solidFill>
                <a:effectLst/>
                <a:latin typeface="+mj-lt"/>
                <a:cs typeface="Times New Roman" panose="02020603050405020304" pitchFamily="18" charset="0"/>
              </a:rPr>
              <a:t>Giêsu</a:t>
            </a:r>
            <a:r>
              <a:rPr lang="en-US" sz="4800" b="0" dirty="0">
                <a:solidFill>
                  <a:srgbClr val="FF0000"/>
                </a:solidFill>
                <a:effectLst/>
                <a:latin typeface="+mj-lt"/>
                <a:cs typeface="Times New Roman" panose="02020603050405020304" pitchFamily="18" charset="0"/>
              </a:rPr>
              <a:t> </a:t>
            </a:r>
            <a:r>
              <a:rPr lang="en-US" sz="4800" b="0" dirty="0" err="1">
                <a:solidFill>
                  <a:srgbClr val="FF0000"/>
                </a:solidFill>
                <a:effectLst/>
                <a:latin typeface="+mj-lt"/>
                <a:cs typeface="Times New Roman" panose="02020603050405020304" pitchFamily="18" charset="0"/>
              </a:rPr>
              <a:t>Kitô</a:t>
            </a:r>
            <a:r>
              <a:rPr lang="en-US" sz="4800" b="0" dirty="0">
                <a:solidFill>
                  <a:srgbClr val="FF0000"/>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0000"/>
                </a:solidFill>
                <a:effectLst/>
                <a:latin typeface="+mj-lt"/>
                <a:cs typeface="Times New Roman" panose="02020603050405020304" pitchFamily="18" charset="0"/>
              </a:rPr>
              <a:t>B:</a:t>
            </a:r>
            <a:r>
              <a:rPr lang="vi-VN" sz="4800" b="0" dirty="0">
                <a:solidFill>
                  <a:srgbClr val="003399"/>
                </a:solidFill>
                <a:effectLst/>
                <a:latin typeface="+mj-lt"/>
                <a:cs typeface="Times New Roman" panose="02020603050405020304" pitchFamily="18" charset="0"/>
              </a:rPr>
              <a:t> </a:t>
            </a:r>
            <a:r>
              <a:rPr lang="vi-VN" sz="4800" b="0" dirty="0">
                <a:solidFill>
                  <a:srgbClr val="993300"/>
                </a:solidFill>
                <a:effectLst/>
                <a:latin typeface="+mj-lt"/>
                <a:cs typeface="Times New Roman" panose="02020603050405020304" pitchFamily="18" charset="0"/>
              </a:rPr>
              <a:t>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rgbClr val="003399"/>
                </a:solidFill>
                <a:effectLst/>
                <a:latin typeface="+mj-lt"/>
              </a:rPr>
            </a:br>
            <a:endParaRPr lang="en-US" sz="4000" b="0" dirty="0">
              <a:solidFill>
                <a:srgbClr val="003399"/>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0000"/>
                </a:solidFill>
                <a:effectLst/>
                <a:latin typeface="+mj-lt"/>
                <a:cs typeface="Times New Roman" panose="02020603050405020304" pitchFamily="18" charset="0"/>
              </a:rPr>
              <a:t>A:</a:t>
            </a:r>
            <a:r>
              <a:rPr lang="en-US" sz="5400" b="0" dirty="0">
                <a:solidFill>
                  <a:srgbClr val="003399"/>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Chúa</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xóa</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tội</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trần</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gian</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xin</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thương</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xót</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chúng</a:t>
            </a:r>
            <a:r>
              <a:rPr lang="en-US" sz="5400" b="0" dirty="0">
                <a:solidFill>
                  <a:srgbClr val="993300"/>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0000"/>
                </a:solidFill>
                <a:effectLst/>
                <a:latin typeface="+mj-lt"/>
                <a:cs typeface="Times New Roman" panose="02020603050405020304" pitchFamily="18" charset="0"/>
              </a:rPr>
              <a:t>B:</a:t>
            </a:r>
            <a:r>
              <a:rPr lang="en-US" sz="5400" b="0" dirty="0">
                <a:solidFill>
                  <a:srgbClr val="003399"/>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Chúa</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xóa</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tội</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trần</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gian</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xin</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nhậm</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lời</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chúng</a:t>
            </a:r>
            <a:r>
              <a:rPr lang="en-US" sz="5400" b="0" dirty="0">
                <a:solidFill>
                  <a:srgbClr val="993300"/>
                </a:solidFill>
                <a:effectLst/>
                <a:latin typeface="+mj-lt"/>
                <a:cs typeface="Times New Roman" panose="02020603050405020304" pitchFamily="18" charset="0"/>
              </a:rPr>
              <a:t> con </a:t>
            </a:r>
            <a:r>
              <a:rPr lang="en-US" sz="5400" b="0" dirty="0" err="1">
                <a:solidFill>
                  <a:srgbClr val="993300"/>
                </a:solidFill>
                <a:effectLst/>
                <a:latin typeface="+mj-lt"/>
                <a:cs typeface="Times New Roman" panose="02020603050405020304" pitchFamily="18" charset="0"/>
              </a:rPr>
              <a:t>cầu</a:t>
            </a:r>
            <a:r>
              <a:rPr lang="en-US" sz="5400" b="0" dirty="0">
                <a:solidFill>
                  <a:srgbClr val="993300"/>
                </a:solidFill>
                <a:effectLst/>
                <a:latin typeface="+mj-lt"/>
                <a:cs typeface="Times New Roman" panose="02020603050405020304" pitchFamily="18" charset="0"/>
              </a:rPr>
              <a:t> </a:t>
            </a:r>
            <a:r>
              <a:rPr lang="en-US" sz="5400" b="0" dirty="0" err="1">
                <a:solidFill>
                  <a:srgbClr val="993300"/>
                </a:solidFill>
                <a:effectLst/>
                <a:latin typeface="+mj-lt"/>
                <a:cs typeface="Times New Roman" panose="02020603050405020304" pitchFamily="18" charset="0"/>
              </a:rPr>
              <a:t>khẩn</a:t>
            </a:r>
            <a:r>
              <a:rPr lang="en-US" sz="5400" b="0" dirty="0">
                <a:solidFill>
                  <a:srgbClr val="993300"/>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rgbClr val="003399"/>
                </a:solidFill>
                <a:effectLst/>
                <a:latin typeface="+mj-lt"/>
              </a:rPr>
            </a:br>
            <a:endParaRPr lang="en-US" sz="4000" b="0" dirty="0">
              <a:solidFill>
                <a:srgbClr val="003399"/>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0000"/>
                </a:solidFill>
                <a:effectLst/>
                <a:latin typeface="+mj-lt"/>
                <a:cs typeface="Times New Roman" panose="02020603050405020304" pitchFamily="18" charset="0"/>
              </a:rPr>
              <a:t>A:</a:t>
            </a:r>
            <a:r>
              <a:rPr lang="en-US" sz="4800" b="0" dirty="0">
                <a:solidFill>
                  <a:srgbClr val="003399"/>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Chúa</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ngự</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bên</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hữu</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Đức</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Chúa</a:t>
            </a:r>
            <a:r>
              <a:rPr lang="en-US" sz="4800" b="0" dirty="0">
                <a:solidFill>
                  <a:srgbClr val="993300"/>
                </a:solidFill>
                <a:effectLst/>
                <a:latin typeface="+mj-lt"/>
                <a:cs typeface="Times New Roman" panose="02020603050405020304" pitchFamily="18" charset="0"/>
              </a:rPr>
              <a:t> Cha, </a:t>
            </a:r>
            <a:r>
              <a:rPr lang="en-US" sz="4800" b="0" dirty="0" err="1">
                <a:solidFill>
                  <a:srgbClr val="993300"/>
                </a:solidFill>
                <a:effectLst/>
                <a:latin typeface="+mj-lt"/>
                <a:cs typeface="Times New Roman" panose="02020603050405020304" pitchFamily="18" charset="0"/>
              </a:rPr>
              <a:t>xin</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thương</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xót</a:t>
            </a:r>
            <a:r>
              <a:rPr lang="en-US" sz="4800" b="0" dirty="0">
                <a:solidFill>
                  <a:srgbClr val="993300"/>
                </a:solidFill>
                <a:effectLst/>
                <a:latin typeface="+mj-lt"/>
                <a:cs typeface="Times New Roman" panose="02020603050405020304" pitchFamily="18" charset="0"/>
              </a:rPr>
              <a:t> </a:t>
            </a:r>
            <a:r>
              <a:rPr lang="en-US" sz="4800" b="0" dirty="0" err="1">
                <a:solidFill>
                  <a:srgbClr val="993300"/>
                </a:solidFill>
                <a:effectLst/>
                <a:latin typeface="+mj-lt"/>
                <a:cs typeface="Times New Roman" panose="02020603050405020304" pitchFamily="18" charset="0"/>
              </a:rPr>
              <a:t>chúng</a:t>
            </a:r>
            <a:r>
              <a:rPr lang="en-US" sz="4800" b="0" dirty="0">
                <a:solidFill>
                  <a:srgbClr val="993300"/>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0000"/>
                </a:solidFill>
                <a:effectLst/>
                <a:latin typeface="+mj-lt"/>
                <a:cs typeface="Times New Roman" panose="02020603050405020304" pitchFamily="18" charset="0"/>
              </a:rPr>
              <a:t>B:</a:t>
            </a:r>
            <a:r>
              <a:rPr lang="vi-VN" sz="4800" b="0" dirty="0">
                <a:solidFill>
                  <a:srgbClr val="003399"/>
                </a:solidFill>
                <a:effectLst/>
                <a:latin typeface="+mj-lt"/>
                <a:cs typeface="Times New Roman" panose="02020603050405020304" pitchFamily="18" charset="0"/>
              </a:rPr>
              <a:t> </a:t>
            </a:r>
            <a:r>
              <a:rPr lang="vi-VN" sz="4800" b="0" dirty="0">
                <a:solidFill>
                  <a:srgbClr val="993300"/>
                </a:solidFill>
                <a:effectLst/>
                <a:latin typeface="+mj-lt"/>
                <a:cs typeface="Times New Roman" panose="02020603050405020304" pitchFamily="18" charset="0"/>
              </a:rPr>
              <a:t>Vì lạy </a:t>
            </a:r>
            <a:r>
              <a:rPr lang="vi-VN" sz="4800" b="0" dirty="0">
                <a:solidFill>
                  <a:srgbClr val="FF0000"/>
                </a:solidFill>
                <a:effectLst/>
                <a:latin typeface="+mj-lt"/>
                <a:cs typeface="Times New Roman" panose="02020603050405020304" pitchFamily="18" charset="0"/>
              </a:rPr>
              <a:t>Chúa Giêsu Kitô, </a:t>
            </a:r>
            <a:r>
              <a:rPr lang="vi-VN" sz="4800" b="0" dirty="0">
                <a:solidFill>
                  <a:srgbClr val="993300"/>
                </a:solidFill>
                <a:effectLst/>
                <a:latin typeface="+mj-lt"/>
                <a:cs typeface="Times New Roman" panose="02020603050405020304" pitchFamily="18" charset="0"/>
              </a:rPr>
              <a:t>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rgbClr val="003399"/>
                </a:solidFill>
                <a:effectLst/>
                <a:latin typeface="+mj-lt"/>
              </a:rPr>
            </a:br>
            <a:endParaRPr lang="en-US" sz="4000" b="0" dirty="0">
              <a:solidFill>
                <a:srgbClr val="003399"/>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rgbClr val="993300"/>
                </a:solidFill>
                <a:effectLst/>
                <a:latin typeface="+mj-lt"/>
                <a:cs typeface="Times New Roman" panose="02020603050405020304" pitchFamily="18" charset="0"/>
              </a:rPr>
              <a:t>Chỉ</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có</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Chúa</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là</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Chúa</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chỉ</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có</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Chúa</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là</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đấng</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tối</a:t>
            </a:r>
            <a:r>
              <a:rPr lang="en-US" sz="4400" b="0" dirty="0">
                <a:solidFill>
                  <a:srgbClr val="993300"/>
                </a:solidFill>
                <a:effectLst/>
                <a:latin typeface="+mj-lt"/>
                <a:cs typeface="Times New Roman" panose="02020603050405020304" pitchFamily="18" charset="0"/>
              </a:rPr>
              <a:t> </a:t>
            </a:r>
            <a:r>
              <a:rPr lang="en-US" sz="4400" b="0" dirty="0" err="1">
                <a:solidFill>
                  <a:srgbClr val="993300"/>
                </a:solidFill>
                <a:effectLst/>
                <a:latin typeface="+mj-lt"/>
                <a:cs typeface="Times New Roman" panose="02020603050405020304" pitchFamily="18" charset="0"/>
              </a:rPr>
              <a:t>cao</a:t>
            </a:r>
            <a:r>
              <a:rPr lang="en-US" sz="4400" b="0" dirty="0">
                <a:solidFill>
                  <a:srgbClr val="993300"/>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0000"/>
                </a:solidFill>
                <a:effectLst/>
                <a:latin typeface="+mj-lt"/>
                <a:cs typeface="Times New Roman" panose="02020603050405020304" pitchFamily="18" charset="0"/>
              </a:rPr>
              <a:t>A+</a:t>
            </a:r>
            <a:r>
              <a:rPr lang="en-US" sz="4400" b="0" u="sng" dirty="0">
                <a:solidFill>
                  <a:srgbClr val="FF0000"/>
                </a:solidFill>
                <a:effectLst/>
                <a:latin typeface="+mj-lt"/>
                <a:cs typeface="Times New Roman" panose="02020603050405020304" pitchFamily="18" charset="0"/>
              </a:rPr>
              <a:t>B</a:t>
            </a:r>
            <a:r>
              <a:rPr lang="vi-VN" sz="4400" b="0" u="sng" dirty="0">
                <a:solidFill>
                  <a:srgbClr val="FF0000"/>
                </a:solidFill>
                <a:effectLst/>
                <a:latin typeface="+mj-lt"/>
                <a:cs typeface="Times New Roman" panose="02020603050405020304" pitchFamily="18" charset="0"/>
              </a:rPr>
              <a:t>:</a:t>
            </a:r>
            <a:r>
              <a:rPr lang="vi-VN" sz="4400" b="0" dirty="0">
                <a:solidFill>
                  <a:srgbClr val="003399"/>
                </a:solidFill>
                <a:effectLst/>
                <a:latin typeface="+mj-lt"/>
                <a:cs typeface="Times New Roman" panose="02020603050405020304" pitchFamily="18" charset="0"/>
              </a:rPr>
              <a:t> </a:t>
            </a:r>
            <a:r>
              <a:rPr lang="vi-VN" sz="4400" b="0" dirty="0">
                <a:solidFill>
                  <a:srgbClr val="993300"/>
                </a:solidFill>
                <a:effectLst/>
                <a:latin typeface="+mj-lt"/>
                <a:cs typeface="Times New Roman" panose="02020603050405020304" pitchFamily="18" charset="0"/>
              </a:rPr>
              <a:t>Cùng Đức Chúa Thánh Thần trong vinh quang Đức Chúa Cha. </a:t>
            </a:r>
          </a:p>
          <a:p>
            <a:pPr marL="0" indent="0" algn="just" eaLnBrk="1" hangingPunct="1">
              <a:lnSpc>
                <a:spcPct val="140000"/>
              </a:lnSpc>
              <a:buFontTx/>
              <a:buNone/>
            </a:pPr>
            <a:r>
              <a:rPr lang="vi-VN" sz="4400" b="0" u="sng" dirty="0">
                <a:solidFill>
                  <a:srgbClr val="FF00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endParaRPr lang="en-US" b="0" dirty="0">
              <a:solidFill>
                <a:srgbClr val="800000"/>
              </a:solidFill>
              <a:effectLst/>
            </a:endParaRPr>
          </a:p>
        </p:txBody>
      </p:sp>
      <p:pic>
        <p:nvPicPr>
          <p:cNvPr id="5" name="Picture 4" descr="A close up of a painting&#10;&#10;Description automatically generated">
            <a:extLst>
              <a:ext uri="{FF2B5EF4-FFF2-40B4-BE49-F238E27FC236}">
                <a16:creationId xmlns:a16="http://schemas.microsoft.com/office/drawing/2014/main" id="{C2AB7848-B969-4522-B0C6-B38438F5DA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922210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997C7B-6D64-42F8-A7AF-7DB0562D3B4F}"/>
              </a:ext>
            </a:extLst>
          </p:cNvPr>
          <p:cNvSpPr>
            <a:spLocks noGrp="1"/>
          </p:cNvSpPr>
          <p:nvPr>
            <p:ph type="ctrTitle"/>
          </p:nvPr>
        </p:nvSpPr>
        <p:spPr/>
        <p:txBody>
          <a:bodyPr/>
          <a:lstStyle/>
          <a:p>
            <a:endParaRPr lang="en-US"/>
          </a:p>
        </p:txBody>
      </p:sp>
      <p:pic>
        <p:nvPicPr>
          <p:cNvPr id="4" name="Picture 3" descr="A group of people holding palm leaves&#10;&#10;Description automatically generated">
            <a:extLst>
              <a:ext uri="{FF2B5EF4-FFF2-40B4-BE49-F238E27FC236}">
                <a16:creationId xmlns:a16="http://schemas.microsoft.com/office/drawing/2014/main" id="{A728E215-2683-40A3-B764-1FD9B9BF3C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9406590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6000" b="0" u="sng" dirty="0" err="1">
                <a:solidFill>
                  <a:srgbClr val="002060"/>
                </a:solidFill>
                <a:effectLst/>
                <a:latin typeface="+mj-lt"/>
                <a:cs typeface="Times New Roman" pitchFamily="18" charset="0"/>
              </a:rPr>
              <a:t>Đk</a:t>
            </a:r>
            <a:r>
              <a:rPr lang="en-US" sz="6000" b="0" u="sng" dirty="0">
                <a:solidFill>
                  <a:srgbClr val="002060"/>
                </a:solidFill>
                <a:effectLst/>
                <a:latin typeface="+mj-lt"/>
                <a:cs typeface="Times New Roman" pitchFamily="18" charset="0"/>
              </a:rPr>
              <a:t>:</a:t>
            </a:r>
            <a:r>
              <a:rPr lang="en-US" sz="6600" b="0" dirty="0">
                <a:solidFill>
                  <a:srgbClr val="800000"/>
                </a:solidFill>
                <a:effectLst/>
                <a:latin typeface="+mj-lt"/>
                <a:cs typeface="Times New Roman" pitchFamily="18" charset="0"/>
              </a:rPr>
              <a:t> </a:t>
            </a:r>
            <a:r>
              <a:rPr lang="en-US" sz="6600" b="0" dirty="0" err="1">
                <a:solidFill>
                  <a:srgbClr val="800000"/>
                </a:solidFill>
                <a:effectLst/>
              </a:rPr>
              <a:t>Lạy</a:t>
            </a:r>
            <a:r>
              <a:rPr lang="en-US" sz="6600" b="0" dirty="0">
                <a:solidFill>
                  <a:srgbClr val="800000"/>
                </a:solidFill>
                <a:effectLst/>
              </a:rPr>
              <a:t> </a:t>
            </a:r>
            <a:r>
              <a:rPr lang="en-US" sz="6600" b="0" dirty="0" err="1">
                <a:solidFill>
                  <a:srgbClr val="800000"/>
                </a:solidFill>
                <a:effectLst/>
              </a:rPr>
              <a:t>Chúa</a:t>
            </a:r>
            <a:r>
              <a:rPr lang="en-US" sz="6600" b="0" dirty="0">
                <a:solidFill>
                  <a:srgbClr val="800000"/>
                </a:solidFill>
                <a:effectLst/>
              </a:rPr>
              <a:t>, </a:t>
            </a:r>
            <a:r>
              <a:rPr lang="en-US" sz="6600" b="0" dirty="0" err="1">
                <a:solidFill>
                  <a:srgbClr val="800000"/>
                </a:solidFill>
                <a:effectLst/>
              </a:rPr>
              <a:t>đây</a:t>
            </a:r>
            <a:r>
              <a:rPr lang="en-US" sz="6600" b="0" dirty="0">
                <a:solidFill>
                  <a:srgbClr val="800000"/>
                </a:solidFill>
                <a:effectLst/>
              </a:rPr>
              <a:t> </a:t>
            </a:r>
            <a:r>
              <a:rPr lang="en-US" sz="6600" b="0" dirty="0" err="1">
                <a:solidFill>
                  <a:srgbClr val="800000"/>
                </a:solidFill>
                <a:effectLst/>
              </a:rPr>
              <a:t>là</a:t>
            </a:r>
            <a:r>
              <a:rPr lang="en-US" sz="6600" b="0" dirty="0">
                <a:solidFill>
                  <a:srgbClr val="800000"/>
                </a:solidFill>
                <a:effectLst/>
              </a:rPr>
              <a:t> </a:t>
            </a:r>
            <a:r>
              <a:rPr lang="en-US" sz="6600" b="0" dirty="0" err="1">
                <a:solidFill>
                  <a:srgbClr val="800000"/>
                </a:solidFill>
                <a:effectLst/>
              </a:rPr>
              <a:t>dòng</a:t>
            </a:r>
            <a:r>
              <a:rPr lang="en-US" sz="6600" b="0" dirty="0">
                <a:solidFill>
                  <a:srgbClr val="800000"/>
                </a:solidFill>
                <a:effectLst/>
              </a:rPr>
              <a:t> </a:t>
            </a:r>
            <a:r>
              <a:rPr lang="en-US" sz="6600" b="0" dirty="0" err="1">
                <a:solidFill>
                  <a:srgbClr val="800000"/>
                </a:solidFill>
                <a:effectLst/>
              </a:rPr>
              <a:t>dõi</a:t>
            </a:r>
            <a:r>
              <a:rPr lang="en-US" sz="6600" b="0" dirty="0">
                <a:solidFill>
                  <a:srgbClr val="800000"/>
                </a:solidFill>
                <a:effectLst/>
              </a:rPr>
              <a:t> </a:t>
            </a:r>
            <a:r>
              <a:rPr lang="en-US" sz="6600" b="0" dirty="0" err="1">
                <a:solidFill>
                  <a:srgbClr val="800000"/>
                </a:solidFill>
                <a:effectLst/>
              </a:rPr>
              <a:t>những</a:t>
            </a:r>
            <a:r>
              <a:rPr lang="en-US" sz="6600" b="0" dirty="0">
                <a:solidFill>
                  <a:srgbClr val="800000"/>
                </a:solidFill>
                <a:effectLst/>
              </a:rPr>
              <a:t> </a:t>
            </a:r>
            <a:r>
              <a:rPr lang="en-US" sz="6600" b="0" dirty="0" err="1">
                <a:solidFill>
                  <a:srgbClr val="800000"/>
                </a:solidFill>
                <a:effectLst/>
              </a:rPr>
              <a:t>kẻ</a:t>
            </a:r>
            <a:r>
              <a:rPr lang="en-US" sz="6600" b="0" dirty="0">
                <a:solidFill>
                  <a:srgbClr val="800000"/>
                </a:solidFill>
                <a:effectLst/>
              </a:rPr>
              <a:t> </a:t>
            </a:r>
            <a:r>
              <a:rPr lang="en-US" sz="6600" b="0" dirty="0" err="1">
                <a:solidFill>
                  <a:srgbClr val="800000"/>
                </a:solidFill>
                <a:effectLst/>
              </a:rPr>
              <a:t>tìm</a:t>
            </a:r>
            <a:r>
              <a:rPr lang="en-US" sz="6600" b="0" dirty="0">
                <a:solidFill>
                  <a:srgbClr val="800000"/>
                </a:solidFill>
                <a:effectLst/>
              </a:rPr>
              <a:t> </a:t>
            </a:r>
            <a:r>
              <a:rPr lang="en-US" sz="6600" b="0" dirty="0" err="1">
                <a:solidFill>
                  <a:srgbClr val="800000"/>
                </a:solidFill>
                <a:effectLst/>
              </a:rPr>
              <a:t>kiếm</a:t>
            </a:r>
            <a:r>
              <a:rPr lang="en-US" sz="6600" b="0" dirty="0">
                <a:solidFill>
                  <a:srgbClr val="800000"/>
                </a:solidFill>
                <a:effectLst/>
              </a:rPr>
              <a:t> </a:t>
            </a:r>
            <a:r>
              <a:rPr lang="en-US" sz="6600" b="0" dirty="0" err="1">
                <a:solidFill>
                  <a:srgbClr val="800000"/>
                </a:solidFill>
                <a:effectLst/>
              </a:rPr>
              <a:t>Ngài</a:t>
            </a:r>
            <a:endParaRPr lang="en-US" sz="6600" b="0" dirty="0">
              <a:solidFill>
                <a:srgbClr val="800000"/>
              </a:solidFill>
              <a:effectLst/>
              <a:latin typeface="+mn-lt"/>
              <a:cs typeface="Times New Roman" pitchFamily="18" charset="0"/>
            </a:endParaRPr>
          </a:p>
        </p:txBody>
      </p:sp>
    </p:spTree>
    <p:extLst>
      <p:ext uri="{BB962C8B-B14F-4D97-AF65-F5344CB8AC3E}">
        <p14:creationId xmlns:p14="http://schemas.microsoft.com/office/powerpoint/2010/main" val="20616798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1598613"/>
            <a:ext cx="7772400" cy="1101725"/>
          </a:xfrm>
        </p:spPr>
        <p:txBody>
          <a:bodyPr/>
          <a:lstStyle/>
          <a:p>
            <a:pPr eaLnBrk="1" hangingPunct="1">
              <a:defRPr/>
            </a:pPr>
            <a:br>
              <a:rPr lang="en-US" b="0" dirty="0">
                <a:solidFill>
                  <a:srgbClr val="800000"/>
                </a:solidFill>
                <a:effectLst/>
                <a:latin typeface="+mj-lt"/>
              </a:rPr>
            </a:br>
            <a:endParaRPr lang="en-US" b="0" dirty="0">
              <a:solidFill>
                <a:srgbClr val="800000"/>
              </a:solidFill>
              <a:effectLst/>
              <a:latin typeface="+mj-lt"/>
            </a:endParaRPr>
          </a:p>
        </p:txBody>
      </p:sp>
      <p:sp>
        <p:nvSpPr>
          <p:cNvPr id="3075" name="Rectangle 3"/>
          <p:cNvSpPr>
            <a:spLocks noGrp="1" noChangeArrowheads="1"/>
          </p:cNvSpPr>
          <p:nvPr>
            <p:ph type="subTitle" idx="1"/>
          </p:nvPr>
        </p:nvSpPr>
        <p:spPr>
          <a:xfrm>
            <a:off x="0" y="17463"/>
            <a:ext cx="9144000" cy="5143500"/>
          </a:xfrm>
        </p:spPr>
        <p:txBody>
          <a:bodyPr/>
          <a:lstStyle/>
          <a:p>
            <a:pPr eaLnBrk="1" hangingPunct="1">
              <a:lnSpc>
                <a:spcPct val="105000"/>
              </a:lnSpc>
              <a:defRPr/>
            </a:pPr>
            <a:endParaRPr lang="en-US" sz="6000" b="0" dirty="0">
              <a:solidFill>
                <a:srgbClr val="800000"/>
              </a:solidFill>
              <a:effectLst/>
              <a:latin typeface="+mj-lt"/>
              <a:cs typeface="Tahoma" pitchFamily="34" charset="0"/>
            </a:endParaRPr>
          </a:p>
          <a:p>
            <a:pPr eaLnBrk="1" hangingPunct="1">
              <a:lnSpc>
                <a:spcPct val="105000"/>
              </a:lnSpc>
              <a:defRPr/>
            </a:pPr>
            <a:r>
              <a:rPr lang="en-US" sz="6000" b="0" dirty="0" err="1">
                <a:solidFill>
                  <a:srgbClr val="800000"/>
                </a:solidFill>
                <a:effectLst/>
                <a:latin typeface="+mj-lt"/>
                <a:cs typeface="Tahoma" pitchFamily="34" charset="0"/>
              </a:rPr>
              <a:t>Thánh</a:t>
            </a:r>
            <a:r>
              <a:rPr lang="en-US" sz="6000" b="0" dirty="0">
                <a:solidFill>
                  <a:srgbClr val="800000"/>
                </a:solidFill>
                <a:effectLst/>
                <a:latin typeface="+mj-lt"/>
                <a:cs typeface="Tahoma" pitchFamily="34" charset="0"/>
              </a:rPr>
              <a:t> </a:t>
            </a:r>
            <a:r>
              <a:rPr lang="en-US" sz="6000" b="0" dirty="0" err="1">
                <a:solidFill>
                  <a:srgbClr val="800000"/>
                </a:solidFill>
                <a:effectLst/>
                <a:latin typeface="+mj-lt"/>
                <a:cs typeface="Tahoma" pitchFamily="34" charset="0"/>
              </a:rPr>
              <a:t>Vịnh</a:t>
            </a:r>
            <a:r>
              <a:rPr lang="en-US" sz="6000" b="0" dirty="0">
                <a:solidFill>
                  <a:srgbClr val="800000"/>
                </a:solidFill>
                <a:effectLst/>
                <a:latin typeface="+mj-lt"/>
                <a:cs typeface="Tahoma" pitchFamily="34" charset="0"/>
              </a:rPr>
              <a:t> 23</a:t>
            </a:r>
          </a:p>
          <a:p>
            <a:pPr eaLnBrk="1" hangingPunct="1">
              <a:lnSpc>
                <a:spcPct val="105000"/>
              </a:lnSpc>
              <a:defRPr/>
            </a:pPr>
            <a:r>
              <a:rPr lang="en-US" sz="6000" b="0" i="1" dirty="0" err="1">
                <a:solidFill>
                  <a:srgbClr val="002060"/>
                </a:solidFill>
                <a:effectLst/>
                <a:latin typeface="+mj-lt"/>
                <a:cs typeface="Tahoma" pitchFamily="34" charset="0"/>
              </a:rPr>
              <a:t>Lm</a:t>
            </a:r>
            <a:r>
              <a:rPr lang="en-US" sz="6000" b="0" i="1" dirty="0">
                <a:solidFill>
                  <a:srgbClr val="002060"/>
                </a:solidFill>
                <a:effectLst/>
                <a:latin typeface="+mj-lt"/>
                <a:cs typeface="Tahoma" pitchFamily="34" charset="0"/>
              </a:rPr>
              <a:t>. Kim Long</a:t>
            </a:r>
          </a:p>
          <a:p>
            <a:pPr eaLnBrk="1" hangingPunct="1">
              <a:lnSpc>
                <a:spcPct val="105000"/>
              </a:lnSpc>
              <a:defRPr/>
            </a:pPr>
            <a:r>
              <a:rPr lang="en-US" sz="6000" b="0" i="1" dirty="0">
                <a:solidFill>
                  <a:srgbClr val="002060"/>
                </a:solidFill>
                <a:effectLst/>
                <a:latin typeface="+mj-lt"/>
                <a:cs typeface="Tahoma" pitchFamily="34" charset="0"/>
              </a:rPr>
              <a:t>03 </a:t>
            </a:r>
            <a:r>
              <a:rPr lang="en-US" sz="6000" b="0" i="1" dirty="0" err="1">
                <a:solidFill>
                  <a:srgbClr val="002060"/>
                </a:solidFill>
                <a:effectLst/>
                <a:latin typeface="+mj-lt"/>
                <a:cs typeface="Tahoma" pitchFamily="34" charset="0"/>
              </a:rPr>
              <a:t>câu</a:t>
            </a:r>
            <a:endParaRPr lang="en-US" sz="5400" b="0" i="1" dirty="0">
              <a:solidFill>
                <a:srgbClr val="002060"/>
              </a:solidFill>
              <a:effectLst/>
              <a:latin typeface="+mj-lt"/>
              <a:cs typeface="Tahoma" pitchFamily="34" charset="0"/>
            </a:endParaRPr>
          </a:p>
        </p:txBody>
      </p:sp>
      <p:sp>
        <p:nvSpPr>
          <p:cNvPr id="3076" name="Rectangle 4"/>
          <p:cNvSpPr>
            <a:spLocks noChangeArrowheads="1"/>
          </p:cNvSpPr>
          <p:nvPr/>
        </p:nvSpPr>
        <p:spPr bwMode="auto">
          <a:xfrm>
            <a:off x="3524250" y="1746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n-US">
                <a:solidFill>
                  <a:srgbClr val="000000"/>
                </a:solidFill>
              </a:rPr>
              <a:t>  </a:t>
            </a:r>
          </a:p>
        </p:txBody>
      </p:sp>
    </p:spTree>
    <p:extLst>
      <p:ext uri="{BB962C8B-B14F-4D97-AF65-F5344CB8AC3E}">
        <p14:creationId xmlns:p14="http://schemas.microsoft.com/office/powerpoint/2010/main" val="7834294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7200" b="0" u="sng" dirty="0" err="1">
                <a:solidFill>
                  <a:srgbClr val="002060"/>
                </a:solidFill>
                <a:effectLst/>
                <a:latin typeface="+mj-lt"/>
                <a:cs typeface="Times New Roman" pitchFamily="18" charset="0"/>
              </a:rPr>
              <a:t>Đk</a:t>
            </a:r>
            <a:r>
              <a:rPr lang="en-US" sz="7200" b="0" u="sng" dirty="0">
                <a:solidFill>
                  <a:srgbClr val="002060"/>
                </a:solidFill>
                <a:effectLst/>
                <a:latin typeface="+mj-lt"/>
                <a:cs typeface="Times New Roman" pitchFamily="18" charset="0"/>
              </a:rPr>
              <a:t>:</a:t>
            </a:r>
            <a:r>
              <a:rPr lang="en-US" sz="8000" b="0" dirty="0">
                <a:solidFill>
                  <a:srgbClr val="800000"/>
                </a:solidFill>
                <a:effectLst/>
                <a:cs typeface="Times New Roman" pitchFamily="18" charset="0"/>
              </a:rPr>
              <a:t> </a:t>
            </a:r>
            <a:r>
              <a:rPr lang="en-US" sz="8000" b="0" dirty="0" err="1">
                <a:solidFill>
                  <a:srgbClr val="800000"/>
                </a:solidFill>
                <a:effectLst/>
              </a:rPr>
              <a:t>Lạy</a:t>
            </a:r>
            <a:r>
              <a:rPr lang="en-US" sz="8000" b="0" dirty="0">
                <a:solidFill>
                  <a:srgbClr val="800000"/>
                </a:solidFill>
                <a:effectLst/>
              </a:rPr>
              <a:t> </a:t>
            </a:r>
            <a:r>
              <a:rPr lang="en-US" sz="8000" b="0" dirty="0" err="1">
                <a:solidFill>
                  <a:srgbClr val="800000"/>
                </a:solidFill>
                <a:effectLst/>
              </a:rPr>
              <a:t>Chúa</a:t>
            </a:r>
            <a:r>
              <a:rPr lang="en-US" sz="8000" b="0" dirty="0">
                <a:solidFill>
                  <a:srgbClr val="800000"/>
                </a:solidFill>
                <a:effectLst/>
              </a:rPr>
              <a:t>, </a:t>
            </a:r>
            <a:r>
              <a:rPr lang="en-US" sz="8000" b="0" dirty="0" err="1">
                <a:solidFill>
                  <a:srgbClr val="800000"/>
                </a:solidFill>
                <a:effectLst/>
              </a:rPr>
              <a:t>đây</a:t>
            </a:r>
            <a:r>
              <a:rPr lang="en-US" sz="8000" b="0" dirty="0">
                <a:solidFill>
                  <a:srgbClr val="800000"/>
                </a:solidFill>
                <a:effectLst/>
              </a:rPr>
              <a:t> </a:t>
            </a:r>
            <a:r>
              <a:rPr lang="en-US" sz="8000" b="0" dirty="0" err="1">
                <a:solidFill>
                  <a:srgbClr val="800000"/>
                </a:solidFill>
                <a:effectLst/>
              </a:rPr>
              <a:t>là</a:t>
            </a:r>
            <a:r>
              <a:rPr lang="en-US" sz="8000" b="0" dirty="0">
                <a:solidFill>
                  <a:srgbClr val="800000"/>
                </a:solidFill>
                <a:effectLst/>
              </a:rPr>
              <a:t> </a:t>
            </a:r>
            <a:r>
              <a:rPr lang="en-US" sz="8000" b="0" dirty="0" err="1">
                <a:solidFill>
                  <a:srgbClr val="800000"/>
                </a:solidFill>
                <a:effectLst/>
              </a:rPr>
              <a:t>dòng</a:t>
            </a:r>
            <a:r>
              <a:rPr lang="en-US" sz="8000" b="0" dirty="0">
                <a:solidFill>
                  <a:srgbClr val="800000"/>
                </a:solidFill>
                <a:effectLst/>
              </a:rPr>
              <a:t> </a:t>
            </a:r>
            <a:r>
              <a:rPr lang="en-US" sz="8000" b="0" dirty="0" err="1">
                <a:solidFill>
                  <a:srgbClr val="800000"/>
                </a:solidFill>
                <a:effectLst/>
              </a:rPr>
              <a:t>dõi</a:t>
            </a:r>
            <a:r>
              <a:rPr lang="en-US" sz="8000" b="0" dirty="0">
                <a:solidFill>
                  <a:srgbClr val="800000"/>
                </a:solidFill>
                <a:effectLst/>
              </a:rPr>
              <a:t> </a:t>
            </a:r>
            <a:r>
              <a:rPr lang="en-US" sz="8000" b="0" dirty="0" err="1">
                <a:solidFill>
                  <a:srgbClr val="800000"/>
                </a:solidFill>
                <a:effectLst/>
              </a:rPr>
              <a:t>những</a:t>
            </a:r>
            <a:r>
              <a:rPr lang="en-US" sz="8000" b="0" dirty="0">
                <a:solidFill>
                  <a:srgbClr val="800000"/>
                </a:solidFill>
                <a:effectLst/>
              </a:rPr>
              <a:t> </a:t>
            </a:r>
            <a:r>
              <a:rPr lang="en-US" sz="8000" b="0" dirty="0" err="1">
                <a:solidFill>
                  <a:srgbClr val="800000"/>
                </a:solidFill>
                <a:effectLst/>
              </a:rPr>
              <a:t>kẻ</a:t>
            </a:r>
            <a:r>
              <a:rPr lang="en-US" sz="8000" b="0" dirty="0">
                <a:solidFill>
                  <a:srgbClr val="800000"/>
                </a:solidFill>
                <a:effectLst/>
              </a:rPr>
              <a:t> </a:t>
            </a:r>
            <a:r>
              <a:rPr lang="en-US" sz="8000" b="0" dirty="0" err="1">
                <a:solidFill>
                  <a:srgbClr val="800000"/>
                </a:solidFill>
                <a:effectLst/>
              </a:rPr>
              <a:t>tìm</a:t>
            </a:r>
            <a:r>
              <a:rPr lang="en-US" sz="8000" b="0" dirty="0">
                <a:solidFill>
                  <a:srgbClr val="800000"/>
                </a:solidFill>
                <a:effectLst/>
              </a:rPr>
              <a:t> </a:t>
            </a:r>
            <a:r>
              <a:rPr lang="en-US" sz="8000" b="0" dirty="0" err="1">
                <a:solidFill>
                  <a:srgbClr val="800000"/>
                </a:solidFill>
                <a:effectLst/>
              </a:rPr>
              <a:t>kiếm</a:t>
            </a:r>
            <a:r>
              <a:rPr lang="en-US" sz="8000" b="0" dirty="0">
                <a:solidFill>
                  <a:srgbClr val="800000"/>
                </a:solidFill>
                <a:effectLst/>
              </a:rPr>
              <a:t> </a:t>
            </a:r>
            <a:r>
              <a:rPr lang="en-US" sz="8000" b="0" dirty="0" err="1">
                <a:solidFill>
                  <a:srgbClr val="800000"/>
                </a:solidFill>
                <a:effectLst/>
              </a:rPr>
              <a:t>Ngài</a:t>
            </a:r>
            <a:endParaRPr lang="en-US" sz="8000" b="0" dirty="0">
              <a:solidFill>
                <a:srgbClr val="800000"/>
              </a:solidFill>
              <a:effectLst/>
              <a:latin typeface="+mn-lt"/>
              <a:cs typeface="Times New Roman" pitchFamily="18" charset="0"/>
            </a:endParaRPr>
          </a:p>
        </p:txBody>
      </p:sp>
    </p:spTree>
    <p:extLst>
      <p:ext uri="{BB962C8B-B14F-4D97-AF65-F5344CB8AC3E}">
        <p14:creationId xmlns:p14="http://schemas.microsoft.com/office/powerpoint/2010/main" val="32010952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800" b="0" u="sng" dirty="0">
                <a:solidFill>
                  <a:srgbClr val="002060"/>
                </a:solidFill>
                <a:effectLst/>
                <a:cs typeface="Times New Roman" pitchFamily="18" charset="0"/>
              </a:rPr>
              <a:t>Tk1:</a:t>
            </a:r>
            <a:r>
              <a:rPr lang="en-US" sz="4800" b="0" dirty="0">
                <a:solidFill>
                  <a:srgbClr val="800000"/>
                </a:solidFill>
                <a:effectLst/>
                <a:cs typeface="Times New Roman" pitchFamily="18" charset="0"/>
              </a:rPr>
              <a:t> </a:t>
            </a:r>
            <a:r>
              <a:rPr lang="vi-VN" sz="4800" b="0" dirty="0">
                <a:solidFill>
                  <a:srgbClr val="800000"/>
                </a:solidFill>
                <a:effectLst/>
              </a:rPr>
              <a:t> </a:t>
            </a:r>
            <a:r>
              <a:rPr lang="vi-VN" sz="5400" b="0" dirty="0">
                <a:solidFill>
                  <a:srgbClr val="800000"/>
                </a:solidFill>
                <a:effectLst/>
              </a:rPr>
              <a:t>Chúa chủ trị toàn thể trái đất và khắp dương gian, vạn dân muôn vật ở đó</a:t>
            </a:r>
            <a:r>
              <a:rPr lang="en-US" sz="5400" b="0" dirty="0">
                <a:solidFill>
                  <a:srgbClr val="800000"/>
                </a:solidFill>
                <a:effectLst/>
              </a:rPr>
              <a:t>.</a:t>
            </a:r>
            <a:r>
              <a:rPr lang="vi-VN" sz="5400" b="0" dirty="0">
                <a:solidFill>
                  <a:srgbClr val="800000"/>
                </a:solidFill>
                <a:effectLst/>
              </a:rPr>
              <a:t>  </a:t>
            </a:r>
            <a:r>
              <a:rPr lang="en-US" sz="5400" b="0" dirty="0">
                <a:solidFill>
                  <a:srgbClr val="800000"/>
                </a:solidFill>
                <a:effectLst/>
              </a:rPr>
              <a:t>D</a:t>
            </a:r>
            <a:r>
              <a:rPr lang="vi-VN" sz="5400" b="0" dirty="0">
                <a:solidFill>
                  <a:srgbClr val="800000"/>
                </a:solidFill>
                <a:effectLst/>
              </a:rPr>
              <a:t>o tay Ngài tác tạo nên, đặt móng giữa lòng biển lớn củng cố giữa sông nước rộng</a:t>
            </a:r>
            <a:r>
              <a:rPr lang="en-US" sz="5400" b="0" dirty="0">
                <a:solidFill>
                  <a:srgbClr val="800000"/>
                </a:solidFill>
                <a:effectLst/>
              </a:rPr>
              <a:t>.</a:t>
            </a:r>
            <a:endParaRPr lang="en-US" sz="4800" b="0" dirty="0">
              <a:solidFill>
                <a:srgbClr val="800000"/>
              </a:solidFill>
              <a:effectLst/>
              <a:cs typeface="Times New Roman" pitchFamily="18" charset="0"/>
            </a:endParaRPr>
          </a:p>
        </p:txBody>
      </p:sp>
    </p:spTree>
    <p:extLst>
      <p:ext uri="{BB962C8B-B14F-4D97-AF65-F5344CB8AC3E}">
        <p14:creationId xmlns:p14="http://schemas.microsoft.com/office/powerpoint/2010/main" val="22261970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7200" b="0" u="sng" dirty="0" err="1">
                <a:solidFill>
                  <a:srgbClr val="002060"/>
                </a:solidFill>
                <a:effectLst/>
                <a:latin typeface="+mj-lt"/>
                <a:cs typeface="Times New Roman" pitchFamily="18" charset="0"/>
              </a:rPr>
              <a:t>Đk</a:t>
            </a:r>
            <a:r>
              <a:rPr lang="en-US" sz="7200" b="0" u="sng" dirty="0">
                <a:solidFill>
                  <a:srgbClr val="002060"/>
                </a:solidFill>
                <a:effectLst/>
                <a:latin typeface="+mj-lt"/>
                <a:cs typeface="Times New Roman" pitchFamily="18" charset="0"/>
              </a:rPr>
              <a:t>:</a:t>
            </a:r>
            <a:r>
              <a:rPr lang="en-US" sz="8000" b="0" dirty="0">
                <a:solidFill>
                  <a:srgbClr val="800000"/>
                </a:solidFill>
                <a:effectLst/>
                <a:cs typeface="Times New Roman" pitchFamily="18" charset="0"/>
              </a:rPr>
              <a:t> </a:t>
            </a:r>
            <a:r>
              <a:rPr lang="en-US" sz="8000" b="0" dirty="0" err="1">
                <a:solidFill>
                  <a:srgbClr val="800000"/>
                </a:solidFill>
                <a:effectLst/>
              </a:rPr>
              <a:t>Lạy</a:t>
            </a:r>
            <a:r>
              <a:rPr lang="en-US" sz="8000" b="0" dirty="0">
                <a:solidFill>
                  <a:srgbClr val="800000"/>
                </a:solidFill>
                <a:effectLst/>
              </a:rPr>
              <a:t> </a:t>
            </a:r>
            <a:r>
              <a:rPr lang="en-US" sz="8000" b="0" dirty="0" err="1">
                <a:solidFill>
                  <a:srgbClr val="800000"/>
                </a:solidFill>
                <a:effectLst/>
              </a:rPr>
              <a:t>Chúa</a:t>
            </a:r>
            <a:r>
              <a:rPr lang="en-US" sz="8000" b="0" dirty="0">
                <a:solidFill>
                  <a:srgbClr val="800000"/>
                </a:solidFill>
                <a:effectLst/>
              </a:rPr>
              <a:t>, </a:t>
            </a:r>
            <a:r>
              <a:rPr lang="en-US" sz="8000" b="0" dirty="0" err="1">
                <a:solidFill>
                  <a:srgbClr val="800000"/>
                </a:solidFill>
                <a:effectLst/>
              </a:rPr>
              <a:t>đây</a:t>
            </a:r>
            <a:r>
              <a:rPr lang="en-US" sz="8000" b="0" dirty="0">
                <a:solidFill>
                  <a:srgbClr val="800000"/>
                </a:solidFill>
                <a:effectLst/>
              </a:rPr>
              <a:t> </a:t>
            </a:r>
            <a:r>
              <a:rPr lang="en-US" sz="8000" b="0" dirty="0" err="1">
                <a:solidFill>
                  <a:srgbClr val="800000"/>
                </a:solidFill>
                <a:effectLst/>
              </a:rPr>
              <a:t>là</a:t>
            </a:r>
            <a:r>
              <a:rPr lang="en-US" sz="8000" b="0" dirty="0">
                <a:solidFill>
                  <a:srgbClr val="800000"/>
                </a:solidFill>
                <a:effectLst/>
              </a:rPr>
              <a:t> </a:t>
            </a:r>
            <a:r>
              <a:rPr lang="en-US" sz="8000" b="0" dirty="0" err="1">
                <a:solidFill>
                  <a:srgbClr val="800000"/>
                </a:solidFill>
                <a:effectLst/>
              </a:rPr>
              <a:t>dòng</a:t>
            </a:r>
            <a:r>
              <a:rPr lang="en-US" sz="8000" b="0" dirty="0">
                <a:solidFill>
                  <a:srgbClr val="800000"/>
                </a:solidFill>
                <a:effectLst/>
              </a:rPr>
              <a:t> </a:t>
            </a:r>
            <a:r>
              <a:rPr lang="en-US" sz="8000" b="0" dirty="0" err="1">
                <a:solidFill>
                  <a:srgbClr val="800000"/>
                </a:solidFill>
                <a:effectLst/>
              </a:rPr>
              <a:t>dõi</a:t>
            </a:r>
            <a:r>
              <a:rPr lang="en-US" sz="8000" b="0" dirty="0">
                <a:solidFill>
                  <a:srgbClr val="800000"/>
                </a:solidFill>
                <a:effectLst/>
              </a:rPr>
              <a:t> </a:t>
            </a:r>
            <a:r>
              <a:rPr lang="en-US" sz="8000" b="0" dirty="0" err="1">
                <a:solidFill>
                  <a:srgbClr val="800000"/>
                </a:solidFill>
                <a:effectLst/>
              </a:rPr>
              <a:t>những</a:t>
            </a:r>
            <a:r>
              <a:rPr lang="en-US" sz="8000" b="0" dirty="0">
                <a:solidFill>
                  <a:srgbClr val="800000"/>
                </a:solidFill>
                <a:effectLst/>
              </a:rPr>
              <a:t> </a:t>
            </a:r>
            <a:r>
              <a:rPr lang="en-US" sz="8000" b="0" dirty="0" err="1">
                <a:solidFill>
                  <a:srgbClr val="800000"/>
                </a:solidFill>
                <a:effectLst/>
              </a:rPr>
              <a:t>kẻ</a:t>
            </a:r>
            <a:r>
              <a:rPr lang="en-US" sz="8000" b="0" dirty="0">
                <a:solidFill>
                  <a:srgbClr val="800000"/>
                </a:solidFill>
                <a:effectLst/>
              </a:rPr>
              <a:t> </a:t>
            </a:r>
            <a:r>
              <a:rPr lang="en-US" sz="8000" b="0" dirty="0" err="1">
                <a:solidFill>
                  <a:srgbClr val="800000"/>
                </a:solidFill>
                <a:effectLst/>
              </a:rPr>
              <a:t>tìm</a:t>
            </a:r>
            <a:r>
              <a:rPr lang="en-US" sz="8000" b="0" dirty="0">
                <a:solidFill>
                  <a:srgbClr val="800000"/>
                </a:solidFill>
                <a:effectLst/>
              </a:rPr>
              <a:t> </a:t>
            </a:r>
            <a:r>
              <a:rPr lang="en-US" sz="8000" b="0" dirty="0" err="1">
                <a:solidFill>
                  <a:srgbClr val="800000"/>
                </a:solidFill>
                <a:effectLst/>
              </a:rPr>
              <a:t>kiếm</a:t>
            </a:r>
            <a:r>
              <a:rPr lang="en-US" sz="8000" b="0" dirty="0">
                <a:solidFill>
                  <a:srgbClr val="800000"/>
                </a:solidFill>
                <a:effectLst/>
              </a:rPr>
              <a:t> </a:t>
            </a:r>
            <a:r>
              <a:rPr lang="en-US" sz="8000" b="0" dirty="0" err="1">
                <a:solidFill>
                  <a:srgbClr val="800000"/>
                </a:solidFill>
                <a:effectLst/>
              </a:rPr>
              <a:t>Ngài</a:t>
            </a:r>
            <a:endParaRPr lang="en-US" sz="8000" b="0" dirty="0">
              <a:solidFill>
                <a:srgbClr val="800000"/>
              </a:solidFill>
              <a:effectLst/>
              <a:latin typeface="+mn-lt"/>
              <a:cs typeface="Times New Roman" pitchFamily="18" charset="0"/>
            </a:endParaRPr>
          </a:p>
        </p:txBody>
      </p:sp>
    </p:spTree>
    <p:extLst>
      <p:ext uri="{BB962C8B-B14F-4D97-AF65-F5344CB8AC3E}">
        <p14:creationId xmlns:p14="http://schemas.microsoft.com/office/powerpoint/2010/main" val="26642041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800" b="0" u="sng" dirty="0">
                <a:solidFill>
                  <a:srgbClr val="002060"/>
                </a:solidFill>
                <a:effectLst/>
                <a:latin typeface="+mn-lt"/>
                <a:cs typeface="Times New Roman" pitchFamily="18" charset="0"/>
              </a:rPr>
              <a:t>Tk2:</a:t>
            </a:r>
            <a:r>
              <a:rPr lang="en-US" sz="4800" b="0" dirty="0">
                <a:solidFill>
                  <a:srgbClr val="800000"/>
                </a:solidFill>
                <a:effectLst/>
                <a:latin typeface="+mn-lt"/>
                <a:cs typeface="Times New Roman" pitchFamily="18" charset="0"/>
              </a:rPr>
              <a:t> </a:t>
            </a:r>
            <a:r>
              <a:rPr lang="vi-VN" sz="5400" b="0" dirty="0">
                <a:solidFill>
                  <a:srgbClr val="800000"/>
                </a:solidFill>
                <a:effectLst/>
              </a:rPr>
              <a:t>Hỏi ai người được trèo lên núi của Chúa cao quang, và ai cư ngụ đền thánh?  Ai tay sạch với lòng thanh, chẳng mê theo bả phù vân, chẳng tính mưu đồ phỉnh gạt. </a:t>
            </a:r>
            <a:endParaRPr lang="en-US" sz="4800" b="0" dirty="0">
              <a:solidFill>
                <a:srgbClr val="800000"/>
              </a:solidFill>
              <a:effectLst/>
              <a:latin typeface="+mn-lt"/>
              <a:cs typeface="Times New Roman" pitchFamily="18" charset="0"/>
            </a:endParaRPr>
          </a:p>
        </p:txBody>
      </p:sp>
    </p:spTree>
    <p:extLst>
      <p:ext uri="{BB962C8B-B14F-4D97-AF65-F5344CB8AC3E}">
        <p14:creationId xmlns:p14="http://schemas.microsoft.com/office/powerpoint/2010/main" val="3797159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7200" b="0" u="sng" dirty="0" err="1">
                <a:solidFill>
                  <a:srgbClr val="002060"/>
                </a:solidFill>
                <a:effectLst/>
                <a:latin typeface="+mj-lt"/>
                <a:cs typeface="Times New Roman" pitchFamily="18" charset="0"/>
              </a:rPr>
              <a:t>Đk</a:t>
            </a:r>
            <a:r>
              <a:rPr lang="en-US" sz="7200" b="0" u="sng" dirty="0">
                <a:solidFill>
                  <a:srgbClr val="002060"/>
                </a:solidFill>
                <a:effectLst/>
                <a:latin typeface="+mj-lt"/>
                <a:cs typeface="Times New Roman" pitchFamily="18" charset="0"/>
              </a:rPr>
              <a:t>:</a:t>
            </a:r>
            <a:r>
              <a:rPr lang="en-US" sz="8000" b="0" dirty="0">
                <a:solidFill>
                  <a:srgbClr val="800000"/>
                </a:solidFill>
                <a:effectLst/>
                <a:cs typeface="Times New Roman" pitchFamily="18" charset="0"/>
              </a:rPr>
              <a:t> </a:t>
            </a:r>
            <a:r>
              <a:rPr lang="en-US" sz="8000" b="0" dirty="0" err="1">
                <a:solidFill>
                  <a:srgbClr val="800000"/>
                </a:solidFill>
                <a:effectLst/>
              </a:rPr>
              <a:t>Lạy</a:t>
            </a:r>
            <a:r>
              <a:rPr lang="en-US" sz="8000" b="0" dirty="0">
                <a:solidFill>
                  <a:srgbClr val="800000"/>
                </a:solidFill>
                <a:effectLst/>
              </a:rPr>
              <a:t> </a:t>
            </a:r>
            <a:r>
              <a:rPr lang="en-US" sz="8000" b="0" dirty="0" err="1">
                <a:solidFill>
                  <a:srgbClr val="800000"/>
                </a:solidFill>
                <a:effectLst/>
              </a:rPr>
              <a:t>Chúa</a:t>
            </a:r>
            <a:r>
              <a:rPr lang="en-US" sz="8000" b="0" dirty="0">
                <a:solidFill>
                  <a:srgbClr val="800000"/>
                </a:solidFill>
                <a:effectLst/>
              </a:rPr>
              <a:t>, </a:t>
            </a:r>
            <a:r>
              <a:rPr lang="en-US" sz="8000" b="0" dirty="0" err="1">
                <a:solidFill>
                  <a:srgbClr val="800000"/>
                </a:solidFill>
                <a:effectLst/>
              </a:rPr>
              <a:t>đây</a:t>
            </a:r>
            <a:r>
              <a:rPr lang="en-US" sz="8000" b="0" dirty="0">
                <a:solidFill>
                  <a:srgbClr val="800000"/>
                </a:solidFill>
                <a:effectLst/>
              </a:rPr>
              <a:t> </a:t>
            </a:r>
            <a:r>
              <a:rPr lang="en-US" sz="8000" b="0" dirty="0" err="1">
                <a:solidFill>
                  <a:srgbClr val="800000"/>
                </a:solidFill>
                <a:effectLst/>
              </a:rPr>
              <a:t>là</a:t>
            </a:r>
            <a:r>
              <a:rPr lang="en-US" sz="8000" b="0" dirty="0">
                <a:solidFill>
                  <a:srgbClr val="800000"/>
                </a:solidFill>
                <a:effectLst/>
              </a:rPr>
              <a:t> </a:t>
            </a:r>
            <a:r>
              <a:rPr lang="en-US" sz="8000" b="0" dirty="0" err="1">
                <a:solidFill>
                  <a:srgbClr val="800000"/>
                </a:solidFill>
                <a:effectLst/>
              </a:rPr>
              <a:t>dòng</a:t>
            </a:r>
            <a:r>
              <a:rPr lang="en-US" sz="8000" b="0" dirty="0">
                <a:solidFill>
                  <a:srgbClr val="800000"/>
                </a:solidFill>
                <a:effectLst/>
              </a:rPr>
              <a:t> </a:t>
            </a:r>
            <a:r>
              <a:rPr lang="en-US" sz="8000" b="0" dirty="0" err="1">
                <a:solidFill>
                  <a:srgbClr val="800000"/>
                </a:solidFill>
                <a:effectLst/>
              </a:rPr>
              <a:t>dõi</a:t>
            </a:r>
            <a:r>
              <a:rPr lang="en-US" sz="8000" b="0" dirty="0">
                <a:solidFill>
                  <a:srgbClr val="800000"/>
                </a:solidFill>
                <a:effectLst/>
              </a:rPr>
              <a:t> </a:t>
            </a:r>
            <a:r>
              <a:rPr lang="en-US" sz="8000" b="0" dirty="0" err="1">
                <a:solidFill>
                  <a:srgbClr val="800000"/>
                </a:solidFill>
                <a:effectLst/>
              </a:rPr>
              <a:t>những</a:t>
            </a:r>
            <a:r>
              <a:rPr lang="en-US" sz="8000" b="0" dirty="0">
                <a:solidFill>
                  <a:srgbClr val="800000"/>
                </a:solidFill>
                <a:effectLst/>
              </a:rPr>
              <a:t> </a:t>
            </a:r>
            <a:r>
              <a:rPr lang="en-US" sz="8000" b="0" dirty="0" err="1">
                <a:solidFill>
                  <a:srgbClr val="800000"/>
                </a:solidFill>
                <a:effectLst/>
              </a:rPr>
              <a:t>kẻ</a:t>
            </a:r>
            <a:r>
              <a:rPr lang="en-US" sz="8000" b="0" dirty="0">
                <a:solidFill>
                  <a:srgbClr val="800000"/>
                </a:solidFill>
                <a:effectLst/>
              </a:rPr>
              <a:t> </a:t>
            </a:r>
            <a:r>
              <a:rPr lang="en-US" sz="8000" b="0" dirty="0" err="1">
                <a:solidFill>
                  <a:srgbClr val="800000"/>
                </a:solidFill>
                <a:effectLst/>
              </a:rPr>
              <a:t>tìm</a:t>
            </a:r>
            <a:r>
              <a:rPr lang="en-US" sz="8000" b="0" dirty="0">
                <a:solidFill>
                  <a:srgbClr val="800000"/>
                </a:solidFill>
                <a:effectLst/>
              </a:rPr>
              <a:t> </a:t>
            </a:r>
            <a:r>
              <a:rPr lang="en-US" sz="8000" b="0" dirty="0" err="1">
                <a:solidFill>
                  <a:srgbClr val="800000"/>
                </a:solidFill>
                <a:effectLst/>
              </a:rPr>
              <a:t>kiếm</a:t>
            </a:r>
            <a:r>
              <a:rPr lang="en-US" sz="8000" b="0" dirty="0">
                <a:solidFill>
                  <a:srgbClr val="800000"/>
                </a:solidFill>
                <a:effectLst/>
              </a:rPr>
              <a:t> </a:t>
            </a:r>
            <a:r>
              <a:rPr lang="en-US" sz="8000" b="0" dirty="0" err="1">
                <a:solidFill>
                  <a:srgbClr val="800000"/>
                </a:solidFill>
                <a:effectLst/>
              </a:rPr>
              <a:t>Ngài</a:t>
            </a:r>
            <a:endParaRPr lang="en-US" sz="8000" b="0" dirty="0">
              <a:solidFill>
                <a:srgbClr val="800000"/>
              </a:solidFill>
              <a:effectLst/>
              <a:latin typeface="+mn-lt"/>
              <a:cs typeface="Times New Roman" pitchFamily="18" charset="0"/>
            </a:endParaRPr>
          </a:p>
        </p:txBody>
      </p:sp>
    </p:spTree>
    <p:extLst>
      <p:ext uri="{BB962C8B-B14F-4D97-AF65-F5344CB8AC3E}">
        <p14:creationId xmlns:p14="http://schemas.microsoft.com/office/powerpoint/2010/main" val="33575609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800" b="0" u="sng" dirty="0">
                <a:solidFill>
                  <a:srgbClr val="002060"/>
                </a:solidFill>
                <a:effectLst/>
                <a:cs typeface="Times New Roman" pitchFamily="18" charset="0"/>
              </a:rPr>
              <a:t>Tk3:</a:t>
            </a:r>
            <a:r>
              <a:rPr lang="en-US" sz="4800" b="0" dirty="0">
                <a:solidFill>
                  <a:srgbClr val="800000"/>
                </a:solidFill>
                <a:effectLst/>
                <a:cs typeface="Times New Roman" pitchFamily="18" charset="0"/>
              </a:rPr>
              <a:t> </a:t>
            </a:r>
            <a:r>
              <a:rPr lang="vi-VN" sz="4800" b="0" dirty="0">
                <a:solidFill>
                  <a:srgbClr val="800000"/>
                </a:solidFill>
                <a:effectLst/>
              </a:rPr>
              <a:t>Chính họ được là được Thiên Chúa rộng rãi thi ân, được Chúa Cứu độ thưởng phúc.  Đó chính là những tử tôn, dòng dõi những kẻ tìm Chúa, tìm kiếm Chúa Gia-cóp hoài</a:t>
            </a:r>
            <a:endParaRPr lang="en-US" sz="4800" b="0" dirty="0">
              <a:solidFill>
                <a:srgbClr val="800000"/>
              </a:solidFill>
              <a:effectLst/>
              <a:cs typeface="Times New Roman" pitchFamily="18" charset="0"/>
            </a:endParaRPr>
          </a:p>
        </p:txBody>
      </p:sp>
    </p:spTree>
    <p:extLst>
      <p:ext uri="{BB962C8B-B14F-4D97-AF65-F5344CB8AC3E}">
        <p14:creationId xmlns:p14="http://schemas.microsoft.com/office/powerpoint/2010/main" val="7754474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7200" b="0" u="sng" dirty="0" err="1">
                <a:solidFill>
                  <a:srgbClr val="002060"/>
                </a:solidFill>
                <a:effectLst/>
                <a:latin typeface="+mj-lt"/>
                <a:cs typeface="Times New Roman" pitchFamily="18" charset="0"/>
              </a:rPr>
              <a:t>Đk</a:t>
            </a:r>
            <a:r>
              <a:rPr lang="en-US" sz="7200" b="0" u="sng" dirty="0">
                <a:solidFill>
                  <a:srgbClr val="002060"/>
                </a:solidFill>
                <a:effectLst/>
                <a:latin typeface="+mj-lt"/>
                <a:cs typeface="Times New Roman" pitchFamily="18" charset="0"/>
              </a:rPr>
              <a:t>:</a:t>
            </a:r>
            <a:r>
              <a:rPr lang="en-US" sz="8000" b="0" dirty="0">
                <a:solidFill>
                  <a:srgbClr val="800000"/>
                </a:solidFill>
                <a:effectLst/>
                <a:cs typeface="Times New Roman" pitchFamily="18" charset="0"/>
              </a:rPr>
              <a:t> </a:t>
            </a:r>
            <a:r>
              <a:rPr lang="en-US" sz="8000" b="0" dirty="0" err="1">
                <a:solidFill>
                  <a:srgbClr val="800000"/>
                </a:solidFill>
                <a:effectLst/>
              </a:rPr>
              <a:t>Lạy</a:t>
            </a:r>
            <a:r>
              <a:rPr lang="en-US" sz="8000" b="0" dirty="0">
                <a:solidFill>
                  <a:srgbClr val="800000"/>
                </a:solidFill>
                <a:effectLst/>
              </a:rPr>
              <a:t> </a:t>
            </a:r>
            <a:r>
              <a:rPr lang="en-US" sz="8000" b="0" dirty="0" err="1">
                <a:solidFill>
                  <a:srgbClr val="800000"/>
                </a:solidFill>
                <a:effectLst/>
              </a:rPr>
              <a:t>Chúa</a:t>
            </a:r>
            <a:r>
              <a:rPr lang="en-US" sz="8000" b="0" dirty="0">
                <a:solidFill>
                  <a:srgbClr val="800000"/>
                </a:solidFill>
                <a:effectLst/>
              </a:rPr>
              <a:t>, </a:t>
            </a:r>
            <a:r>
              <a:rPr lang="en-US" sz="8000" b="0" dirty="0" err="1">
                <a:solidFill>
                  <a:srgbClr val="800000"/>
                </a:solidFill>
                <a:effectLst/>
              </a:rPr>
              <a:t>đây</a:t>
            </a:r>
            <a:r>
              <a:rPr lang="en-US" sz="8000" b="0" dirty="0">
                <a:solidFill>
                  <a:srgbClr val="800000"/>
                </a:solidFill>
                <a:effectLst/>
              </a:rPr>
              <a:t> </a:t>
            </a:r>
            <a:r>
              <a:rPr lang="en-US" sz="8000" b="0" dirty="0" err="1">
                <a:solidFill>
                  <a:srgbClr val="800000"/>
                </a:solidFill>
                <a:effectLst/>
              </a:rPr>
              <a:t>là</a:t>
            </a:r>
            <a:r>
              <a:rPr lang="en-US" sz="8000" b="0" dirty="0">
                <a:solidFill>
                  <a:srgbClr val="800000"/>
                </a:solidFill>
                <a:effectLst/>
              </a:rPr>
              <a:t> </a:t>
            </a:r>
            <a:r>
              <a:rPr lang="en-US" sz="8000" b="0" dirty="0" err="1">
                <a:solidFill>
                  <a:srgbClr val="800000"/>
                </a:solidFill>
                <a:effectLst/>
              </a:rPr>
              <a:t>dòng</a:t>
            </a:r>
            <a:r>
              <a:rPr lang="en-US" sz="8000" b="0" dirty="0">
                <a:solidFill>
                  <a:srgbClr val="800000"/>
                </a:solidFill>
                <a:effectLst/>
              </a:rPr>
              <a:t> </a:t>
            </a:r>
            <a:r>
              <a:rPr lang="en-US" sz="8000" b="0" dirty="0" err="1">
                <a:solidFill>
                  <a:srgbClr val="800000"/>
                </a:solidFill>
                <a:effectLst/>
              </a:rPr>
              <a:t>dõi</a:t>
            </a:r>
            <a:r>
              <a:rPr lang="en-US" sz="8000" b="0" dirty="0">
                <a:solidFill>
                  <a:srgbClr val="800000"/>
                </a:solidFill>
                <a:effectLst/>
              </a:rPr>
              <a:t> </a:t>
            </a:r>
            <a:r>
              <a:rPr lang="en-US" sz="8000" b="0" dirty="0" err="1">
                <a:solidFill>
                  <a:srgbClr val="800000"/>
                </a:solidFill>
                <a:effectLst/>
              </a:rPr>
              <a:t>những</a:t>
            </a:r>
            <a:r>
              <a:rPr lang="en-US" sz="8000" b="0" dirty="0">
                <a:solidFill>
                  <a:srgbClr val="800000"/>
                </a:solidFill>
                <a:effectLst/>
              </a:rPr>
              <a:t> </a:t>
            </a:r>
            <a:r>
              <a:rPr lang="en-US" sz="8000" b="0" dirty="0" err="1">
                <a:solidFill>
                  <a:srgbClr val="800000"/>
                </a:solidFill>
                <a:effectLst/>
              </a:rPr>
              <a:t>kẻ</a:t>
            </a:r>
            <a:r>
              <a:rPr lang="en-US" sz="8000" b="0" dirty="0">
                <a:solidFill>
                  <a:srgbClr val="800000"/>
                </a:solidFill>
                <a:effectLst/>
              </a:rPr>
              <a:t> </a:t>
            </a:r>
            <a:r>
              <a:rPr lang="en-US" sz="8000" b="0" dirty="0" err="1">
                <a:solidFill>
                  <a:srgbClr val="800000"/>
                </a:solidFill>
                <a:effectLst/>
              </a:rPr>
              <a:t>tìm</a:t>
            </a:r>
            <a:r>
              <a:rPr lang="en-US" sz="8000" b="0" dirty="0">
                <a:solidFill>
                  <a:srgbClr val="800000"/>
                </a:solidFill>
                <a:effectLst/>
              </a:rPr>
              <a:t> </a:t>
            </a:r>
            <a:r>
              <a:rPr lang="en-US" sz="8000" b="0" dirty="0" err="1">
                <a:solidFill>
                  <a:srgbClr val="800000"/>
                </a:solidFill>
                <a:effectLst/>
              </a:rPr>
              <a:t>kiếm</a:t>
            </a:r>
            <a:r>
              <a:rPr lang="en-US" sz="8000" b="0" dirty="0">
                <a:solidFill>
                  <a:srgbClr val="800000"/>
                </a:solidFill>
                <a:effectLst/>
              </a:rPr>
              <a:t> </a:t>
            </a:r>
            <a:r>
              <a:rPr lang="en-US" sz="8000" b="0" dirty="0" err="1">
                <a:solidFill>
                  <a:srgbClr val="800000"/>
                </a:solidFill>
                <a:effectLst/>
              </a:rPr>
              <a:t>Ngài</a:t>
            </a:r>
            <a:endParaRPr lang="en-US" sz="8000" b="0" dirty="0">
              <a:solidFill>
                <a:srgbClr val="800000"/>
              </a:solidFill>
              <a:effectLst/>
              <a:latin typeface="+mn-lt"/>
              <a:cs typeface="Times New Roman" pitchFamily="18" charset="0"/>
            </a:endParaRPr>
          </a:p>
        </p:txBody>
      </p:sp>
    </p:spTree>
    <p:extLst>
      <p:ext uri="{BB962C8B-B14F-4D97-AF65-F5344CB8AC3E}">
        <p14:creationId xmlns:p14="http://schemas.microsoft.com/office/powerpoint/2010/main" val="1609395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descr="A person holding a child&#10;&#10;Description automatically generated">
            <a:extLst>
              <a:ext uri="{FF2B5EF4-FFF2-40B4-BE49-F238E27FC236}">
                <a16:creationId xmlns:a16="http://schemas.microsoft.com/office/drawing/2014/main" id="{DB8C513F-458D-4FF4-BEBF-AE034BF337D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8230485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685800" y="1598613"/>
            <a:ext cx="7772400" cy="1101725"/>
          </a:xfrm>
        </p:spPr>
        <p:txBody>
          <a:bodyPr/>
          <a:lstStyle/>
          <a:p>
            <a:pPr eaLnBrk="1" hangingPunct="1">
              <a:defRPr/>
            </a:pPr>
            <a:br>
              <a:rPr lang="en-US" b="0" dirty="0">
                <a:solidFill>
                  <a:srgbClr val="800000"/>
                </a:solidFill>
                <a:effectLst/>
                <a:latin typeface="+mj-lt"/>
              </a:rPr>
            </a:br>
            <a:endParaRPr lang="en-US" b="0" dirty="0">
              <a:solidFill>
                <a:srgbClr val="800000"/>
              </a:solidFill>
              <a:effectLst/>
              <a:latin typeface="+mj-lt"/>
            </a:endParaRPr>
          </a:p>
        </p:txBody>
      </p:sp>
      <p:sp>
        <p:nvSpPr>
          <p:cNvPr id="16387" name="Rectangle 3"/>
          <p:cNvSpPr>
            <a:spLocks noGrp="1" noChangeArrowheads="1"/>
          </p:cNvSpPr>
          <p:nvPr>
            <p:ph type="subTitle" idx="1"/>
          </p:nvPr>
        </p:nvSpPr>
        <p:spPr>
          <a:xfrm>
            <a:off x="0" y="201613"/>
            <a:ext cx="9144000" cy="5143500"/>
          </a:xfrm>
        </p:spPr>
        <p:txBody>
          <a:bodyPr/>
          <a:lstStyle/>
          <a:p>
            <a:pPr algn="just" eaLnBrk="1" hangingPunct="1">
              <a:lnSpc>
                <a:spcPct val="105000"/>
              </a:lnSpc>
              <a:defRPr/>
            </a:pPr>
            <a:r>
              <a:rPr lang="en-US" sz="5200" b="0" u="sng" dirty="0">
                <a:solidFill>
                  <a:srgbClr val="002060"/>
                </a:solidFill>
                <a:effectLst/>
                <a:latin typeface="+mj-lt"/>
                <a:cs typeface="Times New Roman" pitchFamily="18" charset="0"/>
              </a:rPr>
              <a:t>Alleluia-alleluia:</a:t>
            </a:r>
            <a:r>
              <a:rPr lang="en-US" sz="5200" b="0" dirty="0">
                <a:solidFill>
                  <a:srgbClr val="800000"/>
                </a:solidFill>
                <a:effectLst/>
                <a:latin typeface="+mj-lt"/>
                <a:cs typeface="Times New Roman" pitchFamily="18" charset="0"/>
              </a:rPr>
              <a:t>  </a:t>
            </a:r>
            <a:r>
              <a:rPr lang="vi-VN" sz="5200" b="0" dirty="0">
                <a:solidFill>
                  <a:srgbClr val="800000"/>
                </a:solidFill>
                <a:effectLst/>
              </a:rPr>
              <a:t>Chúa nói: Tất cả những ai đang vất vả mang gánh nặng nề.  Hãy đến cùng Tôi, Tôi sẽ cho dưỡng sức nghỉ ngơi. </a:t>
            </a:r>
            <a:r>
              <a:rPr lang="en-US" sz="5200" b="0" dirty="0">
                <a:solidFill>
                  <a:srgbClr val="800000"/>
                </a:solidFill>
                <a:effectLst/>
              </a:rPr>
              <a:t>   </a:t>
            </a:r>
            <a:r>
              <a:rPr lang="en-US" sz="5200" b="0" dirty="0">
                <a:solidFill>
                  <a:srgbClr val="800000"/>
                </a:solidFill>
                <a:effectLst/>
                <a:latin typeface="+mj-lt"/>
                <a:cs typeface="Times New Roman" pitchFamily="18" charset="0"/>
              </a:rPr>
              <a:t>					</a:t>
            </a:r>
            <a:r>
              <a:rPr lang="en-US" sz="5200" b="0" u="sng" dirty="0">
                <a:solidFill>
                  <a:srgbClr val="002060"/>
                </a:solidFill>
                <a:effectLst/>
                <a:latin typeface="+mj-lt"/>
                <a:cs typeface="Times New Roman" pitchFamily="18" charset="0"/>
              </a:rPr>
              <a:t>Alleluia.</a:t>
            </a:r>
          </a:p>
        </p:txBody>
      </p:sp>
      <p:sp>
        <p:nvSpPr>
          <p:cNvPr id="18436" name="Rectangle 4"/>
          <p:cNvSpPr>
            <a:spLocks noChangeArrowheads="1"/>
          </p:cNvSpPr>
          <p:nvPr/>
        </p:nvSpPr>
        <p:spPr bwMode="auto">
          <a:xfrm>
            <a:off x="3524250" y="1746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n-US">
                <a:solidFill>
                  <a:srgbClr val="000000"/>
                </a:solidFill>
              </a:rPr>
              <a:t>  </a:t>
            </a:r>
          </a:p>
        </p:txBody>
      </p:sp>
    </p:spTree>
    <p:extLst>
      <p:ext uri="{BB962C8B-B14F-4D97-AF65-F5344CB8AC3E}">
        <p14:creationId xmlns:p14="http://schemas.microsoft.com/office/powerpoint/2010/main" val="19415186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685800" y="1598613"/>
            <a:ext cx="7772400" cy="1101725"/>
          </a:xfrm>
        </p:spPr>
        <p:txBody>
          <a:bodyPr>
            <a:normAutofit fontScale="90000"/>
          </a:bodyPr>
          <a:lstStyle/>
          <a:p>
            <a:pPr eaLnBrk="1" hangingPunct="1">
              <a:defRPr/>
            </a:pPr>
            <a:br>
              <a:rPr lang="en-US" b="0" dirty="0">
                <a:solidFill>
                  <a:srgbClr val="800000"/>
                </a:solidFill>
                <a:effectLst/>
                <a:latin typeface="+mj-lt"/>
              </a:rPr>
            </a:br>
            <a:endParaRPr lang="en-US" b="0" dirty="0">
              <a:solidFill>
                <a:srgbClr val="800000"/>
              </a:solidFill>
              <a:effectLst/>
              <a:latin typeface="+mj-lt"/>
            </a:endParaRPr>
          </a:p>
        </p:txBody>
      </p:sp>
      <p:sp>
        <p:nvSpPr>
          <p:cNvPr id="16387" name="Rectangle 3"/>
          <p:cNvSpPr>
            <a:spLocks noGrp="1" noChangeArrowheads="1"/>
          </p:cNvSpPr>
          <p:nvPr>
            <p:ph type="subTitle" idx="1"/>
          </p:nvPr>
        </p:nvSpPr>
        <p:spPr>
          <a:xfrm>
            <a:off x="0" y="201613"/>
            <a:ext cx="9144000" cy="5143500"/>
          </a:xfrm>
        </p:spPr>
        <p:txBody>
          <a:bodyPr>
            <a:normAutofit lnSpcReduction="10000"/>
          </a:bodyPr>
          <a:lstStyle/>
          <a:p>
            <a:pPr algn="just" eaLnBrk="1" hangingPunct="1">
              <a:lnSpc>
                <a:spcPct val="105000"/>
              </a:lnSpc>
              <a:defRPr/>
            </a:pPr>
            <a:r>
              <a:rPr lang="en-US" sz="6000" b="0" u="sng" dirty="0">
                <a:solidFill>
                  <a:srgbClr val="002060"/>
                </a:solidFill>
                <a:effectLst/>
                <a:latin typeface="+mj-lt"/>
                <a:cs typeface="Times New Roman" pitchFamily="18" charset="0"/>
              </a:rPr>
              <a:t>Alleluia-alleluia:</a:t>
            </a:r>
            <a:r>
              <a:rPr lang="en-US" sz="6000" b="0" dirty="0">
                <a:solidFill>
                  <a:srgbClr val="002060"/>
                </a:solidFill>
                <a:effectLst/>
                <a:latin typeface="+mj-lt"/>
                <a:cs typeface="Times New Roman" pitchFamily="18" charset="0"/>
              </a:rPr>
              <a:t> </a:t>
            </a:r>
            <a:r>
              <a:rPr lang="vi-VN" sz="5400" b="0" dirty="0">
                <a:solidFill>
                  <a:schemeClr val="accent6">
                    <a:lumMod val="50000"/>
                  </a:schemeClr>
                </a:solidFill>
                <a:effectLst/>
              </a:rPr>
              <a:t>Chúa nói: Tất cả những ai đang vất vả mang gánh nặng nề.  Hãy đến cùng Tôi, Tôi sẽ cho dưỡng sức nghỉ ngơi. </a:t>
            </a:r>
            <a:endParaRPr lang="en-US" sz="5400" b="0" dirty="0">
              <a:solidFill>
                <a:schemeClr val="accent6">
                  <a:lumMod val="50000"/>
                </a:schemeClr>
              </a:solidFill>
              <a:effectLst/>
            </a:endParaRPr>
          </a:p>
          <a:p>
            <a:pPr algn="just" eaLnBrk="1" hangingPunct="1">
              <a:lnSpc>
                <a:spcPct val="105000"/>
              </a:lnSpc>
              <a:defRPr/>
            </a:pPr>
            <a:r>
              <a:rPr lang="en-US" sz="4800" b="0" dirty="0">
                <a:solidFill>
                  <a:srgbClr val="002060"/>
                </a:solidFill>
                <a:effectLst/>
                <a:latin typeface="+mj-lt"/>
                <a:cs typeface="Times New Roman" pitchFamily="18" charset="0"/>
              </a:rPr>
              <a:t>						</a:t>
            </a:r>
            <a:r>
              <a:rPr lang="en-US" sz="4800" b="0" u="sng" dirty="0">
                <a:solidFill>
                  <a:srgbClr val="002060"/>
                </a:solidFill>
                <a:effectLst/>
                <a:latin typeface="+mj-lt"/>
                <a:cs typeface="Times New Roman" pitchFamily="18" charset="0"/>
              </a:rPr>
              <a:t>Alleluia.</a:t>
            </a:r>
          </a:p>
        </p:txBody>
      </p:sp>
      <p:sp>
        <p:nvSpPr>
          <p:cNvPr id="18436" name="Rectangle 4"/>
          <p:cNvSpPr>
            <a:spLocks noChangeArrowheads="1"/>
          </p:cNvSpPr>
          <p:nvPr/>
        </p:nvSpPr>
        <p:spPr bwMode="auto">
          <a:xfrm>
            <a:off x="3524250" y="17463"/>
            <a:ext cx="3127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r>
              <a:rPr lang="en-US">
                <a:solidFill>
                  <a:srgbClr val="000000"/>
                </a:solidFill>
              </a:rPr>
              <a:t>  </a:t>
            </a:r>
          </a:p>
        </p:txBody>
      </p:sp>
    </p:spTree>
    <p:extLst>
      <p:ext uri="{BB962C8B-B14F-4D97-AF65-F5344CB8AC3E}">
        <p14:creationId xmlns:p14="http://schemas.microsoft.com/office/powerpoint/2010/main" val="37089220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endParaRPr lang="en-US" b="0" dirty="0">
              <a:solidFill>
                <a:srgbClr val="800000"/>
              </a:solidFill>
              <a:effectLst/>
            </a:endParaRPr>
          </a:p>
        </p:txBody>
      </p:sp>
      <p:pic>
        <p:nvPicPr>
          <p:cNvPr id="7" name="Picture 6" descr="A group of people with a crown&#10;&#10;Description automatically generated">
            <a:extLst>
              <a:ext uri="{FF2B5EF4-FFF2-40B4-BE49-F238E27FC236}">
                <a16:creationId xmlns:a16="http://schemas.microsoft.com/office/drawing/2014/main" id="{9000B84A-3FFC-45A7-A2A2-E95F181A33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9491767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0000"/>
                </a:solidFill>
                <a:effectLst/>
                <a:latin typeface="+mj-lt"/>
                <a:cs typeface="Times New Roman" pitchFamily="18" charset="0"/>
              </a:rPr>
              <a:t>KINH TIN KÍNH</a:t>
            </a:r>
          </a:p>
        </p:txBody>
      </p:sp>
    </p:spTree>
    <p:extLst>
      <p:ext uri="{BB962C8B-B14F-4D97-AF65-F5344CB8AC3E}">
        <p14:creationId xmlns:p14="http://schemas.microsoft.com/office/powerpoint/2010/main" val="30564250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0000"/>
                </a:solidFill>
                <a:effectLst/>
                <a:latin typeface="+mj-lt"/>
                <a:cs typeface="Times New Roman" pitchFamily="18" charset="0"/>
              </a:rPr>
              <a:t>Tôi tin kính một Thiên Chúa là Cha toàn năng, </a:t>
            </a:r>
            <a:r>
              <a:rPr lang="vi-VN" sz="6600" b="0" dirty="0">
                <a:solidFill>
                  <a:schemeClr val="accent6">
                    <a:lumMod val="50000"/>
                  </a:schemeClr>
                </a:solidFill>
                <a:effectLst/>
                <a:latin typeface="+mj-lt"/>
                <a:cs typeface="Times New Roman" pitchFamily="18" charset="0"/>
              </a:rPr>
              <a:t>Đấng tạo thành trời đất, muôn vật hữu hình và vô hình. </a:t>
            </a:r>
            <a:endParaRPr lang="en-US" sz="6600" b="0" dirty="0">
              <a:solidFill>
                <a:schemeClr val="accent6">
                  <a:lumMod val="50000"/>
                </a:schemeClr>
              </a:solidFill>
              <a:effectLst/>
              <a:latin typeface="+mj-lt"/>
              <a:cs typeface="Times New Roman" pitchFamily="18" charset="0"/>
            </a:endParaRPr>
          </a:p>
        </p:txBody>
      </p:sp>
    </p:spTree>
    <p:extLst>
      <p:ext uri="{BB962C8B-B14F-4D97-AF65-F5344CB8AC3E}">
        <p14:creationId xmlns:p14="http://schemas.microsoft.com/office/powerpoint/2010/main" val="320565312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accent6">
                    <a:lumMod val="50000"/>
                  </a:schemeClr>
                </a:solidFill>
                <a:effectLst/>
                <a:latin typeface="+mj-lt"/>
                <a:cs typeface="Times New Roman" pitchFamily="18" charset="0"/>
              </a:rPr>
              <a:t>Tôi</a:t>
            </a:r>
            <a:r>
              <a:rPr lang="en-US" sz="6600" b="0" dirty="0">
                <a:solidFill>
                  <a:schemeClr val="accent6">
                    <a:lumMod val="50000"/>
                  </a:schemeClr>
                </a:solidFill>
                <a:effectLst/>
                <a:latin typeface="+mj-lt"/>
                <a:cs typeface="Times New Roman" pitchFamily="18" charset="0"/>
              </a:rPr>
              <a:t> tin </a:t>
            </a:r>
            <a:r>
              <a:rPr lang="en-US" sz="6600" b="0" dirty="0" err="1">
                <a:solidFill>
                  <a:schemeClr val="accent6">
                    <a:lumMod val="50000"/>
                  </a:schemeClr>
                </a:solidFill>
                <a:effectLst/>
                <a:latin typeface="+mj-lt"/>
                <a:cs typeface="Times New Roman" pitchFamily="18" charset="0"/>
              </a:rPr>
              <a:t>kính</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một</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Chúa</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Giêsu</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Kitô</a:t>
            </a:r>
            <a:r>
              <a:rPr lang="en-US" sz="6600" b="0" dirty="0">
                <a:solidFill>
                  <a:schemeClr val="accent6">
                    <a:lumMod val="50000"/>
                  </a:schemeClr>
                </a:solidFill>
                <a:effectLst/>
                <a:latin typeface="+mj-lt"/>
                <a:cs typeface="Times New Roman" pitchFamily="18" charset="0"/>
              </a:rPr>
              <a:t>, Con </a:t>
            </a:r>
            <a:r>
              <a:rPr lang="en-US" sz="6600" b="0" dirty="0" err="1">
                <a:solidFill>
                  <a:schemeClr val="accent6">
                    <a:lumMod val="50000"/>
                  </a:schemeClr>
                </a:solidFill>
                <a:effectLst/>
                <a:latin typeface="+mj-lt"/>
                <a:cs typeface="Times New Roman" pitchFamily="18" charset="0"/>
              </a:rPr>
              <a:t>Một</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Thiên</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Chúa</a:t>
            </a:r>
            <a:r>
              <a:rPr lang="en-US" sz="6600" b="0" dirty="0">
                <a:solidFill>
                  <a:schemeClr val="accent6">
                    <a:lumMod val="50000"/>
                  </a:schemeClr>
                </a:solidFill>
                <a:effectLst/>
                <a:latin typeface="+mj-lt"/>
                <a:cs typeface="Times New Roman" pitchFamily="18" charset="0"/>
              </a:rPr>
              <a:t>, </a:t>
            </a:r>
            <a:r>
              <a:rPr lang="vi-VN" sz="6600" b="0" dirty="0">
                <a:solidFill>
                  <a:schemeClr val="accent6">
                    <a:lumMod val="50000"/>
                  </a:schemeClr>
                </a:solidFill>
                <a:effectLst/>
                <a:latin typeface="+mj-lt"/>
                <a:cs typeface="Times New Roman" pitchFamily="18" charset="0"/>
              </a:rPr>
              <a:t>Sinh bởi Đức Chúa Cha từ trước muôn đời. </a:t>
            </a:r>
            <a:endParaRPr lang="en-US" sz="6600" b="0" dirty="0">
              <a:solidFill>
                <a:schemeClr val="accent6">
                  <a:lumMod val="50000"/>
                </a:schemeClr>
              </a:solidFill>
              <a:effectLst/>
              <a:latin typeface="+mj-lt"/>
              <a:cs typeface="Times New Roman" pitchFamily="18" charset="0"/>
            </a:endParaRPr>
          </a:p>
        </p:txBody>
      </p:sp>
    </p:spTree>
    <p:extLst>
      <p:ext uri="{BB962C8B-B14F-4D97-AF65-F5344CB8AC3E}">
        <p14:creationId xmlns:p14="http://schemas.microsoft.com/office/powerpoint/2010/main" val="32644199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accent6">
                    <a:lumMod val="50000"/>
                  </a:schemeClr>
                </a:solidFill>
                <a:effectLst/>
                <a:latin typeface="+mj-lt"/>
                <a:cs typeface="Times New Roman" pitchFamily="18" charset="0"/>
              </a:rPr>
              <a:t>Người là Thiên Chúa bởi Thiên Chúa, Ánh Sáng bởi Ánh Sáng,</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Thiên</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Chúa</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thật</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bởi</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Thiên</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Chúa</a:t>
            </a:r>
            <a:r>
              <a:rPr lang="en-US" sz="6600" b="0" dirty="0">
                <a:solidFill>
                  <a:schemeClr val="accent6">
                    <a:lumMod val="50000"/>
                  </a:schemeClr>
                </a:solidFill>
                <a:effectLst/>
                <a:latin typeface="+mj-lt"/>
                <a:cs typeface="Times New Roman" pitchFamily="18" charset="0"/>
              </a:rPr>
              <a:t> </a:t>
            </a:r>
            <a:r>
              <a:rPr lang="en-US" sz="6600" b="0" dirty="0" err="1">
                <a:solidFill>
                  <a:schemeClr val="accent6">
                    <a:lumMod val="50000"/>
                  </a:schemeClr>
                </a:solidFill>
                <a:effectLst/>
                <a:latin typeface="+mj-lt"/>
                <a:cs typeface="Times New Roman" pitchFamily="18" charset="0"/>
              </a:rPr>
              <a:t>thật</a:t>
            </a:r>
            <a:r>
              <a:rPr lang="en-US" sz="6600" b="0" dirty="0">
                <a:solidFill>
                  <a:schemeClr val="accent6">
                    <a:lumMod val="50000"/>
                  </a:schemeClr>
                </a:solidFill>
                <a:effectLst/>
                <a:latin typeface="+mj-lt"/>
                <a:cs typeface="Times New Roman" pitchFamily="18" charset="0"/>
              </a:rPr>
              <a:t>,</a:t>
            </a:r>
          </a:p>
        </p:txBody>
      </p:sp>
    </p:spTree>
    <p:extLst>
      <p:ext uri="{BB962C8B-B14F-4D97-AF65-F5344CB8AC3E}">
        <p14:creationId xmlns:p14="http://schemas.microsoft.com/office/powerpoint/2010/main" val="196429562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accent6">
                    <a:lumMod val="50000"/>
                  </a:schemeClr>
                </a:solidFill>
                <a:effectLst/>
                <a:latin typeface="+mj-lt"/>
              </a:rPr>
              <a:t>được sinh ra mà không phải được tạo thành, đồng bản thể với Đức Chúa Cha: nhờ Người mà muôn vật được tạo thành. </a:t>
            </a:r>
            <a:endParaRPr lang="en-US" sz="6000" b="0" dirty="0">
              <a:solidFill>
                <a:schemeClr val="accent6">
                  <a:lumMod val="50000"/>
                </a:schemeClr>
              </a:solidFill>
              <a:effectLst/>
              <a:latin typeface="+mj-lt"/>
              <a:cs typeface="Times New Roman" pitchFamily="18" charset="0"/>
            </a:endParaRPr>
          </a:p>
        </p:txBody>
      </p:sp>
    </p:spTree>
    <p:extLst>
      <p:ext uri="{BB962C8B-B14F-4D97-AF65-F5344CB8AC3E}">
        <p14:creationId xmlns:p14="http://schemas.microsoft.com/office/powerpoint/2010/main" val="260138473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accent6">
                    <a:lumMod val="50000"/>
                  </a:schemeClr>
                </a:solidFill>
                <a:effectLst/>
                <a:latin typeface="+mj-lt"/>
              </a:rPr>
              <a:t>Vì loài người chúng ta và để cứu độ chúng ta,</a:t>
            </a:r>
            <a:r>
              <a:rPr lang="en-US" sz="7200" b="0" dirty="0">
                <a:solidFill>
                  <a:schemeClr val="accent6">
                    <a:lumMod val="50000"/>
                  </a:schemeClr>
                </a:solidFill>
                <a:effectLst/>
                <a:latin typeface="+mj-lt"/>
              </a:rPr>
              <a:t> </a:t>
            </a:r>
            <a:r>
              <a:rPr lang="vi-VN" sz="7200" b="0" dirty="0">
                <a:solidFill>
                  <a:schemeClr val="accent6">
                    <a:lumMod val="50000"/>
                  </a:schemeClr>
                </a:solidFill>
                <a:effectLst/>
                <a:latin typeface="+mj-lt"/>
                <a:cs typeface="Times New Roman" pitchFamily="18" charset="0"/>
              </a:rPr>
              <a:t>Người đã từ trời xuống thế. </a:t>
            </a:r>
            <a:endParaRPr lang="en-US" sz="7200" b="0" dirty="0">
              <a:solidFill>
                <a:schemeClr val="accent6">
                  <a:lumMod val="50000"/>
                </a:schemeClr>
              </a:solidFill>
              <a:effectLst/>
              <a:latin typeface="+mj-lt"/>
              <a:cs typeface="Times New Roman" pitchFamily="18" charset="0"/>
            </a:endParaRPr>
          </a:p>
        </p:txBody>
      </p:sp>
    </p:spTree>
    <p:extLst>
      <p:ext uri="{BB962C8B-B14F-4D97-AF65-F5344CB8AC3E}">
        <p14:creationId xmlns:p14="http://schemas.microsoft.com/office/powerpoint/2010/main" val="233396281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00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0000"/>
              </a:solidFill>
              <a:effectLst/>
              <a:latin typeface="+mj-lt"/>
              <a:cs typeface="Times New Roman" pitchFamily="18" charset="0"/>
            </a:endParaRPr>
          </a:p>
        </p:txBody>
      </p:sp>
    </p:spTree>
    <p:extLst>
      <p:ext uri="{BB962C8B-B14F-4D97-AF65-F5344CB8AC3E}">
        <p14:creationId xmlns:p14="http://schemas.microsoft.com/office/powerpoint/2010/main" val="27972367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rgbClr val="993300"/>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rgbClr val="993300"/>
              </a:solidFill>
              <a:effectLst/>
              <a:latin typeface="+mj-lt"/>
              <a:cs typeface="Times New Roman" pitchFamily="18" charset="0"/>
            </a:endParaRPr>
          </a:p>
        </p:txBody>
      </p:sp>
    </p:spTree>
    <p:extLst>
      <p:ext uri="{BB962C8B-B14F-4D97-AF65-F5344CB8AC3E}">
        <p14:creationId xmlns:p14="http://schemas.microsoft.com/office/powerpoint/2010/main" val="2489977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accent6">
                    <a:lumMod val="50000"/>
                  </a:schemeClr>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accent6">
                  <a:lumMod val="50000"/>
                </a:schemeClr>
              </a:solidFill>
              <a:effectLst/>
              <a:latin typeface="+mj-lt"/>
              <a:cs typeface="Times New Roman" pitchFamily="18" charset="0"/>
            </a:endParaRPr>
          </a:p>
        </p:txBody>
      </p:sp>
    </p:spTree>
    <p:extLst>
      <p:ext uri="{BB962C8B-B14F-4D97-AF65-F5344CB8AC3E}">
        <p14:creationId xmlns:p14="http://schemas.microsoft.com/office/powerpoint/2010/main" val="32582656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descr="A painting of a person in blue robe with a crowd of people&#10;&#10;Description automatically generated">
            <a:extLst>
              <a:ext uri="{FF2B5EF4-FFF2-40B4-BE49-F238E27FC236}">
                <a16:creationId xmlns:a16="http://schemas.microsoft.com/office/drawing/2014/main" id="{EC1C57AC-746E-4F41-9CC9-6D8126A608E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7212953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accent6">
                    <a:lumMod val="50000"/>
                  </a:schemeClr>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accent6">
                  <a:lumMod val="50000"/>
                </a:schemeClr>
              </a:solidFill>
              <a:effectLst/>
              <a:latin typeface="+mj-lt"/>
              <a:cs typeface="Times New Roman" pitchFamily="18" charset="0"/>
            </a:endParaRPr>
          </a:p>
        </p:txBody>
      </p:sp>
    </p:spTree>
    <p:extLst>
      <p:ext uri="{BB962C8B-B14F-4D97-AF65-F5344CB8AC3E}">
        <p14:creationId xmlns:p14="http://schemas.microsoft.com/office/powerpoint/2010/main" val="173271107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accent6">
                    <a:lumMod val="50000"/>
                  </a:schemeClr>
                </a:solidFill>
                <a:effectLst/>
                <a:latin typeface="+mj-lt"/>
              </a:rPr>
              <a:t>Người được phụng thờ và tôn vinh cùng với Đức Chúa Cha và Đức Chúa Con: Người đã dùng các tiên tri mà phán dạy. </a:t>
            </a:r>
            <a:endParaRPr lang="en-US" sz="6000" b="0" dirty="0">
              <a:solidFill>
                <a:schemeClr val="accent6">
                  <a:lumMod val="50000"/>
                </a:schemeClr>
              </a:solidFill>
              <a:effectLst/>
              <a:latin typeface="+mj-lt"/>
              <a:cs typeface="Times New Roman" pitchFamily="18" charset="0"/>
            </a:endParaRPr>
          </a:p>
        </p:txBody>
      </p:sp>
    </p:spTree>
    <p:extLst>
      <p:ext uri="{BB962C8B-B14F-4D97-AF65-F5344CB8AC3E}">
        <p14:creationId xmlns:p14="http://schemas.microsoft.com/office/powerpoint/2010/main" val="9722313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accent6">
                    <a:lumMod val="50000"/>
                  </a:schemeClr>
                </a:solidFill>
                <a:effectLst/>
                <a:latin typeface="+mj-lt"/>
              </a:rPr>
              <a:t>Tôi tin Hội Thánh duy nhất thánh thiện công giáo và tông truyền.</a:t>
            </a:r>
            <a:endParaRPr lang="en-US" sz="8000" b="0" dirty="0">
              <a:solidFill>
                <a:schemeClr val="accent6">
                  <a:lumMod val="50000"/>
                </a:schemeClr>
              </a:solidFill>
              <a:effectLst/>
              <a:latin typeface="+mj-lt"/>
              <a:cs typeface="Times New Roman" pitchFamily="18" charset="0"/>
            </a:endParaRPr>
          </a:p>
        </p:txBody>
      </p:sp>
    </p:spTree>
    <p:extLst>
      <p:ext uri="{BB962C8B-B14F-4D97-AF65-F5344CB8AC3E}">
        <p14:creationId xmlns:p14="http://schemas.microsoft.com/office/powerpoint/2010/main" val="389892575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accent6">
                    <a:lumMod val="50000"/>
                  </a:schemeClr>
                </a:solidFill>
                <a:effectLst/>
                <a:latin typeface="+mj-lt"/>
                <a:cs typeface="Times New Roman" pitchFamily="18" charset="0"/>
              </a:rPr>
              <a:t>Tôi tuyên xưng có một Phép Rửa để tha tội. Tôi trông đợi kẻ chết sống lại và sự</a:t>
            </a:r>
            <a:r>
              <a:rPr lang="en-US" sz="6600" b="0" dirty="0">
                <a:solidFill>
                  <a:schemeClr val="accent6">
                    <a:lumMod val="50000"/>
                  </a:schemeClr>
                </a:solidFill>
                <a:effectLst/>
                <a:latin typeface="+mj-lt"/>
                <a:cs typeface="Times New Roman" pitchFamily="18" charset="0"/>
              </a:rPr>
              <a:t> </a:t>
            </a:r>
            <a:r>
              <a:rPr lang="vi-VN" sz="6600" b="0" dirty="0">
                <a:solidFill>
                  <a:schemeClr val="accent6">
                    <a:lumMod val="50000"/>
                  </a:schemeClr>
                </a:solidFill>
                <a:effectLst/>
                <a:latin typeface="+mj-lt"/>
                <a:cs typeface="Times New Roman" pitchFamily="18" charset="0"/>
              </a:rPr>
              <a:t>sống đời sau. </a:t>
            </a:r>
            <a:r>
              <a:rPr lang="vi-VN" sz="6600" b="0" u="sng" dirty="0">
                <a:solidFill>
                  <a:srgbClr val="FF0000"/>
                </a:solidFill>
                <a:effectLst/>
                <a:latin typeface="+mj-lt"/>
                <a:cs typeface="Times New Roman" pitchFamily="18" charset="0"/>
              </a:rPr>
              <a:t>Amen.</a:t>
            </a:r>
            <a:endParaRPr lang="en-US" sz="6600" b="0" u="sng" dirty="0">
              <a:solidFill>
                <a:srgbClr val="FF0000"/>
              </a:solidFill>
              <a:effectLst/>
              <a:latin typeface="+mj-lt"/>
              <a:cs typeface="Times New Roman" pitchFamily="18" charset="0"/>
            </a:endParaRPr>
          </a:p>
        </p:txBody>
      </p:sp>
    </p:spTree>
    <p:extLst>
      <p:ext uri="{BB962C8B-B14F-4D97-AF65-F5344CB8AC3E}">
        <p14:creationId xmlns:p14="http://schemas.microsoft.com/office/powerpoint/2010/main" val="30523853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rgbClr val="003399"/>
                </a:solidFill>
                <a:effectLst/>
                <a:latin typeface="+mj-lt"/>
                <a:cs typeface="Times New Roman" panose="02020603050405020304" pitchFamily="18" charset="0"/>
              </a:rPr>
            </a:br>
            <a:endParaRPr lang="en-US" sz="6600" b="0" dirty="0">
              <a:solidFill>
                <a:srgbClr val="003399"/>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5561999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endParaRPr lang="en-US" b="0" dirty="0">
              <a:solidFill>
                <a:srgbClr val="800000"/>
              </a:solidFill>
              <a:effectLst/>
            </a:endParaRPr>
          </a:p>
        </p:txBody>
      </p:sp>
      <p:pic>
        <p:nvPicPr>
          <p:cNvPr id="5" name="Picture 4" descr="A painting of a person in blue robe with a crowd of people&#10;&#10;Description automatically generated">
            <a:extLst>
              <a:ext uri="{FF2B5EF4-FFF2-40B4-BE49-F238E27FC236}">
                <a16:creationId xmlns:a16="http://schemas.microsoft.com/office/drawing/2014/main" id="{D26711E0-84CB-4ABD-9A61-248CCD6208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61246601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1000" y="514350"/>
            <a:ext cx="4572000" cy="3181350"/>
          </a:xfrm>
        </p:spPr>
        <p:txBody>
          <a:bodyPr>
            <a:normAutofit/>
          </a:bodyPr>
          <a:lstStyle/>
          <a:p>
            <a:r>
              <a:rPr lang="en-US" sz="5400" b="0" dirty="0">
                <a:solidFill>
                  <a:srgbClr val="800000"/>
                </a:solidFill>
                <a:effectLst/>
                <a:latin typeface="+mj-lt"/>
                <a:cs typeface="Times New Roman" pitchFamily="18" charset="0"/>
              </a:rPr>
              <a:t>Ca Dâng </a:t>
            </a:r>
            <a:r>
              <a:rPr lang="en-US" sz="5400" b="0" dirty="0">
                <a:solidFill>
                  <a:srgbClr val="800000"/>
                </a:solidFill>
                <a:effectLst/>
                <a:cs typeface="Times New Roman" pitchFamily="18" charset="0"/>
              </a:rPr>
              <a:t>Lễ</a:t>
            </a:r>
            <a:br>
              <a:rPr lang="en-US" sz="5400" b="0" dirty="0">
                <a:solidFill>
                  <a:srgbClr val="800000"/>
                </a:solidFill>
                <a:effectLst/>
                <a:cs typeface="Times New Roman" pitchFamily="18" charset="0"/>
              </a:rPr>
            </a:br>
            <a:r>
              <a:rPr lang="en-US" sz="3600" b="0" dirty="0">
                <a:solidFill>
                  <a:srgbClr val="800000"/>
                </a:solidFill>
                <a:effectLst/>
                <a:cs typeface="Times New Roman" pitchFamily="18" charset="0"/>
              </a:rPr>
              <a:t>Giai Khúc Dâng Tiến 2</a:t>
            </a:r>
            <a:br>
              <a:rPr lang="en-US" sz="3600" b="0" dirty="0">
                <a:solidFill>
                  <a:srgbClr val="800000"/>
                </a:solidFill>
                <a:effectLst/>
                <a:cs typeface="Times New Roman" pitchFamily="18" charset="0"/>
              </a:rPr>
            </a:br>
            <a:r>
              <a:rPr lang="en-US" sz="3600" b="0" i="1" dirty="0">
                <a:solidFill>
                  <a:srgbClr val="800000"/>
                </a:solidFill>
                <a:effectLst/>
                <a:cs typeface="Times New Roman" pitchFamily="18" charset="0"/>
              </a:rPr>
              <a:t>Giang Tâm</a:t>
            </a:r>
            <a:br>
              <a:rPr lang="en-US" sz="5400" b="0" dirty="0">
                <a:solidFill>
                  <a:srgbClr val="800000"/>
                </a:solidFill>
                <a:effectLst/>
                <a:cs typeface="Times New Roman" pitchFamily="18" charset="0"/>
              </a:rPr>
            </a:br>
            <a:endParaRPr lang="en-US" sz="5400" b="0" dirty="0">
              <a:solidFill>
                <a:srgbClr val="800000"/>
              </a:solidFill>
              <a:effectLst/>
              <a:latin typeface="+mj-lt"/>
              <a:cs typeface="Times New Roman" pitchFamily="18"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4800" y="817244"/>
            <a:ext cx="4840565" cy="4326255"/>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 y="57150"/>
            <a:ext cx="2176939" cy="3414806"/>
          </a:xfrm>
          <a:prstGeom prst="rect">
            <a:avLst/>
          </a:prstGeom>
        </p:spPr>
      </p:pic>
    </p:spTree>
    <p:extLst>
      <p:ext uri="{BB962C8B-B14F-4D97-AF65-F5344CB8AC3E}">
        <p14:creationId xmlns:p14="http://schemas.microsoft.com/office/powerpoint/2010/main" val="3289745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b="0" u="sng" dirty="0">
                <a:solidFill>
                  <a:srgbClr val="002060"/>
                </a:solidFill>
                <a:effectLst/>
                <a:cs typeface="Times New Roman" pitchFamily="18" charset="0"/>
              </a:rPr>
              <a:t>Tk1:</a:t>
            </a:r>
            <a:r>
              <a:rPr lang="en-US" b="0" dirty="0">
                <a:solidFill>
                  <a:srgbClr val="800000"/>
                </a:solidFill>
                <a:effectLst/>
                <a:latin typeface="Times New Roman" pitchFamily="18" charset="0"/>
                <a:cs typeface="Times New Roman" pitchFamily="18" charset="0"/>
              </a:rPr>
              <a:t> </a:t>
            </a:r>
            <a:r>
              <a:rPr lang="en-US" sz="4800" b="0" dirty="0">
                <a:solidFill>
                  <a:srgbClr val="800000"/>
                </a:solidFill>
                <a:effectLst/>
              </a:rPr>
              <a:t>Nguyện dâng Chúa này bánh thơm từ lúa ngon, nguyện dâng Chúa này chén nho nồng ước mong. Nguyện dâng lên Chúa trái tim con bao nồng say khát vọng, chứa chan bao mầm sống. </a:t>
            </a:r>
            <a:endParaRPr lang="vi-VN" sz="4800" b="0" dirty="0">
              <a:solidFill>
                <a:srgbClr val="8000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82843993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b="0" u="sng" dirty="0">
                <a:solidFill>
                  <a:srgbClr val="002060"/>
                </a:solidFill>
                <a:effectLst/>
                <a:cs typeface="Times New Roman" pitchFamily="18" charset="0"/>
              </a:rPr>
              <a:t>**:</a:t>
            </a:r>
            <a:r>
              <a:rPr lang="en-US" b="0" dirty="0">
                <a:solidFill>
                  <a:srgbClr val="800000"/>
                </a:solidFill>
                <a:effectLst/>
                <a:latin typeface="Times New Roman" pitchFamily="18" charset="0"/>
                <a:cs typeface="Times New Roman" pitchFamily="18" charset="0"/>
              </a:rPr>
              <a:t> </a:t>
            </a:r>
            <a:r>
              <a:rPr lang="en-US" sz="4800" b="0" dirty="0">
                <a:solidFill>
                  <a:srgbClr val="800000"/>
                </a:solidFill>
                <a:effectLst/>
              </a:rPr>
              <a:t>Nguyện dâng Chúa ngọn nến xinh rực sang vui, nguyện dâng Chúa này cánh hoa đẹp thắm tươi. Nguyện dâng Chúa ước mơ sáng trong hồn nhiên ấu thơ, lòng con dâng lên Chúa. </a:t>
            </a:r>
            <a:endParaRPr lang="vi-VN" sz="4800" b="0" dirty="0">
              <a:solidFill>
                <a:srgbClr val="8000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2121633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800" b="0" u="sng" dirty="0" err="1">
                <a:solidFill>
                  <a:srgbClr val="002060"/>
                </a:solidFill>
                <a:effectLst/>
                <a:cs typeface="Times New Roman" pitchFamily="18" charset="0"/>
              </a:rPr>
              <a:t>Đk</a:t>
            </a:r>
            <a:r>
              <a:rPr lang="en-US" sz="4800" b="0" u="sng" dirty="0">
                <a:solidFill>
                  <a:srgbClr val="002060"/>
                </a:solidFill>
                <a:effectLst/>
                <a:cs typeface="Times New Roman" pitchFamily="18" charset="0"/>
              </a:rPr>
              <a:t>:</a:t>
            </a:r>
            <a:r>
              <a:rPr lang="en-US" sz="4800" b="0" dirty="0">
                <a:solidFill>
                  <a:srgbClr val="800000"/>
                </a:solidFill>
                <a:effectLst/>
                <a:latin typeface="Times New Roman" pitchFamily="18" charset="0"/>
                <a:cs typeface="Times New Roman" pitchFamily="18" charset="0"/>
              </a:rPr>
              <a:t> </a:t>
            </a:r>
            <a:r>
              <a:rPr lang="en-US" sz="5400" b="0" dirty="0">
                <a:solidFill>
                  <a:srgbClr val="800000"/>
                </a:solidFill>
                <a:effectLst/>
              </a:rPr>
              <a:t>Nguyện dâng Chúa khúc hát mến tin dâng lên bao tâm tình, nguyện dâng Chúa nhân hiền đây của lễ con dâng. </a:t>
            </a:r>
            <a:r>
              <a:rPr lang="en-US" sz="4800" b="0" dirty="0">
                <a:solidFill>
                  <a:srgbClr val="800000"/>
                </a:solidFill>
                <a:effectLst/>
              </a:rPr>
              <a:t>Nguyện dâng Chúa nhân hiền đây của lễ con dâng. </a:t>
            </a:r>
            <a:endParaRPr lang="vi-VN" sz="5400" b="0" dirty="0">
              <a:solidFill>
                <a:srgbClr val="8000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501565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nSpc>
                <a:spcPct val="90000"/>
              </a:lnSpc>
              <a:spcBef>
                <a:spcPts val="0"/>
              </a:spcBef>
            </a:pPr>
            <a:r>
              <a:rPr lang="en-US" sz="7400" b="0" spc="-150" dirty="0">
                <a:solidFill>
                  <a:srgbClr val="800000"/>
                </a:solidFill>
                <a:effectLst/>
                <a:latin typeface="+mj-lt"/>
              </a:rPr>
              <a:t> Ca </a:t>
            </a:r>
            <a:r>
              <a:rPr lang="en-US" sz="7400" b="0" spc="-150" dirty="0" err="1">
                <a:solidFill>
                  <a:srgbClr val="800000"/>
                </a:solidFill>
                <a:effectLst/>
                <a:latin typeface="+mj-lt"/>
              </a:rPr>
              <a:t>Nhập</a:t>
            </a:r>
            <a:r>
              <a:rPr lang="en-US" sz="7400" b="0" spc="-150" dirty="0">
                <a:solidFill>
                  <a:srgbClr val="800000"/>
                </a:solidFill>
                <a:effectLst/>
                <a:latin typeface="+mj-lt"/>
              </a:rPr>
              <a:t> </a:t>
            </a:r>
            <a:r>
              <a:rPr lang="en-US" sz="7400" b="0" spc="-150" dirty="0" err="1">
                <a:solidFill>
                  <a:srgbClr val="800000"/>
                </a:solidFill>
                <a:effectLst/>
                <a:latin typeface="+mj-lt"/>
              </a:rPr>
              <a:t>Lễ</a:t>
            </a:r>
            <a:endParaRPr lang="en-US" sz="7400" b="0" spc="-150" dirty="0">
              <a:solidFill>
                <a:srgbClr val="800000"/>
              </a:solidFill>
              <a:effectLst/>
              <a:latin typeface="+mj-lt"/>
            </a:endParaRPr>
          </a:p>
          <a:p>
            <a:pPr>
              <a:lnSpc>
                <a:spcPct val="90000"/>
              </a:lnSpc>
              <a:spcBef>
                <a:spcPts val="0"/>
              </a:spcBef>
            </a:pPr>
            <a:r>
              <a:rPr lang="en-US" sz="7400" b="0" spc="-150" dirty="0">
                <a:solidFill>
                  <a:srgbClr val="800000"/>
                </a:solidFill>
                <a:effectLst/>
                <a:latin typeface="+mj-lt"/>
              </a:rPr>
              <a:t>Ca </a:t>
            </a:r>
            <a:r>
              <a:rPr lang="en-US" sz="7400" b="0" spc="-150" dirty="0" err="1">
                <a:solidFill>
                  <a:srgbClr val="800000"/>
                </a:solidFill>
                <a:effectLst/>
                <a:latin typeface="+mj-lt"/>
              </a:rPr>
              <a:t>Mừng</a:t>
            </a:r>
            <a:r>
              <a:rPr lang="en-US" sz="7400" b="0" spc="-150" dirty="0">
                <a:solidFill>
                  <a:srgbClr val="800000"/>
                </a:solidFill>
                <a:effectLst/>
                <a:latin typeface="+mj-lt"/>
              </a:rPr>
              <a:t> </a:t>
            </a:r>
            <a:r>
              <a:rPr lang="en-US" sz="7400" b="0" spc="-150" dirty="0" err="1">
                <a:solidFill>
                  <a:srgbClr val="800000"/>
                </a:solidFill>
                <a:effectLst/>
                <a:latin typeface="+mj-lt"/>
              </a:rPr>
              <a:t>Các</a:t>
            </a:r>
            <a:r>
              <a:rPr lang="en-US" sz="7400" b="0" spc="-150" dirty="0">
                <a:solidFill>
                  <a:srgbClr val="800000"/>
                </a:solidFill>
                <a:effectLst/>
                <a:latin typeface="+mj-lt"/>
              </a:rPr>
              <a:t> </a:t>
            </a:r>
            <a:r>
              <a:rPr lang="en-US" sz="7400" b="0" spc="-150" dirty="0" err="1">
                <a:solidFill>
                  <a:srgbClr val="800000"/>
                </a:solidFill>
                <a:effectLst/>
                <a:latin typeface="+mj-lt"/>
              </a:rPr>
              <a:t>Thánh</a:t>
            </a:r>
            <a:endParaRPr lang="en-US" sz="7400" b="0" spc="-150" dirty="0">
              <a:solidFill>
                <a:srgbClr val="800000"/>
              </a:solidFill>
              <a:effectLst/>
              <a:latin typeface="+mj-lt"/>
            </a:endParaRPr>
          </a:p>
          <a:p>
            <a:pPr>
              <a:lnSpc>
                <a:spcPct val="90000"/>
              </a:lnSpc>
              <a:spcBef>
                <a:spcPts val="0"/>
              </a:spcBef>
            </a:pPr>
            <a:r>
              <a:rPr lang="en-US" sz="6600" b="0" i="1" spc="-150" dirty="0" err="1">
                <a:solidFill>
                  <a:srgbClr val="002060"/>
                </a:solidFill>
                <a:effectLst/>
                <a:latin typeface="+mj-lt"/>
              </a:rPr>
              <a:t>Hoài</a:t>
            </a:r>
            <a:r>
              <a:rPr lang="en-US" sz="6600" b="0" i="1" spc="-150" dirty="0">
                <a:solidFill>
                  <a:srgbClr val="002060"/>
                </a:solidFill>
                <a:effectLst/>
                <a:latin typeface="+mj-lt"/>
              </a:rPr>
              <a:t> </a:t>
            </a:r>
            <a:r>
              <a:rPr lang="en-US" sz="6600" b="0" i="1" spc="-150" dirty="0" err="1">
                <a:solidFill>
                  <a:srgbClr val="002060"/>
                </a:solidFill>
                <a:effectLst/>
                <a:latin typeface="+mj-lt"/>
              </a:rPr>
              <a:t>Chiên</a:t>
            </a:r>
            <a:endParaRPr lang="en-US" sz="6600" b="0" i="1" dirty="0">
              <a:solidFill>
                <a:srgbClr val="002060"/>
              </a:solidFill>
              <a:effectLst/>
              <a:latin typeface="+mj-lt"/>
            </a:endParaRPr>
          </a:p>
        </p:txBody>
      </p:sp>
    </p:spTree>
    <p:extLst>
      <p:ext uri="{BB962C8B-B14F-4D97-AF65-F5344CB8AC3E}">
        <p14:creationId xmlns:p14="http://schemas.microsoft.com/office/powerpoint/2010/main" val="1178391515"/>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800" b="0" u="sng" dirty="0">
                <a:solidFill>
                  <a:srgbClr val="002060"/>
                </a:solidFill>
                <a:effectLst/>
                <a:cs typeface="Times New Roman" pitchFamily="18" charset="0"/>
              </a:rPr>
              <a:t>Tk1:</a:t>
            </a:r>
            <a:r>
              <a:rPr lang="en-US" sz="4800" b="0" dirty="0">
                <a:solidFill>
                  <a:srgbClr val="800000"/>
                </a:solidFill>
                <a:effectLst/>
                <a:latin typeface="Times New Roman" pitchFamily="18" charset="0"/>
                <a:cs typeface="Times New Roman" pitchFamily="18" charset="0"/>
              </a:rPr>
              <a:t> </a:t>
            </a:r>
            <a:r>
              <a:rPr lang="en-US" sz="5400" b="0" dirty="0">
                <a:solidFill>
                  <a:srgbClr val="800000"/>
                </a:solidFill>
                <a:effectLst/>
              </a:rPr>
              <a:t>Trọn thân xác nguyện trở nên này lễ dâng và dâng Chúa này trái tim đẹp thánh ân. Nguyện dâng lên Chúa trí tâm với linh hồn con dâng Ngài, Đấng tác sinh đời con</a:t>
            </a:r>
            <a:endParaRPr lang="vi-VN" sz="5400" b="0" dirty="0">
              <a:solidFill>
                <a:srgbClr val="8000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2361108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800" b="0" u="sng" dirty="0">
                <a:solidFill>
                  <a:srgbClr val="002060"/>
                </a:solidFill>
                <a:effectLst/>
                <a:cs typeface="Times New Roman" pitchFamily="18" charset="0"/>
              </a:rPr>
              <a:t>**:</a:t>
            </a:r>
            <a:r>
              <a:rPr lang="en-US" sz="4800" b="0" dirty="0">
                <a:solidFill>
                  <a:srgbClr val="800000"/>
                </a:solidFill>
                <a:effectLst/>
                <a:latin typeface="Times New Roman" pitchFamily="18" charset="0"/>
                <a:cs typeface="Times New Roman" pitchFamily="18" charset="0"/>
              </a:rPr>
              <a:t> </a:t>
            </a:r>
            <a:r>
              <a:rPr lang="en-US" sz="5400" b="0" dirty="0">
                <a:solidFill>
                  <a:srgbClr val="800000"/>
                </a:solidFill>
                <a:effectLst/>
              </a:rPr>
              <a:t>Nguyện xin phúc lành Chúa ban hằng chứa chan, cuộc đời sẽ bừng sáng lên niềm hỉ hoan. Ngài ơi thương đoái lắng nghe tiếng lòng ca con hát lên, lòng thơ dâng lên Chúa. </a:t>
            </a:r>
            <a:endParaRPr lang="vi-VN" sz="5400" b="0" dirty="0">
              <a:solidFill>
                <a:srgbClr val="8000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65188632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4800" b="0" u="sng" dirty="0" err="1">
                <a:solidFill>
                  <a:srgbClr val="002060"/>
                </a:solidFill>
                <a:effectLst/>
                <a:cs typeface="Times New Roman" pitchFamily="18" charset="0"/>
              </a:rPr>
              <a:t>Đk</a:t>
            </a:r>
            <a:r>
              <a:rPr lang="en-US" sz="4800" b="0" u="sng" dirty="0">
                <a:solidFill>
                  <a:srgbClr val="002060"/>
                </a:solidFill>
                <a:effectLst/>
                <a:cs typeface="Times New Roman" pitchFamily="18" charset="0"/>
              </a:rPr>
              <a:t>:</a:t>
            </a:r>
            <a:r>
              <a:rPr lang="en-US" sz="4800" b="0" dirty="0">
                <a:solidFill>
                  <a:srgbClr val="800000"/>
                </a:solidFill>
                <a:effectLst/>
                <a:latin typeface="Times New Roman" pitchFamily="18" charset="0"/>
                <a:cs typeface="Times New Roman" pitchFamily="18" charset="0"/>
              </a:rPr>
              <a:t> </a:t>
            </a:r>
            <a:r>
              <a:rPr lang="en-US" sz="5400" b="0" dirty="0">
                <a:solidFill>
                  <a:srgbClr val="800000"/>
                </a:solidFill>
                <a:effectLst/>
              </a:rPr>
              <a:t>Nguyện dâng Chúa khúc hát mến tin dâng lên bao tâm tình, nguyện dâng Chúa nhân hiền đây của lễ con dâng. </a:t>
            </a:r>
            <a:r>
              <a:rPr lang="en-US" sz="4800" b="0" dirty="0">
                <a:solidFill>
                  <a:srgbClr val="800000"/>
                </a:solidFill>
                <a:effectLst/>
              </a:rPr>
              <a:t>Nguyện dâng Chúa nhân hiền đây của lễ con dâng. </a:t>
            </a:r>
            <a:endParaRPr lang="vi-VN" sz="5400" b="0" dirty="0">
              <a:solidFill>
                <a:srgbClr val="8000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3893278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49481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endParaRPr lang="en-US" b="0" dirty="0">
              <a:solidFill>
                <a:srgbClr val="800000"/>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6324372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33928" y="555526"/>
            <a:ext cx="9182842" cy="317009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6000" b="1" dirty="0">
                <a:ln w="11430"/>
                <a:solidFill>
                  <a:srgbClr val="FF0000"/>
                </a:solidFill>
                <a:cs typeface="Arial" pitchFamily="34" charset="0"/>
              </a:rPr>
              <a:t>Ca </a:t>
            </a:r>
            <a:r>
              <a:rPr lang="en-US" sz="6000" b="1" dirty="0" err="1">
                <a:ln w="11430"/>
                <a:solidFill>
                  <a:srgbClr val="FF0000"/>
                </a:solidFill>
                <a:cs typeface="Arial" pitchFamily="34" charset="0"/>
              </a:rPr>
              <a:t>Nguyện</a:t>
            </a:r>
            <a:r>
              <a:rPr lang="en-US" sz="6000" b="1" dirty="0">
                <a:ln w="11430"/>
                <a:solidFill>
                  <a:srgbClr val="FF0000"/>
                </a:solidFill>
                <a:cs typeface="Arial" pitchFamily="34" charset="0"/>
              </a:rPr>
              <a:t> </a:t>
            </a:r>
            <a:r>
              <a:rPr lang="en-US" sz="6000" b="1" dirty="0" err="1">
                <a:ln w="11430"/>
                <a:solidFill>
                  <a:srgbClr val="FF0000"/>
                </a:solidFill>
                <a:cs typeface="Arial" pitchFamily="34" charset="0"/>
              </a:rPr>
              <a:t>Hiệp</a:t>
            </a:r>
            <a:r>
              <a:rPr lang="en-US" sz="6000" b="1" dirty="0">
                <a:ln w="11430"/>
                <a:solidFill>
                  <a:srgbClr val="FF0000"/>
                </a:solidFill>
                <a:cs typeface="Arial" pitchFamily="34" charset="0"/>
              </a:rPr>
              <a:t> </a:t>
            </a:r>
            <a:r>
              <a:rPr lang="en-US" sz="6000" b="1" dirty="0" err="1">
                <a:ln w="11430"/>
                <a:solidFill>
                  <a:srgbClr val="FF0000"/>
                </a:solidFill>
                <a:cs typeface="Arial" pitchFamily="34" charset="0"/>
              </a:rPr>
              <a:t>Lễ</a:t>
            </a:r>
            <a:endParaRPr lang="en-US" sz="6000" b="1" dirty="0">
              <a:ln w="11430"/>
              <a:solidFill>
                <a:srgbClr val="FF0000"/>
              </a:solidFill>
              <a:cs typeface="Arial" pitchFamily="34" charset="0"/>
            </a:endParaRPr>
          </a:p>
          <a:p>
            <a:pPr algn="ctr" fontAlgn="base">
              <a:spcBef>
                <a:spcPct val="0"/>
              </a:spcBef>
              <a:spcAft>
                <a:spcPct val="0"/>
              </a:spcAft>
            </a:pPr>
            <a:r>
              <a:rPr lang="en-US" sz="8000" b="1" dirty="0">
                <a:ln w="11430"/>
                <a:solidFill>
                  <a:srgbClr val="FF0000"/>
                </a:solidFill>
                <a:cs typeface="Arial" pitchFamily="34" charset="0"/>
              </a:rPr>
              <a:t>Một Cõi Riêng Tư </a:t>
            </a:r>
          </a:p>
          <a:p>
            <a:pPr algn="ctr" fontAlgn="base">
              <a:spcBef>
                <a:spcPct val="0"/>
              </a:spcBef>
              <a:spcAft>
                <a:spcPct val="0"/>
              </a:spcAft>
            </a:pPr>
            <a:r>
              <a:rPr lang="en-US" sz="6000" b="1" i="1" dirty="0">
                <a:ln w="11430"/>
                <a:solidFill>
                  <a:srgbClr val="0B297F"/>
                </a:solidFill>
                <a:cs typeface="Arial" pitchFamily="34" charset="0"/>
              </a:rPr>
              <a:t>Lm. Thái Nguyên</a:t>
            </a:r>
          </a:p>
        </p:txBody>
      </p:sp>
    </p:spTree>
    <p:extLst>
      <p:ext uri="{BB962C8B-B14F-4D97-AF65-F5344CB8AC3E}">
        <p14:creationId xmlns:p14="http://schemas.microsoft.com/office/powerpoint/2010/main" val="385702780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57150"/>
            <a:ext cx="9144000" cy="4872872"/>
          </a:xfrm>
          <a:prstGeom prst="rect">
            <a:avLst/>
          </a:prstGeom>
        </p:spPr>
        <p:txBody>
          <a:bodyPr wrap="square" anchor="ctr" anchorCtr="0">
            <a:spAutoFit/>
          </a:bodyPr>
          <a:lstStyle/>
          <a:p>
            <a:pPr algn="just">
              <a:lnSpc>
                <a:spcPct val="120000"/>
              </a:lnSpc>
            </a:pPr>
            <a:r>
              <a:rPr lang="en-US" sz="4400" b="1" u="sng" dirty="0">
                <a:solidFill>
                  <a:srgbClr val="002060"/>
                </a:solidFill>
                <a:ea typeface="SimHei" pitchFamily="49" charset="-122"/>
                <a:cs typeface="Times New Roman" panose="02020603050405020304" pitchFamily="18" charset="0"/>
              </a:rPr>
              <a:t>Tk1:</a:t>
            </a:r>
            <a:r>
              <a:rPr lang="en-US" sz="4400" b="1" dirty="0">
                <a:solidFill>
                  <a:srgbClr val="FF0000"/>
                </a:solidFill>
                <a:effectLst>
                  <a:outerShdw blurRad="38100" dist="38100" dir="2700000" algn="tl">
                    <a:srgbClr val="000000">
                      <a:alpha val="43137"/>
                    </a:srgbClr>
                  </a:outerShdw>
                </a:effectLst>
                <a:ea typeface="SimHei" pitchFamily="49" charset="-122"/>
                <a:cs typeface="Times New Roman" panose="02020603050405020304" pitchFamily="18" charset="0"/>
              </a:rPr>
              <a:t> </a:t>
            </a:r>
            <a:r>
              <a:rPr lang="en-US" sz="4400" dirty="0">
                <a:solidFill>
                  <a:srgbClr val="800000"/>
                </a:solidFill>
                <a:ea typeface="SimHei" pitchFamily="49" charset="-122"/>
                <a:cs typeface="Times New Roman" panose="02020603050405020304" pitchFamily="18" charset="0"/>
              </a:rPr>
              <a:t>Giữa những xao động của nhân thế nổi trôi. Giữa những sục sôi tranh chấp trong kiếp người. Giữa những đẹp tươi hay ê chề thất bại. Con xin dàng một cõi rất riêng tư. Cho Giê su Đấng tình yêu thẳm sâu. </a:t>
            </a:r>
            <a:endParaRPr lang="en-US" sz="4400" b="1" dirty="0">
              <a:solidFill>
                <a:srgbClr val="800000"/>
              </a:solidFill>
              <a:ea typeface="SimHei" pitchFamily="49" charset="-122"/>
              <a:cs typeface="Times New Roman" panose="02020603050405020304" pitchFamily="18" charset="0"/>
            </a:endParaRPr>
          </a:p>
        </p:txBody>
      </p:sp>
    </p:spTree>
    <p:extLst>
      <p:ext uri="{BB962C8B-B14F-4D97-AF65-F5344CB8AC3E}">
        <p14:creationId xmlns:p14="http://schemas.microsoft.com/office/powerpoint/2010/main" val="79473657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33495"/>
            <a:ext cx="9144000" cy="5176995"/>
          </a:xfrm>
          <a:prstGeom prst="rect">
            <a:avLst/>
          </a:prstGeom>
        </p:spPr>
        <p:txBody>
          <a:bodyPr wrap="square" anchor="ctr" anchorCtr="0">
            <a:spAutoFit/>
          </a:bodyPr>
          <a:lstStyle/>
          <a:p>
            <a:pPr algn="just">
              <a:lnSpc>
                <a:spcPct val="120000"/>
              </a:lnSpc>
            </a:pPr>
            <a:r>
              <a:rPr lang="en-US" sz="4000" b="1" u="sng" dirty="0" err="1">
                <a:solidFill>
                  <a:srgbClr val="002060"/>
                </a:solidFill>
                <a:cs typeface="Times New Roman" panose="02020603050405020304" pitchFamily="18" charset="0"/>
              </a:rPr>
              <a:t>Đk</a:t>
            </a:r>
            <a:r>
              <a:rPr lang="en-US" sz="4000" b="1" u="sng" dirty="0">
                <a:solidFill>
                  <a:srgbClr val="002060"/>
                </a:solidFill>
                <a:cs typeface="Times New Roman" panose="02020603050405020304" pitchFamily="18" charset="0"/>
              </a:rPr>
              <a:t>:</a:t>
            </a:r>
            <a:r>
              <a:rPr lang="en-US" sz="4000" b="1" dirty="0">
                <a:solidFill>
                  <a:srgbClr val="FF0000"/>
                </a:solidFill>
                <a:effectLst>
                  <a:outerShdw blurRad="38100" dist="38100" dir="2700000" algn="tl">
                    <a:srgbClr val="000000">
                      <a:alpha val="43137"/>
                    </a:srgbClr>
                  </a:outerShdw>
                </a:effectLst>
                <a:cs typeface="Times New Roman" panose="02020603050405020304" pitchFamily="18" charset="0"/>
              </a:rPr>
              <a:t> </a:t>
            </a:r>
            <a:r>
              <a:rPr lang="en-US" sz="4000" dirty="0">
                <a:solidFill>
                  <a:srgbClr val="800000"/>
                </a:solidFill>
              </a:rPr>
              <a:t>Một cõi riêng tư trong lòng con xin dành cho Chúa. Một cõi riêng tư trong lòng con Chúa thương ngự trị. Chúa là điểm hẹn nơi con phát xuất ra đi dấn thân cho cuộc đời nhân trần. Chúa là điểm cao nơi con trở lại để sống trong ân tình niềm vui phút an bình. </a:t>
            </a:r>
            <a:endParaRPr lang="en-US" sz="4000" b="1" dirty="0">
              <a:solidFill>
                <a:srgbClr val="800000"/>
              </a:solidFill>
              <a:effectLst>
                <a:outerShdw blurRad="38100" dist="38100" dir="2700000" algn="tl">
                  <a:srgbClr val="000000">
                    <a:alpha val="43137"/>
                  </a:srgbClr>
                </a:outerShdw>
              </a:effectLst>
              <a:ea typeface="SimHei" pitchFamily="49" charset="-122"/>
              <a:cs typeface="Times New Roman" panose="02020603050405020304" pitchFamily="18" charset="0"/>
            </a:endParaRPr>
          </a:p>
        </p:txBody>
      </p:sp>
    </p:spTree>
    <p:extLst>
      <p:ext uri="{BB962C8B-B14F-4D97-AF65-F5344CB8AC3E}">
        <p14:creationId xmlns:p14="http://schemas.microsoft.com/office/powerpoint/2010/main" val="221445262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33350"/>
            <a:ext cx="9144000" cy="4872872"/>
          </a:xfrm>
          <a:prstGeom prst="rect">
            <a:avLst/>
          </a:prstGeom>
        </p:spPr>
        <p:txBody>
          <a:bodyPr wrap="square" anchor="ctr" anchorCtr="0">
            <a:spAutoFit/>
          </a:bodyPr>
          <a:lstStyle/>
          <a:p>
            <a:pPr algn="just">
              <a:lnSpc>
                <a:spcPct val="120000"/>
              </a:lnSpc>
              <a:defRPr/>
            </a:pPr>
            <a:r>
              <a:rPr lang="en-US" sz="4400" b="1" u="sng" dirty="0">
                <a:solidFill>
                  <a:srgbClr val="002060"/>
                </a:solidFill>
                <a:ea typeface="SimHei" pitchFamily="49" charset="-122"/>
                <a:cs typeface="Times New Roman" panose="02020603050405020304" pitchFamily="18" charset="0"/>
              </a:rPr>
              <a:t>Tk2:</a:t>
            </a:r>
            <a:r>
              <a:rPr lang="en-US" sz="4400" b="1" dirty="0">
                <a:solidFill>
                  <a:srgbClr val="FF0000"/>
                </a:solidFill>
                <a:effectLst>
                  <a:outerShdw blurRad="38100" dist="38100" dir="2700000" algn="tl">
                    <a:srgbClr val="000000">
                      <a:alpha val="43137"/>
                    </a:srgbClr>
                  </a:outerShdw>
                </a:effectLst>
                <a:ea typeface="SimHei" pitchFamily="49" charset="-122"/>
                <a:cs typeface="Times New Roman" panose="02020603050405020304" pitchFamily="18" charset="0"/>
              </a:rPr>
              <a:t> </a:t>
            </a:r>
            <a:r>
              <a:rPr lang="en-US" sz="4400" dirty="0">
                <a:solidFill>
                  <a:srgbClr val="800000"/>
                </a:solidFill>
                <a:ea typeface="SimHei" pitchFamily="49" charset="-122"/>
                <a:cs typeface="Times New Roman" panose="02020603050405020304" pitchFamily="18" charset="0"/>
              </a:rPr>
              <a:t>Giữa những u hoài và lo lắng ngày mai. Giữa những đổi thay được mất hơn thua này. Giữa những cuồng say đam mê trần gian này. Xin giữ lại một cõi rất riêng tư. Cho Giê su Đấng là nơi náu thân. </a:t>
            </a:r>
            <a:endParaRPr lang="en-US" sz="4400" b="1" dirty="0">
              <a:solidFill>
                <a:srgbClr val="800000"/>
              </a:solidFill>
              <a:ea typeface="SimHei" pitchFamily="49" charset="-122"/>
              <a:cs typeface="Times New Roman" panose="02020603050405020304" pitchFamily="18" charset="0"/>
            </a:endParaRPr>
          </a:p>
        </p:txBody>
      </p:sp>
    </p:spTree>
    <p:extLst>
      <p:ext uri="{BB962C8B-B14F-4D97-AF65-F5344CB8AC3E}">
        <p14:creationId xmlns:p14="http://schemas.microsoft.com/office/powerpoint/2010/main" val="50329520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350" y="-45092"/>
            <a:ext cx="9144000" cy="5176995"/>
          </a:xfrm>
          <a:prstGeom prst="rect">
            <a:avLst/>
          </a:prstGeom>
        </p:spPr>
        <p:txBody>
          <a:bodyPr wrap="square" anchor="ctr" anchorCtr="0">
            <a:spAutoFit/>
          </a:bodyPr>
          <a:lstStyle/>
          <a:p>
            <a:pPr algn="just">
              <a:lnSpc>
                <a:spcPct val="120000"/>
              </a:lnSpc>
              <a:defRPr/>
            </a:pPr>
            <a:r>
              <a:rPr lang="en-US" sz="4000" b="1" u="sng" dirty="0" err="1">
                <a:solidFill>
                  <a:srgbClr val="002060"/>
                </a:solidFill>
                <a:cs typeface="Times New Roman" panose="02020603050405020304" pitchFamily="18" charset="0"/>
              </a:rPr>
              <a:t>Đk</a:t>
            </a:r>
            <a:r>
              <a:rPr lang="en-US" sz="4000" b="1" u="sng" dirty="0">
                <a:solidFill>
                  <a:srgbClr val="002060"/>
                </a:solidFill>
                <a:cs typeface="Times New Roman" panose="02020603050405020304" pitchFamily="18" charset="0"/>
              </a:rPr>
              <a:t>:</a:t>
            </a:r>
            <a:r>
              <a:rPr lang="en-US" sz="4000" b="1" dirty="0">
                <a:solidFill>
                  <a:srgbClr val="FF0000"/>
                </a:solidFill>
                <a:effectLst>
                  <a:outerShdw blurRad="38100" dist="38100" dir="2700000" algn="tl">
                    <a:srgbClr val="000000">
                      <a:alpha val="43137"/>
                    </a:srgbClr>
                  </a:outerShdw>
                </a:effectLst>
                <a:cs typeface="Times New Roman" panose="02020603050405020304" pitchFamily="18" charset="0"/>
              </a:rPr>
              <a:t> </a:t>
            </a:r>
            <a:r>
              <a:rPr lang="en-US" sz="4000" dirty="0">
                <a:solidFill>
                  <a:srgbClr val="800000"/>
                </a:solidFill>
              </a:rPr>
              <a:t>Một cõi riêng tư trong lòng con xin dành cho Chúa. Một cõi riêng tư trong lòng con Chúa thương ngự trị. Chúa là điểm hẹn nơi con phát xuất ra đi dấn thân cho cuộc đời nhân trần. Chúa là điểm cao nơi con trở lại để sống trong ân tình niềm vui phút an bình. </a:t>
            </a:r>
            <a:endParaRPr lang="en-US" sz="4000" b="1" dirty="0">
              <a:solidFill>
                <a:srgbClr val="800000"/>
              </a:solidFill>
              <a:effectLst>
                <a:outerShdw blurRad="38100" dist="38100" dir="2700000" algn="tl">
                  <a:srgbClr val="000000">
                    <a:alpha val="43137"/>
                  </a:srgbClr>
                </a:outerShdw>
              </a:effectLst>
              <a:ea typeface="SimHei" pitchFamily="49" charset="-122"/>
              <a:cs typeface="Times New Roman" panose="02020603050405020304" pitchFamily="18" charset="0"/>
            </a:endParaRPr>
          </a:p>
        </p:txBody>
      </p:sp>
    </p:spTree>
    <p:extLst>
      <p:ext uri="{BB962C8B-B14F-4D97-AF65-F5344CB8AC3E}">
        <p14:creationId xmlns:p14="http://schemas.microsoft.com/office/powerpoint/2010/main" val="41863232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010150"/>
          </a:xfrm>
        </p:spPr>
        <p:txBody>
          <a:bodyPr>
            <a:noAutofit/>
          </a:bodyPr>
          <a:lstStyle/>
          <a:p>
            <a:pPr algn="just"/>
            <a:r>
              <a:rPr lang="en-US" sz="5400" b="0" u="sng" dirty="0">
                <a:solidFill>
                  <a:srgbClr val="002060"/>
                </a:solidFill>
                <a:effectLst/>
                <a:cs typeface="Times New Roman" pitchFamily="18" charset="0"/>
              </a:rPr>
              <a:t>Tk1</a:t>
            </a:r>
            <a:r>
              <a:rPr lang="vi-VN" sz="5400" b="0" u="sng" dirty="0">
                <a:solidFill>
                  <a:srgbClr val="002060"/>
                </a:solidFill>
                <a:effectLst/>
                <a:cs typeface="Times New Roman" pitchFamily="18" charset="0"/>
              </a:rPr>
              <a:t>:</a:t>
            </a:r>
            <a:r>
              <a:rPr lang="vi-VN" sz="5400" b="0" dirty="0">
                <a:solidFill>
                  <a:srgbClr val="800000"/>
                </a:solidFill>
                <a:effectLst/>
                <a:latin typeface="Times New Roman" pitchFamily="18" charset="0"/>
                <a:cs typeface="Times New Roman" pitchFamily="18" charset="0"/>
              </a:rPr>
              <a:t> </a:t>
            </a:r>
            <a:r>
              <a:rPr lang="vi-VN" b="0" dirty="0">
                <a:solidFill>
                  <a:srgbClr val="800000"/>
                </a:solidFill>
                <a:effectLst/>
              </a:rPr>
              <a:t>Đoàn con hiệp hoan dâng tiếng hát như áng hương. Trước dung nhan cực linh Cha từ bi ngự Thiên Đường. Nguyện Chúa dủ thương vì công ơn bao Thánh nhân. Giúp chúng con mau vượt biển hiểm nghèo trần gian.</a:t>
            </a:r>
            <a:endParaRPr lang="vi-VN" sz="6000" b="0" dirty="0">
              <a:solidFill>
                <a:srgbClr val="8000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95704532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0" y="133350"/>
            <a:ext cx="9144000" cy="4872872"/>
          </a:xfrm>
          <a:prstGeom prst="rect">
            <a:avLst/>
          </a:prstGeom>
        </p:spPr>
        <p:txBody>
          <a:bodyPr wrap="square" anchor="ctr" anchorCtr="0">
            <a:spAutoFit/>
          </a:bodyPr>
          <a:lstStyle/>
          <a:p>
            <a:pPr algn="just">
              <a:lnSpc>
                <a:spcPct val="120000"/>
              </a:lnSpc>
              <a:defRPr/>
            </a:pPr>
            <a:r>
              <a:rPr lang="en-US" sz="4400" b="1" u="sng" dirty="0">
                <a:solidFill>
                  <a:srgbClr val="002060"/>
                </a:solidFill>
                <a:ea typeface="SimHei" pitchFamily="49" charset="-122"/>
                <a:cs typeface="Times New Roman" panose="02020603050405020304" pitchFamily="18" charset="0"/>
              </a:rPr>
              <a:t>Tk3:</a:t>
            </a:r>
            <a:r>
              <a:rPr lang="en-US" sz="4400" b="1" dirty="0">
                <a:solidFill>
                  <a:srgbClr val="FF0000"/>
                </a:solidFill>
                <a:effectLst>
                  <a:outerShdw blurRad="38100" dist="38100" dir="2700000" algn="tl">
                    <a:srgbClr val="000000">
                      <a:alpha val="43137"/>
                    </a:srgbClr>
                  </a:outerShdw>
                </a:effectLst>
                <a:ea typeface="SimHei" pitchFamily="49" charset="-122"/>
                <a:cs typeface="Times New Roman" panose="02020603050405020304" pitchFamily="18" charset="0"/>
              </a:rPr>
              <a:t> </a:t>
            </a:r>
            <a:r>
              <a:rPr lang="en-US" sz="4400" dirty="0">
                <a:solidFill>
                  <a:srgbClr val="800000"/>
                </a:solidFill>
                <a:ea typeface="SimHei" pitchFamily="49" charset="-122"/>
                <a:cs typeface="Times New Roman" panose="02020603050405020304" pitchFamily="18" charset="0"/>
              </a:rPr>
              <a:t>Giữa lúc cuộc đời bị nhân thế cười chê. Giữa lúc bỏ bê le bước trong hoang dại. Giữa lúc họa tai không ai người đoái hoài. Xin trở về một cõi rất riêng tư. Trong Giê su Đấng chở che đỡ nâng. </a:t>
            </a:r>
            <a:endParaRPr lang="en-US" sz="4400" b="1" dirty="0">
              <a:solidFill>
                <a:srgbClr val="800000"/>
              </a:solidFill>
              <a:ea typeface="SimHei" pitchFamily="49" charset="-122"/>
              <a:cs typeface="Times New Roman" panose="02020603050405020304" pitchFamily="18" charset="0"/>
            </a:endParaRPr>
          </a:p>
        </p:txBody>
      </p:sp>
    </p:spTree>
    <p:extLst>
      <p:ext uri="{BB962C8B-B14F-4D97-AF65-F5344CB8AC3E}">
        <p14:creationId xmlns:p14="http://schemas.microsoft.com/office/powerpoint/2010/main" val="27561519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p:nvSpPr>
        <p:spPr>
          <a:xfrm>
            <a:off x="6350" y="-38742"/>
            <a:ext cx="9144000" cy="5176995"/>
          </a:xfrm>
          <a:prstGeom prst="rect">
            <a:avLst/>
          </a:prstGeom>
        </p:spPr>
        <p:txBody>
          <a:bodyPr wrap="square" anchor="ctr" anchorCtr="0">
            <a:spAutoFit/>
          </a:bodyPr>
          <a:lstStyle/>
          <a:p>
            <a:pPr algn="just">
              <a:lnSpc>
                <a:spcPct val="120000"/>
              </a:lnSpc>
              <a:defRPr/>
            </a:pPr>
            <a:r>
              <a:rPr lang="en-US" sz="4000" b="1" u="sng" dirty="0" err="1">
                <a:solidFill>
                  <a:srgbClr val="002060"/>
                </a:solidFill>
                <a:cs typeface="Times New Roman" panose="02020603050405020304" pitchFamily="18" charset="0"/>
              </a:rPr>
              <a:t>Đk</a:t>
            </a:r>
            <a:r>
              <a:rPr lang="en-US" sz="4000" b="1" u="sng" dirty="0">
                <a:solidFill>
                  <a:srgbClr val="002060"/>
                </a:solidFill>
                <a:cs typeface="Times New Roman" panose="02020603050405020304" pitchFamily="18" charset="0"/>
              </a:rPr>
              <a:t>:</a:t>
            </a:r>
            <a:r>
              <a:rPr lang="en-US" sz="4000" b="1" dirty="0">
                <a:solidFill>
                  <a:srgbClr val="FF0000"/>
                </a:solidFill>
                <a:effectLst>
                  <a:outerShdw blurRad="38100" dist="38100" dir="2700000" algn="tl">
                    <a:srgbClr val="000000">
                      <a:alpha val="43137"/>
                    </a:srgbClr>
                  </a:outerShdw>
                </a:effectLst>
                <a:cs typeface="Times New Roman" panose="02020603050405020304" pitchFamily="18" charset="0"/>
              </a:rPr>
              <a:t> </a:t>
            </a:r>
            <a:r>
              <a:rPr lang="en-US" sz="4000" dirty="0">
                <a:solidFill>
                  <a:srgbClr val="800000"/>
                </a:solidFill>
              </a:rPr>
              <a:t>Một cõi riêng tư trong lòng con xin dành cho Chúa. Một cõi riêng tư trong lòng con Chúa thương ngự trị. Chúa là điểm hẹn nơi con phát xuất ra đi dấn thân cho cuộc đời nhân trần. Chúa là điểm cao nơi con trở lại để sống trong ân tình niềm vui phút an bình. </a:t>
            </a:r>
            <a:endParaRPr lang="en-US" sz="4000" b="1" dirty="0">
              <a:solidFill>
                <a:srgbClr val="800000"/>
              </a:solidFill>
              <a:effectLst>
                <a:outerShdw blurRad="38100" dist="38100" dir="2700000" algn="tl">
                  <a:srgbClr val="000000">
                    <a:alpha val="43137"/>
                  </a:srgbClr>
                </a:outerShdw>
              </a:effectLst>
              <a:ea typeface="SimHei" pitchFamily="49" charset="-122"/>
              <a:cs typeface="Times New Roman" panose="02020603050405020304" pitchFamily="18" charset="0"/>
            </a:endParaRPr>
          </a:p>
        </p:txBody>
      </p:sp>
    </p:spTree>
    <p:extLst>
      <p:ext uri="{BB962C8B-B14F-4D97-AF65-F5344CB8AC3E}">
        <p14:creationId xmlns:p14="http://schemas.microsoft.com/office/powerpoint/2010/main" val="241471733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endParaRPr lang="en-US" b="0" dirty="0">
              <a:solidFill>
                <a:srgbClr val="800000"/>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20753931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0" y="748898"/>
            <a:ext cx="9263992" cy="3170099"/>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fontAlgn="base">
              <a:spcBef>
                <a:spcPct val="0"/>
              </a:spcBef>
              <a:spcAft>
                <a:spcPct val="0"/>
              </a:spcAft>
            </a:pPr>
            <a:r>
              <a:rPr lang="en-US" sz="8000" dirty="0">
                <a:ln w="11430"/>
                <a:solidFill>
                  <a:srgbClr val="FF0000"/>
                </a:solidFill>
                <a:cs typeface="Arial" panose="020B0604020202020204" pitchFamily="34" charset="0"/>
              </a:rPr>
              <a:t>Ca </a:t>
            </a:r>
            <a:r>
              <a:rPr lang="en-US" sz="8000" dirty="0" err="1">
                <a:ln w="11430"/>
                <a:solidFill>
                  <a:srgbClr val="FF0000"/>
                </a:solidFill>
                <a:cs typeface="Arial" panose="020B0604020202020204" pitchFamily="34" charset="0"/>
              </a:rPr>
              <a:t>Kết</a:t>
            </a:r>
            <a:r>
              <a:rPr lang="en-US" sz="8000" dirty="0">
                <a:ln w="11430"/>
                <a:solidFill>
                  <a:srgbClr val="FF0000"/>
                </a:solidFill>
                <a:cs typeface="Arial" panose="020B0604020202020204" pitchFamily="34" charset="0"/>
              </a:rPr>
              <a:t> </a:t>
            </a:r>
            <a:r>
              <a:rPr lang="en-US" sz="8000" dirty="0" err="1">
                <a:ln w="11430"/>
                <a:solidFill>
                  <a:srgbClr val="FF0000"/>
                </a:solidFill>
                <a:cs typeface="Arial" panose="020B0604020202020204" pitchFamily="34" charset="0"/>
              </a:rPr>
              <a:t>Lễ</a:t>
            </a:r>
            <a:endParaRPr lang="en-US" sz="8000" dirty="0">
              <a:ln w="11430"/>
              <a:solidFill>
                <a:srgbClr val="FF0000"/>
              </a:solidFill>
              <a:cs typeface="Arial" panose="020B0604020202020204" pitchFamily="34" charset="0"/>
            </a:endParaRPr>
          </a:p>
          <a:p>
            <a:pPr algn="ctr" fontAlgn="base">
              <a:spcBef>
                <a:spcPct val="0"/>
              </a:spcBef>
              <a:spcAft>
                <a:spcPct val="0"/>
              </a:spcAft>
            </a:pPr>
            <a:r>
              <a:rPr lang="en-US" sz="6000" b="1" dirty="0">
                <a:ln w="11430"/>
                <a:solidFill>
                  <a:srgbClr val="FF0000"/>
                </a:solidFill>
                <a:cs typeface="Arial" panose="020B0604020202020204" pitchFamily="34" charset="0"/>
              </a:rPr>
              <a:t>Hào Quang Thiên Quốc</a:t>
            </a:r>
          </a:p>
          <a:p>
            <a:pPr algn="ctr" fontAlgn="base">
              <a:spcBef>
                <a:spcPct val="0"/>
              </a:spcBef>
              <a:spcAft>
                <a:spcPct val="0"/>
              </a:spcAft>
            </a:pPr>
            <a:r>
              <a:rPr lang="en-US" sz="6000" b="1" i="1" dirty="0">
                <a:ln w="11430"/>
                <a:solidFill>
                  <a:srgbClr val="0B297F"/>
                </a:solidFill>
                <a:cs typeface="Arial" panose="020B0604020202020204" pitchFamily="34" charset="0"/>
              </a:rPr>
              <a:t>Hoài Đức</a:t>
            </a:r>
            <a:endParaRPr lang="en-US" sz="4400" b="1" i="1" dirty="0">
              <a:ln w="11430"/>
              <a:solidFill>
                <a:srgbClr val="0B297F"/>
              </a:solidFill>
              <a:cs typeface="Arial" panose="020B0604020202020204" pitchFamily="34" charset="0"/>
            </a:endParaRPr>
          </a:p>
        </p:txBody>
      </p:sp>
    </p:spTree>
    <p:extLst>
      <p:ext uri="{BB962C8B-B14F-4D97-AF65-F5344CB8AC3E}">
        <p14:creationId xmlns:p14="http://schemas.microsoft.com/office/powerpoint/2010/main" val="66797079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22962"/>
          </a:xfrm>
        </p:spPr>
        <p:txBody>
          <a:bodyPr anchor="ctr">
            <a:noAutofit/>
          </a:bodyPr>
          <a:lstStyle/>
          <a:p>
            <a:pPr algn="just">
              <a:spcBef>
                <a:spcPts val="0"/>
              </a:spcBef>
            </a:pPr>
            <a:r>
              <a:rPr lang="en-US" sz="4400" b="0" u="sng" dirty="0" err="1">
                <a:solidFill>
                  <a:srgbClr val="002060"/>
                </a:solidFill>
                <a:effectLst/>
                <a:latin typeface="+mj-lt"/>
                <a:cs typeface="Arial" panose="020B0604020202020204" pitchFamily="34" charset="0"/>
              </a:rPr>
              <a:t>Đk</a:t>
            </a:r>
            <a:r>
              <a:rPr lang="en-US" sz="4400" b="0" dirty="0">
                <a:solidFill>
                  <a:srgbClr val="002060"/>
                </a:solidFill>
                <a:effectLst/>
                <a:latin typeface="+mj-lt"/>
                <a:cs typeface="Arial" panose="020B0604020202020204" pitchFamily="34" charset="0"/>
              </a:rPr>
              <a:t>:</a:t>
            </a:r>
            <a:r>
              <a:rPr lang="en-US" sz="4400" b="0" dirty="0">
                <a:solidFill>
                  <a:srgbClr val="800000"/>
                </a:solidFill>
                <a:effectLst/>
                <a:latin typeface="+mj-lt"/>
                <a:cs typeface="Arial" panose="020B0604020202020204" pitchFamily="34" charset="0"/>
              </a:rPr>
              <a:t> </a:t>
            </a:r>
            <a:r>
              <a:rPr lang="en-US" sz="4800" b="0" dirty="0">
                <a:solidFill>
                  <a:srgbClr val="800000"/>
                </a:solidFill>
                <a:effectLst/>
              </a:rPr>
              <a:t>Hào quang thiên quốc tươi sáng vô cùng! Nhạc ca thiên quốc ngây ngất vô cùng! Bên Chúa vinh quang Thần Thánh vui mừng. Bảo </a:t>
            </a:r>
            <a:r>
              <a:rPr lang="en-US" sz="4800" b="0" dirty="0" err="1">
                <a:solidFill>
                  <a:srgbClr val="800000"/>
                </a:solidFill>
                <a:effectLst/>
              </a:rPr>
              <a:t>Tòa</a:t>
            </a:r>
            <a:r>
              <a:rPr lang="en-US" sz="4800" b="0" dirty="0">
                <a:solidFill>
                  <a:srgbClr val="800000"/>
                </a:solidFill>
                <a:effectLst/>
              </a:rPr>
              <a:t> triều thiên chứng minh toàn công. </a:t>
            </a:r>
            <a:endParaRPr lang="vi-VN" sz="4400" b="0" dirty="0">
              <a:solidFill>
                <a:srgbClr val="800000"/>
              </a:solidFill>
              <a:effectLst/>
              <a:latin typeface="+mj-lt"/>
              <a:cs typeface="Arial" panose="020B0604020202020204" pitchFamily="34" charset="0"/>
            </a:endParaRPr>
          </a:p>
        </p:txBody>
      </p:sp>
    </p:spTree>
    <p:extLst>
      <p:ext uri="{BB962C8B-B14F-4D97-AF65-F5344CB8AC3E}">
        <p14:creationId xmlns:p14="http://schemas.microsoft.com/office/powerpoint/2010/main" val="21408101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4800" b="0" u="sng" spc="-300" dirty="0">
                <a:solidFill>
                  <a:srgbClr val="002060"/>
                </a:solidFill>
                <a:effectLst/>
                <a:latin typeface="+mj-lt"/>
              </a:rPr>
              <a:t>Tk1:</a:t>
            </a:r>
            <a:r>
              <a:rPr lang="vi-VN" sz="4800" b="0" spc="-300" dirty="0">
                <a:solidFill>
                  <a:srgbClr val="800000"/>
                </a:solidFill>
                <a:effectLst/>
                <a:latin typeface="+mj-lt"/>
              </a:rPr>
              <a:t> </a:t>
            </a:r>
            <a:r>
              <a:rPr lang="en-US" sz="4800" b="0" dirty="0">
                <a:solidFill>
                  <a:srgbClr val="800000"/>
                </a:solidFill>
                <a:effectLst/>
              </a:rPr>
              <a:t>Trần gian không đường đàn không tiếng ca. Trần thế không điệu nhạc không tứ thơ. Mong tượng trưng diễn đạt được nơi trường xuân. Nơi nhạc thơ quyến hồn đàn ca thần thánh ngân. </a:t>
            </a:r>
            <a:endParaRPr lang="vi-VN" sz="4800" b="0" spc="-150" dirty="0">
              <a:solidFill>
                <a:srgbClr val="800000"/>
              </a:solidFill>
              <a:effectLst/>
              <a:latin typeface="+mj-lt"/>
            </a:endParaRPr>
          </a:p>
        </p:txBody>
      </p:sp>
    </p:spTree>
    <p:extLst>
      <p:ext uri="{BB962C8B-B14F-4D97-AF65-F5344CB8AC3E}">
        <p14:creationId xmlns:p14="http://schemas.microsoft.com/office/powerpoint/2010/main" val="4270889810"/>
      </p:ext>
    </p:extLst>
  </p:cSld>
  <p:clrMapOvr>
    <a:masterClrMapping/>
  </p:clrMapOvr>
  <p:transition/>
</p:sld>
</file>

<file path=ppt/slides/slide7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22962"/>
          </a:xfrm>
        </p:spPr>
        <p:txBody>
          <a:bodyPr anchor="ctr">
            <a:noAutofit/>
          </a:bodyPr>
          <a:lstStyle/>
          <a:p>
            <a:pPr algn="just">
              <a:spcBef>
                <a:spcPts val="0"/>
              </a:spcBef>
            </a:pPr>
            <a:r>
              <a:rPr lang="en-US" sz="4800" b="0" u="sng" dirty="0">
                <a:solidFill>
                  <a:srgbClr val="002060"/>
                </a:solidFill>
                <a:effectLst/>
                <a:latin typeface="+mj-lt"/>
                <a:cs typeface="Arial" panose="020B0604020202020204" pitchFamily="34" charset="0"/>
              </a:rPr>
              <a:t>**:</a:t>
            </a:r>
            <a:r>
              <a:rPr lang="en-US" sz="4800" b="0" dirty="0">
                <a:solidFill>
                  <a:srgbClr val="800000"/>
                </a:solidFill>
                <a:effectLst/>
                <a:latin typeface="+mj-lt"/>
                <a:cs typeface="Arial" panose="020B0604020202020204" pitchFamily="34" charset="0"/>
              </a:rPr>
              <a:t> </a:t>
            </a:r>
            <a:r>
              <a:rPr lang="en-US" sz="4800" b="0" dirty="0">
                <a:solidFill>
                  <a:srgbClr val="800000"/>
                </a:solidFill>
                <a:effectLst/>
              </a:rPr>
              <a:t>Một nơi không còn thời gian ước mơ và hết kinh hoàng sầu bi lắng lo. Các Thánh ngắm chầu nhan Chúa không lúc rời. Đức kính mến nguyên tuyền không còn nhạt phai. </a:t>
            </a:r>
            <a:endParaRPr lang="vi-VN" sz="4800" b="0" dirty="0">
              <a:solidFill>
                <a:srgbClr val="800000"/>
              </a:solidFill>
              <a:effectLst/>
              <a:latin typeface="+mj-lt"/>
              <a:cs typeface="Arial" panose="020B0604020202020204" pitchFamily="34" charset="0"/>
            </a:endParaRPr>
          </a:p>
        </p:txBody>
      </p:sp>
    </p:spTree>
    <p:extLst>
      <p:ext uri="{BB962C8B-B14F-4D97-AF65-F5344CB8AC3E}">
        <p14:creationId xmlns:p14="http://schemas.microsoft.com/office/powerpoint/2010/main" val="270844592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22962"/>
          </a:xfrm>
        </p:spPr>
        <p:txBody>
          <a:bodyPr anchor="ctr">
            <a:noAutofit/>
          </a:bodyPr>
          <a:lstStyle/>
          <a:p>
            <a:pPr algn="just">
              <a:spcBef>
                <a:spcPts val="0"/>
              </a:spcBef>
            </a:pPr>
            <a:r>
              <a:rPr lang="en-US" sz="4400" b="0" u="sng" dirty="0" err="1">
                <a:solidFill>
                  <a:srgbClr val="002060"/>
                </a:solidFill>
                <a:effectLst/>
                <a:latin typeface="+mj-lt"/>
                <a:cs typeface="Arial" panose="020B0604020202020204" pitchFamily="34" charset="0"/>
              </a:rPr>
              <a:t>Đk</a:t>
            </a:r>
            <a:r>
              <a:rPr lang="en-US" sz="4400" b="0" dirty="0">
                <a:solidFill>
                  <a:srgbClr val="002060"/>
                </a:solidFill>
                <a:effectLst/>
                <a:latin typeface="+mj-lt"/>
                <a:cs typeface="Arial" panose="020B0604020202020204" pitchFamily="34" charset="0"/>
              </a:rPr>
              <a:t>:</a:t>
            </a:r>
            <a:r>
              <a:rPr lang="en-US" sz="4400" b="0" dirty="0">
                <a:solidFill>
                  <a:srgbClr val="800000"/>
                </a:solidFill>
                <a:effectLst/>
                <a:latin typeface="+mj-lt"/>
                <a:cs typeface="Arial" panose="020B0604020202020204" pitchFamily="34" charset="0"/>
              </a:rPr>
              <a:t> </a:t>
            </a:r>
            <a:r>
              <a:rPr lang="en-US" sz="4800" b="0" dirty="0">
                <a:solidFill>
                  <a:srgbClr val="800000"/>
                </a:solidFill>
                <a:effectLst/>
              </a:rPr>
              <a:t>Hào quang thiên quốc tươi sáng vô cùng! Nhạc ca thiên quốc ngây ngất vô cùng! Bên Chúa vinh quang Thần Thánh vui mừng. Bảo </a:t>
            </a:r>
            <a:r>
              <a:rPr lang="en-US" sz="4800" b="0" dirty="0" err="1">
                <a:solidFill>
                  <a:srgbClr val="800000"/>
                </a:solidFill>
                <a:effectLst/>
              </a:rPr>
              <a:t>Tòa</a:t>
            </a:r>
            <a:r>
              <a:rPr lang="en-US" sz="4800" b="0" dirty="0">
                <a:solidFill>
                  <a:srgbClr val="800000"/>
                </a:solidFill>
                <a:effectLst/>
              </a:rPr>
              <a:t> triều thiên chứng minh toàn công. </a:t>
            </a:r>
            <a:endParaRPr lang="vi-VN" sz="4400" b="0" dirty="0">
              <a:solidFill>
                <a:srgbClr val="800000"/>
              </a:solidFill>
              <a:effectLst/>
              <a:latin typeface="+mj-lt"/>
              <a:cs typeface="Arial" panose="020B0604020202020204" pitchFamily="34" charset="0"/>
            </a:endParaRPr>
          </a:p>
        </p:txBody>
      </p:sp>
    </p:spTree>
    <p:extLst>
      <p:ext uri="{BB962C8B-B14F-4D97-AF65-F5344CB8AC3E}">
        <p14:creationId xmlns:p14="http://schemas.microsoft.com/office/powerpoint/2010/main" val="238530611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endParaRPr lang="en-US" b="0" dirty="0">
              <a:solidFill>
                <a:srgbClr val="800000"/>
              </a:solidFill>
              <a:effectLst/>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20753931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6953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143499"/>
          </a:xfrm>
        </p:spPr>
        <p:txBody>
          <a:bodyPr>
            <a:noAutofit/>
          </a:bodyPr>
          <a:lstStyle/>
          <a:p>
            <a:pPr algn="just"/>
            <a:r>
              <a:rPr lang="en-US" sz="5000" b="0" u="sng" dirty="0" err="1">
                <a:solidFill>
                  <a:srgbClr val="002060"/>
                </a:solidFill>
                <a:effectLst/>
                <a:cs typeface="Times New Roman" pitchFamily="18" charset="0"/>
              </a:rPr>
              <a:t>Đk</a:t>
            </a:r>
            <a:r>
              <a:rPr lang="vi-VN" sz="5000" b="0" u="sng" dirty="0">
                <a:solidFill>
                  <a:srgbClr val="002060"/>
                </a:solidFill>
                <a:effectLst/>
                <a:cs typeface="Times New Roman" pitchFamily="18" charset="0"/>
              </a:rPr>
              <a:t>:</a:t>
            </a:r>
            <a:r>
              <a:rPr lang="vi-VN" sz="5000" b="0" dirty="0">
                <a:solidFill>
                  <a:srgbClr val="800000"/>
                </a:solidFill>
                <a:effectLst/>
                <a:latin typeface="Times New Roman" pitchFamily="18" charset="0"/>
                <a:cs typeface="Times New Roman" pitchFamily="18" charset="0"/>
              </a:rPr>
              <a:t> </a:t>
            </a:r>
            <a:r>
              <a:rPr lang="vi-VN" sz="5000" b="0" dirty="0">
                <a:solidFill>
                  <a:srgbClr val="800000"/>
                </a:solidFill>
                <a:effectLst/>
              </a:rPr>
              <a:t>Ôi bao vị Thánh xưa đã hy sinh. Lòng mến Chúa yêu người từng nên gương ngời sáng. Rầy được Thiên Chúa ban phúc quang vinh. Nguyện thương đến nhân loại còn trên nơi thế trần.</a:t>
            </a:r>
            <a:endParaRPr lang="vi-VN" sz="5000" b="0" dirty="0">
              <a:solidFill>
                <a:srgbClr val="800000"/>
              </a:solidFill>
              <a:effectLst/>
              <a:latin typeface="Times New Roman" panose="02020603050405020304" pitchFamily="18" charset="0"/>
              <a:cs typeface="Times New Roman" pitchFamily="18" charset="0"/>
            </a:endParaRPr>
          </a:p>
        </p:txBody>
      </p:sp>
    </p:spTree>
    <p:extLst>
      <p:ext uri="{BB962C8B-B14F-4D97-AF65-F5344CB8AC3E}">
        <p14:creationId xmlns:p14="http://schemas.microsoft.com/office/powerpoint/2010/main" val="3646894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0"/>
            <a:ext cx="9144000" cy="5010150"/>
          </a:xfrm>
        </p:spPr>
        <p:txBody>
          <a:bodyPr>
            <a:noAutofit/>
          </a:bodyPr>
          <a:lstStyle/>
          <a:p>
            <a:pPr algn="just"/>
            <a:r>
              <a:rPr lang="en-US" sz="5000" b="0" u="sng" dirty="0">
                <a:solidFill>
                  <a:srgbClr val="002060"/>
                </a:solidFill>
                <a:effectLst/>
                <a:cs typeface="Times New Roman" pitchFamily="18" charset="0"/>
              </a:rPr>
              <a:t>Tk2</a:t>
            </a:r>
            <a:r>
              <a:rPr lang="vi-VN" sz="5000" b="0" u="sng" dirty="0">
                <a:solidFill>
                  <a:srgbClr val="002060"/>
                </a:solidFill>
                <a:effectLst/>
                <a:cs typeface="Times New Roman" pitchFamily="18" charset="0"/>
              </a:rPr>
              <a:t>:</a:t>
            </a:r>
            <a:r>
              <a:rPr lang="vi-VN" sz="5000" b="0" dirty="0">
                <a:solidFill>
                  <a:srgbClr val="800000"/>
                </a:solidFill>
                <a:effectLst/>
                <a:latin typeface="Times New Roman" pitchFamily="18" charset="0"/>
                <a:cs typeface="Times New Roman" pitchFamily="18" charset="0"/>
              </a:rPr>
              <a:t> </a:t>
            </a:r>
            <a:r>
              <a:rPr lang="vi-VN" sz="5000" b="0" dirty="0">
                <a:solidFill>
                  <a:srgbClr val="800000"/>
                </a:solidFill>
                <a:effectLst/>
              </a:rPr>
              <a:t>Đời sống trần ai vụt qua đi như giấc mơ Những thú vui trần ai mau tàn phai tựa sương mờ. Đoàn con ngày nay còn trầm luân trong bến mê. Cúi xin đưa con về chốn yên hàn trời quê.</a:t>
            </a:r>
            <a:endParaRPr lang="vi-VN" sz="5000" b="0" dirty="0">
              <a:solidFill>
                <a:srgbClr val="800000"/>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5266634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9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38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TotalTime>
  <Words>2006</Words>
  <Application>Microsoft Office PowerPoint</Application>
  <PresentationFormat>On-screen Show (16:9)</PresentationFormat>
  <Paragraphs>132</Paragraphs>
  <Slides>79</Slides>
  <Notes>10</Notes>
  <HiddenSlides>0</HiddenSlides>
  <MMClips>0</MMClips>
  <ScaleCrop>false</ScaleCrop>
  <HeadingPairs>
    <vt:vector size="6" baseType="variant">
      <vt:variant>
        <vt:lpstr>Fonts Used</vt:lpstr>
      </vt:variant>
      <vt:variant>
        <vt:i4>4</vt:i4>
      </vt:variant>
      <vt:variant>
        <vt:lpstr>Theme</vt:lpstr>
      </vt:variant>
      <vt:variant>
        <vt:i4>11</vt:i4>
      </vt:variant>
      <vt:variant>
        <vt:lpstr>Slide Titles</vt:lpstr>
      </vt:variant>
      <vt:variant>
        <vt:i4>79</vt:i4>
      </vt:variant>
    </vt:vector>
  </HeadingPairs>
  <TitlesOfParts>
    <vt:vector size="94" baseType="lpstr">
      <vt:lpstr>Arial</vt:lpstr>
      <vt:lpstr>Calibri</vt:lpstr>
      <vt:lpstr>Times New Roman</vt:lpstr>
      <vt:lpstr>UTM American Sans</vt:lpstr>
      <vt:lpstr>Office Theme</vt:lpstr>
      <vt:lpstr>22_Office Theme</vt:lpstr>
      <vt:lpstr>23_Office Theme</vt:lpstr>
      <vt:lpstr>2_Default Design</vt:lpstr>
      <vt:lpstr>1_Default Design</vt:lpstr>
      <vt:lpstr>24_Office Theme</vt:lpstr>
      <vt:lpstr>26_Office Theme</vt:lpstr>
      <vt:lpstr>38_Default Design</vt:lpstr>
      <vt:lpstr>10_Office Theme</vt:lpstr>
      <vt:lpstr>39_Default Design</vt:lpstr>
      <vt:lpstr>1_Office Theme</vt:lpstr>
      <vt:lpstr>PowerPoint Presentation</vt:lpstr>
      <vt:lpstr>Tập Hát Cộng Đoàn</vt:lpstr>
      <vt:lpstr>Đk: Lạy Chúa, đây là dòng dõi những kẻ tìm kiếm Ngài</vt:lpstr>
      <vt:lpstr> </vt:lpstr>
      <vt:lpstr>PowerPoint Presentation</vt:lpstr>
      <vt:lpstr>PowerPoint Presentation</vt:lpstr>
      <vt:lpstr>Tk1: Đoàn con hiệp hoan dâng tiếng hát như áng hương. Trước dung nhan cực linh Cha từ bi ngự Thiên Đường. Nguyện Chúa dủ thương vì công ơn bao Thánh nhân. Giúp chúng con mau vượt biển hiểm nghèo trần gian.</vt:lpstr>
      <vt:lpstr>Đk: Ôi bao vị Thánh xưa đã hy sinh. Lòng mến Chúa yêu người từng nên gương ngời sáng. Rầy được Thiên Chúa ban phúc quang vinh. Nguyện thương đến nhân loại còn trên nơi thế trần.</vt:lpstr>
      <vt:lpstr>Tk2: Đời sống trần ai vụt qua đi như giấc mơ Những thú vui trần ai mau tàn phai tựa sương mờ. Đoàn con ngày nay còn trầm luân trong bến mê. Cúi xin đưa con về chốn yên hàn trời quê.</vt:lpstr>
      <vt:lpstr>Đk: Ôi bao vị Thánh xưa đã hy sinh. Lòng mến Chúa yêu người từng nên gương ngời sáng. Rầy được Thiên Chúa ban phúc quang vinh. Nguyện thương đến nhân loại còn trên nơi thế trần.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 </vt:lpstr>
      <vt:lpstr>Đk: Lạy Chúa, đây là dòng dõi những kẻ tìm kiếm Ngài</vt:lpstr>
      <vt:lpstr>Tk1:  Chúa chủ trị toàn thể trái đất và khắp dương gian, vạn dân muôn vật ở đó.  Do tay Ngài tác tạo nên, đặt móng giữa lòng biển lớn củng cố giữa sông nước rộng.</vt:lpstr>
      <vt:lpstr>Đk: Lạy Chúa, đây là dòng dõi những kẻ tìm kiếm Ngài</vt:lpstr>
      <vt:lpstr>Tk2: Hỏi ai người được trèo lên núi của Chúa cao quang, và ai cư ngụ đền thánh?  Ai tay sạch với lòng thanh, chẳng mê theo bả phù vân, chẳng tính mưu đồ phỉnh gạt. </vt:lpstr>
      <vt:lpstr>Đk: Lạy Chúa, đây là dòng dõi những kẻ tìm kiếm Ngài</vt:lpstr>
      <vt:lpstr>Tk3: Chính họ được là được Thiên Chúa rộng rãi thi ân, được Chúa Cứu độ thưởng phúc.  Đó chính là những tử tôn, dòng dõi những kẻ tìm Chúa, tìm kiếm Chúa Gia-cóp hoài</vt:lpstr>
      <vt:lpstr>Đk: Lạy Chúa, đây là dòng dõi những kẻ tìm kiếm Ngài</vt:lpstr>
      <vt:lpstr>PowerPoint Presentation</vt:lpstr>
      <vt:lpstr> </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Ca Dâng Lễ Giai Khúc Dâng Tiến 2 Giang Tâm </vt:lpstr>
      <vt:lpstr>Tk1: Nguyện dâng Chúa này bánh thơm từ lúa ngon, nguyện dâng Chúa này chén nho nồng ước mong. Nguyện dâng lên Chúa trái tim con bao nồng say khát vọng, chứa chan bao mầm sống. </vt:lpstr>
      <vt:lpstr>**: Nguyện dâng Chúa ngọn nến xinh rực sang vui, nguyện dâng Chúa này cánh hoa đẹp thắm tươi. Nguyện dâng Chúa ước mơ sáng trong hồn nhiên ấu thơ, lòng con dâng lên Chúa. </vt:lpstr>
      <vt:lpstr>Đk: Nguyện dâng Chúa khúc hát mến tin dâng lên bao tâm tình, nguyện dâng Chúa nhân hiền đây của lễ con dâng. Nguyện dâng Chúa nhân hiền đây của lễ con dâng. </vt:lpstr>
      <vt:lpstr>Tk1: Trọn thân xác nguyện trở nên này lễ dâng và dâng Chúa này trái tim đẹp thánh ân. Nguyện dâng lên Chúa trí tâm với linh hồn con dâng Ngài, Đấng tác sinh đời con</vt:lpstr>
      <vt:lpstr>**: Nguyện xin phúc lành Chúa ban hằng chứa chan, cuộc đời sẽ bừng sáng lên niềm hỉ hoan. Ngài ơi thương đoái lắng nghe tiếng lòng ca con hát lên, lòng thơ dâng lên Chúa. </vt:lpstr>
      <vt:lpstr>Đk: Nguyện dâng Chúa khúc hát mến tin dâng lên bao tâm tình, nguyện dâng Chúa nhân hiền đây của lễ con dâng. Nguyện dâng Chúa nhân hiền đây của lễ con dâng.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diakov.net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RePack by Diakov</dc:creator>
  <cp:lastModifiedBy>Hùng</cp:lastModifiedBy>
  <cp:revision>13</cp:revision>
  <dcterms:created xsi:type="dcterms:W3CDTF">2025-09-21T22:08:23Z</dcterms:created>
  <dcterms:modified xsi:type="dcterms:W3CDTF">2026-04-01T23:10:17Z</dcterms:modified>
</cp:coreProperties>
</file>