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5.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6" r:id="rId2"/>
    <p:sldMasterId id="2147483760" r:id="rId3"/>
    <p:sldMasterId id="2147483772" r:id="rId4"/>
    <p:sldMasterId id="2147483784" r:id="rId5"/>
    <p:sldMasterId id="2147483796" r:id="rId6"/>
    <p:sldMasterId id="2147483876" r:id="rId7"/>
    <p:sldMasterId id="2147483888" r:id="rId8"/>
    <p:sldMasterId id="2147483900" r:id="rId9"/>
    <p:sldMasterId id="2147483912" r:id="rId10"/>
    <p:sldMasterId id="2147483948" r:id="rId11"/>
    <p:sldMasterId id="2147483956" r:id="rId12"/>
    <p:sldMasterId id="2147483968" r:id="rId13"/>
    <p:sldMasterId id="2147483976" r:id="rId14"/>
    <p:sldMasterId id="2147483988" r:id="rId15"/>
    <p:sldMasterId id="2147483996" r:id="rId16"/>
  </p:sldMasterIdLst>
  <p:notesMasterIdLst>
    <p:notesMasterId r:id="rId97"/>
  </p:notesMasterIdLst>
  <p:sldIdLst>
    <p:sldId id="9718" r:id="rId17"/>
    <p:sldId id="9708" r:id="rId18"/>
    <p:sldId id="9710" r:id="rId19"/>
    <p:sldId id="9709" r:id="rId20"/>
    <p:sldId id="9737" r:id="rId21"/>
    <p:sldId id="9816" r:id="rId22"/>
    <p:sldId id="9793" r:id="rId23"/>
    <p:sldId id="9817" r:id="rId24"/>
    <p:sldId id="9812" r:id="rId25"/>
    <p:sldId id="9754" r:id="rId26"/>
    <p:sldId id="9755" r:id="rId27"/>
    <p:sldId id="9756" r:id="rId28"/>
    <p:sldId id="9757" r:id="rId29"/>
    <p:sldId id="9758" r:id="rId30"/>
    <p:sldId id="9759" r:id="rId31"/>
    <p:sldId id="9760" r:id="rId32"/>
    <p:sldId id="9761" r:id="rId33"/>
    <p:sldId id="9763" r:id="rId34"/>
    <p:sldId id="9764" r:id="rId35"/>
    <p:sldId id="9765" r:id="rId36"/>
    <p:sldId id="9766" r:id="rId37"/>
    <p:sldId id="9767" r:id="rId38"/>
    <p:sldId id="9768" r:id="rId39"/>
    <p:sldId id="9769" r:id="rId40"/>
    <p:sldId id="9770" r:id="rId41"/>
    <p:sldId id="9813" r:id="rId42"/>
    <p:sldId id="9528" r:id="rId43"/>
    <p:sldId id="9791" r:id="rId44"/>
    <p:sldId id="9701" r:id="rId45"/>
    <p:sldId id="9703" r:id="rId46"/>
    <p:sldId id="9819" r:id="rId47"/>
    <p:sldId id="9653" r:id="rId48"/>
    <p:sldId id="9820" r:id="rId49"/>
    <p:sldId id="9655" r:id="rId50"/>
    <p:sldId id="9821" r:id="rId51"/>
    <p:sldId id="9818" r:id="rId52"/>
    <p:sldId id="9822" r:id="rId53"/>
    <p:sldId id="313" r:id="rId54"/>
    <p:sldId id="9706" r:id="rId55"/>
    <p:sldId id="9707" r:id="rId56"/>
    <p:sldId id="9772" r:id="rId57"/>
    <p:sldId id="9773" r:id="rId58"/>
    <p:sldId id="9774" r:id="rId59"/>
    <p:sldId id="9775" r:id="rId60"/>
    <p:sldId id="9776" r:id="rId61"/>
    <p:sldId id="9777" r:id="rId62"/>
    <p:sldId id="9778" r:id="rId63"/>
    <p:sldId id="9779" r:id="rId64"/>
    <p:sldId id="9780" r:id="rId65"/>
    <p:sldId id="9781" r:id="rId66"/>
    <p:sldId id="9782" r:id="rId67"/>
    <p:sldId id="9783" r:id="rId68"/>
    <p:sldId id="9784" r:id="rId69"/>
    <p:sldId id="9785" r:id="rId70"/>
    <p:sldId id="9639" r:id="rId71"/>
    <p:sldId id="9640" r:id="rId72"/>
    <p:sldId id="9549" r:id="rId73"/>
    <p:sldId id="9680" r:id="rId74"/>
    <p:sldId id="9795" r:id="rId75"/>
    <p:sldId id="9823" r:id="rId76"/>
    <p:sldId id="9824" r:id="rId77"/>
    <p:sldId id="336" r:id="rId78"/>
    <p:sldId id="9814" r:id="rId79"/>
    <p:sldId id="346" r:id="rId80"/>
    <p:sldId id="9661" r:id="rId81"/>
    <p:sldId id="9369" r:id="rId82"/>
    <p:sldId id="9825" r:id="rId83"/>
    <p:sldId id="9682" r:id="rId84"/>
    <p:sldId id="9826" r:id="rId85"/>
    <p:sldId id="9730" r:id="rId86"/>
    <p:sldId id="9827" r:id="rId87"/>
    <p:sldId id="9809" r:id="rId88"/>
    <p:sldId id="359" r:id="rId89"/>
    <p:sldId id="9717" r:id="rId90"/>
    <p:sldId id="9741" r:id="rId91"/>
    <p:sldId id="9742" r:id="rId92"/>
    <p:sldId id="9743" r:id="rId93"/>
    <p:sldId id="9744" r:id="rId94"/>
    <p:sldId id="9745" r:id="rId95"/>
    <p:sldId id="9815" r:id="rId9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6600"/>
    <a:srgbClr val="003399"/>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67" y="4594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90" Type="http://schemas.openxmlformats.org/officeDocument/2006/relationships/slide" Target="slides/slide74.xml"/><Relationship Id="rId95" Type="http://schemas.openxmlformats.org/officeDocument/2006/relationships/slide" Target="slides/slide79.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80" Type="http://schemas.openxmlformats.org/officeDocument/2006/relationships/slide" Target="slides/slide64.xml"/><Relationship Id="rId85" Type="http://schemas.openxmlformats.org/officeDocument/2006/relationships/slide" Target="slides/slide69.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slide" Target="slides/slide8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slide" Target="slides/slide78.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EFC896-DBEB-4B2F-A345-24C1E6867C7E}" type="datetimeFigureOut">
              <a:rPr lang="en-US" smtClean="0"/>
              <a:t>9/14/2026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5DAA1B-6C37-4EC5-BBC8-F5F527005C0A}" type="slidenum">
              <a:rPr lang="en-US" smtClean="0"/>
              <a:t>‹#›</a:t>
            </a:fld>
            <a:endParaRPr lang="en-US"/>
          </a:p>
        </p:txBody>
      </p:sp>
    </p:spTree>
    <p:extLst>
      <p:ext uri="{BB962C8B-B14F-4D97-AF65-F5344CB8AC3E}">
        <p14:creationId xmlns:p14="http://schemas.microsoft.com/office/powerpoint/2010/main" val="898161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6154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6154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FB61C-3DDF-10C5-432D-E31937055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3CAD6-903F-8D03-BF8E-DD9440C71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35AD9-1BF1-6F89-3602-7BA3BC4F3F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E3E7E2-D369-19FD-6EF6-6EDCF5016A2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6597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061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DD64E-FEDC-6AF7-63D6-1FEB480FF2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CA704-B4C8-D0AF-0A04-EE9D61412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CF421-FAAB-43EB-97D2-1C6BC2F6A8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C7DF98-A74C-98FC-67CF-C9B6E50038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6921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824016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102969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955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8CC9-04CC-9FB6-8102-26C652E63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B7582-C68B-26E7-535A-AF957F9CE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EFA06-00C7-DA5A-7D84-E5EF6E8B18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04D36B-785F-E1F4-0C50-89791D1E78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20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656A8-9DA5-F964-C44E-3E1397ED9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47AF2-5E43-DF0C-0DBF-6E7CFA498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772B9-AA54-B7FE-8C37-6DCC7E72B0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E11CAD-FF6A-D650-9D1B-4805270523C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7203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1439848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98220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1562700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41305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34851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57589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3596615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979320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845966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83463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155788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91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313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878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984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78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1697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7696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406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29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7540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712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1411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52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9040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8270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185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3936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278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23540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19560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3610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3518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590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0646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65359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3327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20811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748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555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357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1019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4309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52140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511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9469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194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08825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29656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6451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8761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31681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71626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5315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64229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26489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95501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9005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6199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51546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9803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0659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9248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6163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6299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666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7779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1811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17264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73190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676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7702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7894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32837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6560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4785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75778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5042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2438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834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2386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9624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4487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510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6842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4793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3968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7607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3175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6467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9144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89066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75435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039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7063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60046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95550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1501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3832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34833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66293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2116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2566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39568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6788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93990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7398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5400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68699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46564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4120066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8227030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255551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971860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933276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764299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963008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9457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38192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48607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2277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052922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981466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05961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29686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394699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80358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19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7441011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845042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0250036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760405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649229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5684652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0121329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788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610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900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7824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9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3016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805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880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758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3566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307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406378138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8874343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99773271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20810253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6537774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01621027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31425568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4399138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834055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9536741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396380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2196838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76434342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406837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7866873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0644727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6556320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41243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5" Type="http://schemas.openxmlformats.org/officeDocument/2006/relationships/slideLayout" Target="../slideLayouts/slideLayout133.xml"/><Relationship Id="rId4" Type="http://schemas.openxmlformats.org/officeDocument/2006/relationships/slideLayout" Target="../slideLayouts/slideLayout132.xml"/><Relationship Id="rId9" Type="http://schemas.openxmlformats.org/officeDocument/2006/relationships/image" Target="../media/image2.jp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3.jp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5" Type="http://schemas.openxmlformats.org/officeDocument/2006/relationships/slideLayout" Target="../slideLayouts/slideLayout151.xml"/><Relationship Id="rId4" Type="http://schemas.openxmlformats.org/officeDocument/2006/relationships/slideLayout" Target="../slideLayouts/slideLayout150.xml"/><Relationship Id="rId9" Type="http://schemas.openxmlformats.org/officeDocument/2006/relationships/image" Target="../media/image3.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image" Target="../media/image4.jpg"/><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6.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t>9/14/2026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t>‹#›</a:t>
            </a:fld>
            <a:endParaRPr lang="en-US"/>
          </a:p>
        </p:txBody>
      </p:sp>
    </p:spTree>
    <p:extLst>
      <p:ext uri="{BB962C8B-B14F-4D97-AF65-F5344CB8AC3E}">
        <p14:creationId xmlns:p14="http://schemas.microsoft.com/office/powerpoint/2010/main" val="4172942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185432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617067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315230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126724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95827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2526298"/>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D19D716-B659-43F4-B473-69A8D6F2FABD}"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07294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1382288"/>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909308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30715144"/>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443417"/>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509199918"/>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1599141"/>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973818337"/>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9/14/2026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07230402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00.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7.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54.xml"/></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5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FB87C9-0AFD-3DAC-1970-32B7E58D91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31802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a:t>
            </a:r>
            <a:r>
              <a:rPr lang="en-US" sz="6600" b="0" dirty="0" err="1">
                <a:solidFill>
                  <a:srgbClr val="FFFF00"/>
                </a:solidFill>
                <a:effectLst/>
                <a:latin typeface="+mj-lt"/>
                <a:cs typeface="Times New Roman" pitchFamily="18" charset="0"/>
              </a:rPr>
              <a:t>Nhập</a:t>
            </a:r>
            <a:r>
              <a:rPr lang="en-US" sz="6600" b="0" dirty="0">
                <a:solidFill>
                  <a:srgbClr val="FFFF00"/>
                </a:solidFill>
                <a:effectLst/>
                <a:latin typeface="+mj-lt"/>
                <a:cs typeface="Times New Roman" pitchFamily="18" charset="0"/>
              </a:rPr>
              <a:t>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en-US" sz="6600" dirty="0">
                <a:solidFill>
                  <a:srgbClr val="FFFF00"/>
                </a:solidFill>
                <a:cs typeface="Times New Roman" pitchFamily="18" charset="0"/>
              </a:rPr>
              <a:t>CA LÊN ĐI 10</a:t>
            </a:r>
            <a:br>
              <a:rPr lang="en-US" sz="6600" dirty="0">
                <a:solidFill>
                  <a:srgbClr val="FFFF00"/>
                </a:solidFill>
                <a:cs typeface="Times New Roman" pitchFamily="18" charset="0"/>
              </a:rPr>
            </a:br>
            <a:r>
              <a:rPr lang="en-US" sz="6600" dirty="0" err="1">
                <a:solidFill>
                  <a:srgbClr val="FFFF00"/>
                </a:solidFill>
                <a:cs typeface="Times New Roman" pitchFamily="18" charset="0"/>
              </a:rPr>
              <a:t>Lm</a:t>
            </a:r>
            <a:r>
              <a:rPr lang="en-US" sz="6600" dirty="0">
                <a:solidFill>
                  <a:srgbClr val="FFFF00"/>
                </a:solidFill>
                <a:cs typeface="Times New Roman" pitchFamily="18" charset="0"/>
              </a:rPr>
              <a:t>. Kim Long</a:t>
            </a:r>
            <a:endParaRPr lang="vi-VN" sz="6600" b="0" i="1" dirty="0">
              <a:solidFill>
                <a:srgbClr val="FFFFCC"/>
              </a:solidFill>
              <a:effectLst/>
              <a:latin typeface="+mj-lt"/>
              <a:cs typeface="Times New Roman" pitchFamily="18" charset="0"/>
            </a:endParaRPr>
          </a:p>
        </p:txBody>
      </p:sp>
    </p:spTree>
    <p:extLst>
      <p:ext uri="{BB962C8B-B14F-4D97-AF65-F5344CB8AC3E}">
        <p14:creationId xmlns:p14="http://schemas.microsoft.com/office/powerpoint/2010/main" val="225408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5400" b="0" u="sng" dirty="0">
                <a:solidFill>
                  <a:srgbClr val="FFFF00"/>
                </a:solidFill>
                <a:effectLst/>
                <a:cs typeface="Times New Roman" pitchFamily="18" charset="0"/>
              </a:rPr>
              <a:t>Tk1</a:t>
            </a:r>
            <a:r>
              <a:rPr lang="vi-VN" sz="5400" b="0" u="sng" dirty="0">
                <a:solidFill>
                  <a:srgbClr val="FFFF00"/>
                </a:solidFill>
                <a:effectLst/>
                <a:cs typeface="Times New Roman" pitchFamily="18" charset="0"/>
              </a:rPr>
              <a:t>:</a:t>
            </a:r>
            <a:r>
              <a:rPr lang="vi-VN" sz="5400" b="0" dirty="0">
                <a:solidFill>
                  <a:schemeClr val="bg1"/>
                </a:solidFill>
                <a:effectLst/>
                <a:cs typeface="Times New Roman" pitchFamily="18" charset="0"/>
              </a:rPr>
              <a:t> </a:t>
            </a:r>
            <a:r>
              <a:rPr lang="vi-VN" sz="5400" dirty="0">
                <a:solidFill>
                  <a:schemeClr val="bg1"/>
                </a:solidFill>
              </a:rPr>
              <a:t>Từ miền thiên cung, ca lên đi, trần đời hiệp chung, ca lên đi. Non xanh chập chùng, sóng nước mông, lung khắp cõi không trung, hãy hát vang mọi nơi.</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1048145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cs typeface="Times New Roman" pitchFamily="18" charset="0"/>
              </a:rPr>
              <a:t>Đk</a:t>
            </a:r>
            <a:r>
              <a:rPr lang="vi-VN" sz="5400" b="0" u="sng" dirty="0">
                <a:solidFill>
                  <a:srgbClr val="FFFF00"/>
                </a:solidFill>
                <a:effectLst/>
                <a:cs typeface="Times New Roman" pitchFamily="18" charset="0"/>
              </a:rPr>
              <a:t>:</a:t>
            </a:r>
            <a:r>
              <a:rPr lang="vi-VN" sz="5400" b="0" dirty="0">
                <a:solidFill>
                  <a:schemeClr val="bg1"/>
                </a:solidFill>
                <a:effectLst/>
                <a:cs typeface="Times New Roman" pitchFamily="18" charset="0"/>
              </a:rPr>
              <a:t> </a:t>
            </a:r>
            <a:r>
              <a:rPr lang="vi-VN" sz="5400" dirty="0">
                <a:solidFill>
                  <a:schemeClr val="bg1"/>
                </a:solidFill>
              </a:rPr>
              <a:t>Cùng ngàn sinh linh, ca lên đi, hòa thành muôn kinh, ca lên đi. Câu thơ đẹp tình khúc hát tôn vinh tiến Chúa quang minh, Đấng mến thương muôn đời.</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343003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5400" b="0" u="sng" dirty="0">
                <a:solidFill>
                  <a:srgbClr val="FFFF00"/>
                </a:solidFill>
                <a:effectLst/>
                <a:latin typeface="+mj-lt"/>
                <a:cs typeface="Times New Roman" pitchFamily="18" charset="0"/>
              </a:rPr>
              <a:t>Tk2</a:t>
            </a:r>
            <a:r>
              <a:rPr lang="vi-VN" sz="5400" b="0" u="sng" dirty="0">
                <a:solidFill>
                  <a:srgbClr val="FFFF00"/>
                </a:solidFill>
                <a:effectLst/>
                <a:latin typeface="+mj-lt"/>
                <a:cs typeface="Times New Roman" pitchFamily="18" charset="0"/>
              </a:rPr>
              <a:t>:</a:t>
            </a:r>
            <a:r>
              <a:rPr lang="vi-VN" sz="5400" b="0" dirty="0">
                <a:solidFill>
                  <a:schemeClr val="bg1"/>
                </a:solidFill>
                <a:effectLst/>
                <a:latin typeface="+mj-lt"/>
                <a:cs typeface="Times New Roman" pitchFamily="18" charset="0"/>
              </a:rPr>
              <a:t> </a:t>
            </a:r>
            <a:r>
              <a:rPr lang="vi-VN" sz="5400" dirty="0">
                <a:solidFill>
                  <a:schemeClr val="bg1"/>
                </a:solidFill>
              </a:rPr>
              <a:t>Từ trời hừng đông, ca lên đi, ngàn vạn kỳ công, ca lên đi. Hoa tươi ruộng đồng, nắng thắm non sông, sóng lúa mênh mông, hãy hát vang mọi nơi.</a:t>
            </a:r>
            <a:endParaRPr lang="vi-VN"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00577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28120B-82A2-5B10-C6B4-FC992ED4E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23AB4-57BC-640E-8A48-2E54C8C41E98}"/>
              </a:ext>
            </a:extLst>
          </p:cNvPr>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cs typeface="Times New Roman" pitchFamily="18" charset="0"/>
              </a:rPr>
              <a:t>Đk</a:t>
            </a:r>
            <a:r>
              <a:rPr lang="vi-VN" sz="5400" b="0" u="sng" dirty="0">
                <a:solidFill>
                  <a:srgbClr val="FFFF00"/>
                </a:solidFill>
                <a:effectLst/>
                <a:cs typeface="Times New Roman" pitchFamily="18" charset="0"/>
              </a:rPr>
              <a:t>:</a:t>
            </a:r>
            <a:r>
              <a:rPr lang="vi-VN" sz="5400" b="0" dirty="0">
                <a:solidFill>
                  <a:schemeClr val="bg1"/>
                </a:solidFill>
                <a:effectLst/>
                <a:cs typeface="Times New Roman" pitchFamily="18" charset="0"/>
              </a:rPr>
              <a:t> </a:t>
            </a:r>
            <a:r>
              <a:rPr lang="vi-VN" sz="5400" dirty="0">
                <a:solidFill>
                  <a:schemeClr val="bg1"/>
                </a:solidFill>
              </a:rPr>
              <a:t>Cùng ngàn sinh linh, ca lên đi, hòa thành muôn kinh, ca lên đi. Câu thơ đẹp tình khúc hát tôn vinh tiến Chúa quang minh, Đấng mến thương muôn đời.</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3794352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5400" b="0" u="sng" dirty="0">
                <a:solidFill>
                  <a:srgbClr val="FFFF00"/>
                </a:solidFill>
                <a:effectLst/>
                <a:latin typeface="+mj-lt"/>
                <a:cs typeface="Times New Roman" pitchFamily="18" charset="0"/>
              </a:rPr>
              <a:t>Tk3</a:t>
            </a:r>
            <a:r>
              <a:rPr lang="vi-VN" sz="5400" b="0" u="sng" dirty="0">
                <a:solidFill>
                  <a:srgbClr val="FFFF00"/>
                </a:solidFill>
                <a:effectLst/>
                <a:latin typeface="+mj-lt"/>
                <a:cs typeface="Times New Roman" pitchFamily="18" charset="0"/>
              </a:rPr>
              <a:t>:</a:t>
            </a:r>
            <a:r>
              <a:rPr lang="vi-VN" sz="5400" b="0" dirty="0">
                <a:solidFill>
                  <a:schemeClr val="bg1"/>
                </a:solidFill>
                <a:effectLst/>
                <a:latin typeface="+mj-lt"/>
                <a:cs typeface="Times New Roman" pitchFamily="18" charset="0"/>
              </a:rPr>
              <a:t> </a:t>
            </a:r>
            <a:r>
              <a:rPr lang="vi-VN" sz="5400" dirty="0">
                <a:solidFill>
                  <a:schemeClr val="bg1"/>
                </a:solidFill>
              </a:rPr>
              <a:t>Vòm trời cao xanh, ca lên đi, nguyệt cầu long lanh, ca lên đi. Sương gieo đầu cành, liễu rũ mong manh, gió mát đêm thanh, hãy hát vang mọi nơi.</a:t>
            </a:r>
            <a:endParaRPr lang="vi-VN"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0269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7F65CA0-6471-FEC6-423E-B754B9B09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7AD57-4C5C-F7CD-0917-3ED30F9E4D5E}"/>
              </a:ext>
            </a:extLst>
          </p:cNvPr>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cs typeface="Times New Roman" pitchFamily="18" charset="0"/>
              </a:rPr>
              <a:t>Đk</a:t>
            </a:r>
            <a:r>
              <a:rPr lang="vi-VN" sz="5400" b="0" u="sng" dirty="0">
                <a:solidFill>
                  <a:srgbClr val="FFFF00"/>
                </a:solidFill>
                <a:effectLst/>
                <a:cs typeface="Times New Roman" pitchFamily="18" charset="0"/>
              </a:rPr>
              <a:t>:</a:t>
            </a:r>
            <a:r>
              <a:rPr lang="vi-VN" sz="5400" b="0" dirty="0">
                <a:solidFill>
                  <a:schemeClr val="bg1"/>
                </a:solidFill>
                <a:effectLst/>
                <a:cs typeface="Times New Roman" pitchFamily="18" charset="0"/>
              </a:rPr>
              <a:t> </a:t>
            </a:r>
            <a:r>
              <a:rPr lang="vi-VN" sz="5400" dirty="0">
                <a:solidFill>
                  <a:schemeClr val="bg1"/>
                </a:solidFill>
              </a:rPr>
              <a:t>Cùng ngàn sinh linh, ca lên đi, hòa thành muôn kinh, ca lên đi. Câu thơ đẹp tình khúc hát tôn vinh tiến Chúa quang minh, Đấng mến thương muôn đời.</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4118699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1704EF-AF34-DA52-F1F0-40C0C97205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E340A4-C1C2-3C5B-0A26-A1B38B02B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79060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9B2F63-AF05-7470-D341-02B8C5E54E4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447809B-2C5D-CF86-AF4E-435E98123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85280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343D58-7670-595C-8B07-25384F3A20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78521587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sz="5000" b="0" dirty="0">
                <a:solidFill>
                  <a:schemeClr val="bg1"/>
                </a:solidFill>
                <a:effectLst/>
                <a:latin typeface="+mj-lt"/>
              </a:rPr>
            </a:br>
            <a:endParaRPr lang="en-US" sz="5000" b="0" dirty="0">
              <a:solidFill>
                <a:schemeClr val="bg1"/>
              </a:solidFill>
              <a:effectLst/>
              <a:latin typeface="+mj-lt"/>
            </a:endParaRPr>
          </a:p>
        </p:txBody>
      </p:sp>
      <p:sp>
        <p:nvSpPr>
          <p:cNvPr id="78851" name="Rectangle 3"/>
          <p:cNvSpPr>
            <a:spLocks noGrp="1" noChangeArrowheads="1"/>
          </p:cNvSpPr>
          <p:nvPr>
            <p:ph type="subTitle" idx="1"/>
          </p:nvPr>
        </p:nvSpPr>
        <p:spPr>
          <a:xfrm>
            <a:off x="-1" y="825915"/>
            <a:ext cx="9235440" cy="3524042"/>
          </a:xfrm>
        </p:spPr>
        <p:txBody>
          <a:bodyPr lIns="91440" bIns="91440" anchor="ctr" anchorCtr="0">
            <a:spAutoFit/>
          </a:bodyPr>
          <a:lstStyle/>
          <a:p>
            <a:pPr eaLnBrk="1" hangingPunct="1">
              <a:spcBef>
                <a:spcPts val="0"/>
              </a:spcBef>
            </a:pPr>
            <a:r>
              <a:rPr lang="en-US" sz="4400" dirty="0">
                <a:solidFill>
                  <a:srgbClr val="FFFF00"/>
                </a:solidFill>
                <a:latin typeface="+mj-lt"/>
                <a:cs typeface="Times New Roman" panose="02020603050405020304" pitchFamily="18" charset="0"/>
              </a:rPr>
              <a:t>Đáp Ca</a:t>
            </a:r>
          </a:p>
          <a:p>
            <a:pPr eaLnBrk="1" hangingPunct="1">
              <a:spcBef>
                <a:spcPts val="0"/>
              </a:spcBef>
            </a:pPr>
            <a:r>
              <a:rPr lang="vi-VN" sz="4400" dirty="0">
                <a:solidFill>
                  <a:srgbClr val="FFFF00"/>
                </a:solidFill>
                <a:latin typeface="+mj-lt"/>
                <a:cs typeface="Times New Roman" panose="02020603050405020304" pitchFamily="18" charset="0"/>
              </a:rPr>
              <a:t>Chúa Nhật XXI</a:t>
            </a:r>
            <a:r>
              <a:rPr lang="en-US" sz="4400" dirty="0">
                <a:solidFill>
                  <a:srgbClr val="FFFF00"/>
                </a:solidFill>
                <a:latin typeface="+mj-lt"/>
                <a:cs typeface="Times New Roman" panose="02020603050405020304" pitchFamily="18" charset="0"/>
              </a:rPr>
              <a:t>X</a:t>
            </a:r>
          </a:p>
          <a:p>
            <a:pPr eaLnBrk="1" hangingPunct="1">
              <a:spcBef>
                <a:spcPts val="0"/>
              </a:spcBef>
            </a:pPr>
            <a:r>
              <a:rPr lang="vi-VN" sz="4400" dirty="0">
                <a:solidFill>
                  <a:srgbClr val="FFFF00"/>
                </a:solidFill>
                <a:latin typeface="+mj-lt"/>
                <a:cs typeface="Times New Roman" panose="02020603050405020304" pitchFamily="18" charset="0"/>
              </a:rPr>
              <a:t>Thường Niên Năm a</a:t>
            </a:r>
          </a:p>
          <a:p>
            <a:pPr eaLnBrk="1" hangingPunct="1">
              <a:spcBef>
                <a:spcPts val="0"/>
              </a:spcBef>
            </a:pPr>
            <a:r>
              <a:rPr lang="en-US" sz="4400" b="0" dirty="0">
                <a:solidFill>
                  <a:srgbClr val="FFFF00"/>
                </a:solidFill>
                <a:effectLst/>
                <a:latin typeface="+mj-lt"/>
                <a:cs typeface="Times New Roman" panose="02020603050405020304" pitchFamily="18" charset="0"/>
              </a:rPr>
              <a:t>Thánh  </a:t>
            </a:r>
            <a:r>
              <a:rPr lang="en-US" sz="4400" b="0" dirty="0" err="1">
                <a:solidFill>
                  <a:srgbClr val="FFFF00"/>
                </a:solidFill>
                <a:effectLst/>
                <a:latin typeface="+mj-lt"/>
                <a:cs typeface="Times New Roman" panose="02020603050405020304" pitchFamily="18" charset="0"/>
              </a:rPr>
              <a:t>Vịnh</a:t>
            </a:r>
            <a:r>
              <a:rPr lang="en-US" sz="4400" b="0" dirty="0">
                <a:solidFill>
                  <a:srgbClr val="FFFF00"/>
                </a:solidFill>
                <a:effectLst/>
                <a:latin typeface="+mj-lt"/>
                <a:cs typeface="Times New Roman" panose="02020603050405020304" pitchFamily="18" charset="0"/>
              </a:rPr>
              <a:t> </a:t>
            </a:r>
            <a:r>
              <a:rPr lang="en-US" sz="4400" dirty="0">
                <a:solidFill>
                  <a:srgbClr val="FFFF00"/>
                </a:solidFill>
                <a:latin typeface="+mj-lt"/>
                <a:cs typeface="Times New Roman" panose="02020603050405020304" pitchFamily="18" charset="0"/>
              </a:rPr>
              <a:t>95</a:t>
            </a:r>
            <a:r>
              <a:rPr lang="en-US" sz="4400" b="0" dirty="0">
                <a:solidFill>
                  <a:srgbClr val="FFFF00"/>
                </a:solidFill>
                <a:effectLst/>
                <a:latin typeface="+mj-lt"/>
                <a:cs typeface="Times New Roman" panose="02020603050405020304" pitchFamily="18" charset="0"/>
              </a:rPr>
              <a:t> Thái Nguyên</a:t>
            </a:r>
          </a:p>
          <a:p>
            <a:pPr eaLnBrk="1" hangingPunct="1">
              <a:spcBef>
                <a:spcPts val="0"/>
              </a:spcBef>
            </a:pPr>
            <a:r>
              <a:rPr lang="en-US" sz="4400" dirty="0">
                <a:solidFill>
                  <a:srgbClr val="FFFF00"/>
                </a:solidFill>
                <a:latin typeface="+mj-lt"/>
                <a:cs typeface="Times New Roman" panose="02020603050405020304" pitchFamily="18" charset="0"/>
              </a:rPr>
              <a:t>04 </a:t>
            </a:r>
            <a:r>
              <a:rPr lang="en-US" sz="4400" dirty="0" err="1">
                <a:solidFill>
                  <a:srgbClr val="FFFF00"/>
                </a:solidFill>
                <a:latin typeface="+mj-lt"/>
                <a:cs typeface="Times New Roman" panose="02020603050405020304" pitchFamily="18" charset="0"/>
              </a:rPr>
              <a:t>Câu</a:t>
            </a:r>
            <a:endParaRPr lang="en-US" sz="44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774168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Đk:</a:t>
            </a:r>
            <a:r>
              <a:rPr lang="en-US" sz="5400" dirty="0">
                <a:solidFill>
                  <a:schemeClr val="bg1"/>
                </a:solidFill>
                <a:cs typeface="Times New Roman" pitchFamily="18" charset="0"/>
              </a:rPr>
              <a:t> </a:t>
            </a:r>
            <a:r>
              <a:rPr lang="vi-VN" sz="5400" dirty="0">
                <a:solidFill>
                  <a:schemeClr val="bg1"/>
                </a:solidFill>
              </a:rPr>
              <a:t>Hãy dâng lên Thiên Chúa huy hoàng.</a:t>
            </a:r>
            <a:r>
              <a:rPr lang="en-US" sz="5400" dirty="0">
                <a:solidFill>
                  <a:schemeClr val="bg1"/>
                </a:solidFill>
              </a:rPr>
              <a:t> </a:t>
            </a:r>
            <a:r>
              <a:rPr lang="vi-VN" sz="5400" dirty="0">
                <a:solidFill>
                  <a:schemeClr val="bg1"/>
                </a:solidFill>
              </a:rPr>
              <a:t>Kính tặng Ngài quyền thế với vinh quang.</a:t>
            </a:r>
            <a:r>
              <a:rPr lang="en-US" sz="5400" dirty="0">
                <a:solidFill>
                  <a:schemeClr val="bg1"/>
                </a:solidFill>
              </a:rPr>
              <a:t> </a:t>
            </a:r>
            <a:r>
              <a:rPr lang="vi-VN" sz="5400" dirty="0">
                <a:solidFill>
                  <a:schemeClr val="bg1"/>
                </a:solidFill>
              </a:rPr>
              <a:t>Chúc tụng Ngài Thiên Chúa Đấng cao quang.</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86269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00"/>
            <a:ext cx="9144000" cy="4762499"/>
          </a:xfrm>
        </p:spPr>
        <p:txBody>
          <a:bodyPr>
            <a:noAutofit/>
          </a:bodyPr>
          <a:lstStyle/>
          <a:p>
            <a:pPr algn="just"/>
            <a:r>
              <a:rPr lang="en-US" sz="5500" b="0" u="sng" dirty="0">
                <a:solidFill>
                  <a:srgbClr val="FFFF00"/>
                </a:solidFill>
                <a:effectLst/>
                <a:latin typeface="+mj-lt"/>
                <a:cs typeface="Times New Roman" pitchFamily="18" charset="0"/>
              </a:rPr>
              <a:t>Tk1:</a:t>
            </a:r>
            <a:r>
              <a:rPr lang="en-US" sz="5500" b="0" dirty="0">
                <a:solidFill>
                  <a:schemeClr val="bg1"/>
                </a:solidFill>
                <a:effectLst/>
                <a:latin typeface="+mj-lt"/>
                <a:cs typeface="Times New Roman" pitchFamily="18" charset="0"/>
              </a:rPr>
              <a:t> </a:t>
            </a:r>
            <a:r>
              <a:rPr lang="vi-VN" sz="5500" dirty="0">
                <a:solidFill>
                  <a:schemeClr val="bg1"/>
                </a:solidFill>
              </a:rPr>
              <a:t>Hát lên mừng Chúa cả bài ca. Bài ca mới hát lên cả địa cầu.</a:t>
            </a:r>
            <a:r>
              <a:rPr lang="en-US" sz="5500" dirty="0">
                <a:solidFill>
                  <a:schemeClr val="bg1"/>
                </a:solidFill>
              </a:rPr>
              <a:t> </a:t>
            </a:r>
            <a:r>
              <a:rPr lang="vi-VN" sz="5500" dirty="0">
                <a:solidFill>
                  <a:schemeClr val="bg1"/>
                </a:solidFill>
              </a:rPr>
              <a:t>Truyền vinh quang của Chúa giữa chư dân, và kỳ công của Chúa khắp nhân trần.</a:t>
            </a:r>
            <a:endParaRPr lang="en-US" sz="55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112490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0C9ED1-A6D9-4EC2-C564-4C98C43C5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70A28-5D43-0697-1786-DA1324D1B55E}"/>
              </a:ext>
            </a:extLst>
          </p:cNvPr>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Đk:</a:t>
            </a:r>
            <a:r>
              <a:rPr lang="en-US" sz="5400" dirty="0">
                <a:solidFill>
                  <a:schemeClr val="bg1"/>
                </a:solidFill>
                <a:cs typeface="Times New Roman" pitchFamily="18" charset="0"/>
              </a:rPr>
              <a:t> </a:t>
            </a:r>
            <a:r>
              <a:rPr lang="vi-VN" sz="5400" dirty="0">
                <a:solidFill>
                  <a:schemeClr val="bg1"/>
                </a:solidFill>
              </a:rPr>
              <a:t>Hãy dâng lên Thiên Chúa huy hoàng.</a:t>
            </a:r>
            <a:r>
              <a:rPr lang="en-US" sz="5400" dirty="0">
                <a:solidFill>
                  <a:schemeClr val="bg1"/>
                </a:solidFill>
              </a:rPr>
              <a:t> </a:t>
            </a:r>
            <a:r>
              <a:rPr lang="vi-VN" sz="5400" dirty="0">
                <a:solidFill>
                  <a:schemeClr val="bg1"/>
                </a:solidFill>
              </a:rPr>
              <a:t>Kính tặng Ngài quyền thế với vinh quang.</a:t>
            </a:r>
            <a:r>
              <a:rPr lang="en-US" sz="5400" dirty="0">
                <a:solidFill>
                  <a:schemeClr val="bg1"/>
                </a:solidFill>
              </a:rPr>
              <a:t> </a:t>
            </a:r>
            <a:r>
              <a:rPr lang="vi-VN" sz="5400" dirty="0">
                <a:solidFill>
                  <a:schemeClr val="bg1"/>
                </a:solidFill>
              </a:rPr>
              <a:t>Chúc tụng Ngài Thiên Chúa Đấng cao quang.</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870997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500" b="0" u="sng" dirty="0">
                <a:solidFill>
                  <a:srgbClr val="FFFF00"/>
                </a:solidFill>
                <a:effectLst/>
                <a:latin typeface="+mj-lt"/>
                <a:cs typeface="Times New Roman" pitchFamily="18" charset="0"/>
              </a:rPr>
              <a:t>Tk2:</a:t>
            </a:r>
            <a:r>
              <a:rPr lang="en-US" sz="5500" b="0" dirty="0">
                <a:solidFill>
                  <a:schemeClr val="bg1"/>
                </a:solidFill>
                <a:effectLst/>
                <a:latin typeface="+mj-lt"/>
                <a:cs typeface="Times New Roman" pitchFamily="18" charset="0"/>
              </a:rPr>
              <a:t> </a:t>
            </a:r>
            <a:r>
              <a:rPr lang="vi-VN" sz="5500" dirty="0">
                <a:solidFill>
                  <a:schemeClr val="bg1"/>
                </a:solidFill>
              </a:rPr>
              <a:t>Chúa cao trọng đáng triệu lời ca. Ngài hùng vĩ lớn lao ôi vô cùng. Mọi vua quan dưới thế chỉ hư vô, còn Ngài đây Thiên Chúa Đấng tác tạo.</a:t>
            </a:r>
            <a:endParaRPr lang="en-US" sz="55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3945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B3B3D3-977B-1163-7CA4-59D9F133C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F068D-4FFD-E3F9-B473-DC181B061FEF}"/>
              </a:ext>
            </a:extLst>
          </p:cNvPr>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Đk:</a:t>
            </a:r>
            <a:r>
              <a:rPr lang="en-US" sz="5400" dirty="0">
                <a:solidFill>
                  <a:schemeClr val="bg1"/>
                </a:solidFill>
                <a:cs typeface="Times New Roman" pitchFamily="18" charset="0"/>
              </a:rPr>
              <a:t> </a:t>
            </a:r>
            <a:r>
              <a:rPr lang="vi-VN" sz="5400" dirty="0">
                <a:solidFill>
                  <a:schemeClr val="bg1"/>
                </a:solidFill>
              </a:rPr>
              <a:t>Hãy dâng lên Thiên Chúa huy hoàng.</a:t>
            </a:r>
            <a:r>
              <a:rPr lang="en-US" sz="5400" dirty="0">
                <a:solidFill>
                  <a:schemeClr val="bg1"/>
                </a:solidFill>
              </a:rPr>
              <a:t> </a:t>
            </a:r>
            <a:r>
              <a:rPr lang="vi-VN" sz="5400" dirty="0">
                <a:solidFill>
                  <a:schemeClr val="bg1"/>
                </a:solidFill>
              </a:rPr>
              <a:t>Kính tặng Ngài quyền thế với vinh quang.</a:t>
            </a:r>
            <a:r>
              <a:rPr lang="en-US" sz="5400" dirty="0">
                <a:solidFill>
                  <a:schemeClr val="bg1"/>
                </a:solidFill>
              </a:rPr>
              <a:t> </a:t>
            </a:r>
            <a:r>
              <a:rPr lang="vi-VN" sz="5400" dirty="0">
                <a:solidFill>
                  <a:schemeClr val="bg1"/>
                </a:solidFill>
              </a:rPr>
              <a:t>Chúc tụng Ngài Thiên Chúa Đấng cao quang.</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594843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500" b="0" u="sng" dirty="0">
                <a:solidFill>
                  <a:srgbClr val="FFFF00"/>
                </a:solidFill>
                <a:effectLst/>
                <a:latin typeface="+mj-lt"/>
                <a:cs typeface="Times New Roman" pitchFamily="18" charset="0"/>
              </a:rPr>
              <a:t>Tk3:</a:t>
            </a:r>
            <a:r>
              <a:rPr lang="en-US" sz="5500" b="0" dirty="0">
                <a:solidFill>
                  <a:schemeClr val="bg1"/>
                </a:solidFill>
                <a:effectLst/>
                <a:latin typeface="+mj-lt"/>
                <a:cs typeface="Times New Roman" pitchFamily="18" charset="0"/>
              </a:rPr>
              <a:t> </a:t>
            </a:r>
            <a:r>
              <a:rPr lang="vi-VN" sz="5500" dirty="0">
                <a:solidFill>
                  <a:schemeClr val="bg1"/>
                </a:solidFill>
              </a:rPr>
              <a:t>Hãy dâng về Chúa cả quyền năng. Ngàn vinh quang xứng với uy danh Ngài. Hãy dâng lên lễ tế kính Vua ta, vào hành lang nhà Chúa, Chúa muôn loài.</a:t>
            </a:r>
            <a:endParaRPr lang="en-US" sz="55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23972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9BEFEB-A081-FC1B-846E-CE9533BF4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22473-CC1E-04AC-463A-153FFC2388AD}"/>
              </a:ext>
            </a:extLst>
          </p:cNvPr>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Đk:</a:t>
            </a:r>
            <a:r>
              <a:rPr lang="en-US" sz="5400" dirty="0">
                <a:solidFill>
                  <a:schemeClr val="bg1"/>
                </a:solidFill>
                <a:cs typeface="Times New Roman" pitchFamily="18" charset="0"/>
              </a:rPr>
              <a:t> </a:t>
            </a:r>
            <a:r>
              <a:rPr lang="vi-VN" sz="5400" dirty="0">
                <a:solidFill>
                  <a:schemeClr val="bg1"/>
                </a:solidFill>
              </a:rPr>
              <a:t>Hãy dâng lên Thiên Chúa huy hoàng.</a:t>
            </a:r>
            <a:r>
              <a:rPr lang="en-US" sz="5400" dirty="0">
                <a:solidFill>
                  <a:schemeClr val="bg1"/>
                </a:solidFill>
              </a:rPr>
              <a:t> </a:t>
            </a:r>
            <a:r>
              <a:rPr lang="vi-VN" sz="5400" dirty="0">
                <a:solidFill>
                  <a:schemeClr val="bg1"/>
                </a:solidFill>
              </a:rPr>
              <a:t>Kính tặng Ngài quyền thế với vinh quang.</a:t>
            </a:r>
            <a:r>
              <a:rPr lang="en-US" sz="5400" dirty="0">
                <a:solidFill>
                  <a:schemeClr val="bg1"/>
                </a:solidFill>
              </a:rPr>
              <a:t> </a:t>
            </a:r>
            <a:r>
              <a:rPr lang="vi-VN" sz="5400" dirty="0">
                <a:solidFill>
                  <a:schemeClr val="bg1"/>
                </a:solidFill>
              </a:rPr>
              <a:t>Chúc tụng Ngài Thiên Chúa Đấng cao quang.</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354584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1091AB-356E-D6F7-6443-C11B1D2EB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5F9AE2-BCA2-FEF0-0BBA-3EA31755A207}"/>
              </a:ext>
            </a:extLst>
          </p:cNvPr>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Tk4:</a:t>
            </a:r>
            <a:r>
              <a:rPr lang="en-US" sz="5400" b="0" dirty="0">
                <a:solidFill>
                  <a:schemeClr val="bg1"/>
                </a:solidFill>
                <a:effectLst/>
                <a:latin typeface="+mj-lt"/>
                <a:cs typeface="Times New Roman" pitchFamily="18" charset="0"/>
              </a:rPr>
              <a:t> </a:t>
            </a:r>
            <a:r>
              <a:rPr lang="vi-VN" sz="5400" dirty="0">
                <a:solidFill>
                  <a:schemeClr val="bg1"/>
                </a:solidFill>
              </a:rPr>
              <a:t>Khắp địa cầu kính sợ mình Chúa. Hãy công bố giữa chư dân hay rằng: Kìa chính Chúa đã đến viếng thăm dân, Ngài thi ân theo đức, đức công bình.</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883151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639FC4-ED8B-4CB1-88EA-0DE0CCD17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976D16-2DF0-9DAB-AF0D-6336A33077CA}"/>
              </a:ext>
            </a:extLst>
          </p:cNvPr>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Đk:</a:t>
            </a:r>
            <a:r>
              <a:rPr lang="en-US" sz="5400" dirty="0">
                <a:solidFill>
                  <a:schemeClr val="bg1"/>
                </a:solidFill>
                <a:cs typeface="Times New Roman" pitchFamily="18" charset="0"/>
              </a:rPr>
              <a:t> </a:t>
            </a:r>
            <a:r>
              <a:rPr lang="vi-VN" sz="5400" dirty="0">
                <a:solidFill>
                  <a:schemeClr val="bg1"/>
                </a:solidFill>
              </a:rPr>
              <a:t>Hãy dâng lên Thiên Chúa huy hoàng.</a:t>
            </a:r>
            <a:r>
              <a:rPr lang="en-US" sz="5400" dirty="0">
                <a:solidFill>
                  <a:schemeClr val="bg1"/>
                </a:solidFill>
              </a:rPr>
              <a:t> </a:t>
            </a:r>
            <a:r>
              <a:rPr lang="vi-VN" sz="5400" dirty="0">
                <a:solidFill>
                  <a:schemeClr val="bg1"/>
                </a:solidFill>
              </a:rPr>
              <a:t>Kính tặng Ngài quyền thế với vinh quang.</a:t>
            </a:r>
            <a:r>
              <a:rPr lang="en-US" sz="5400" dirty="0">
                <a:solidFill>
                  <a:schemeClr val="bg1"/>
                </a:solidFill>
              </a:rPr>
              <a:t> </a:t>
            </a:r>
            <a:r>
              <a:rPr lang="vi-VN" sz="5400" dirty="0">
                <a:solidFill>
                  <a:schemeClr val="bg1"/>
                </a:solidFill>
              </a:rPr>
              <a:t>Chúc tụng Ngài Thiên Chúa Đấng cao quang.</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38363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F9E619-0A42-EC14-18B4-DD6AE6883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648554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1" y="655856"/>
            <a:ext cx="9144000" cy="4274641"/>
          </a:xfrm>
        </p:spPr>
        <p:txBody>
          <a:bodyPr>
            <a:noAutofit/>
          </a:bodyPr>
          <a:lstStyle/>
          <a:p>
            <a:pPr algn="just" fontAlgn="base"/>
            <a:r>
              <a:rPr lang="vi-VN" sz="6500" dirty="0">
                <a:solidFill>
                  <a:schemeClr val="bg1"/>
                </a:solidFill>
              </a:rPr>
              <a:t>Chúa phán: "Con chiên Ta thì nghe tiếng Ta, </a:t>
            </a:r>
            <a:br>
              <a:rPr lang="vi-VN" sz="6500" dirty="0">
                <a:solidFill>
                  <a:schemeClr val="bg1"/>
                </a:solidFill>
              </a:rPr>
            </a:br>
            <a:r>
              <a:rPr lang="vi-VN" sz="6500" dirty="0">
                <a:solidFill>
                  <a:schemeClr val="bg1"/>
                </a:solidFill>
              </a:rPr>
              <a:t>Ta biết chúng và chúng theo bước của Ta".</a:t>
            </a:r>
            <a:r>
              <a:rPr lang="en-US" sz="6500" dirty="0">
                <a:solidFill>
                  <a:schemeClr val="bg1"/>
                </a:solidFill>
              </a:rPr>
              <a:t> </a:t>
            </a:r>
            <a:endParaRPr lang="vi-VN" sz="6500" b="0" dirty="0">
              <a:solidFill>
                <a:schemeClr val="bg1"/>
              </a:solidFill>
              <a:effectLst/>
              <a:latin typeface="+mj-lt"/>
              <a:cs typeface="Times New Roman" panose="02020603050405020304" pitchFamily="18" charset="0"/>
            </a:endParaRPr>
          </a:p>
        </p:txBody>
      </p:sp>
      <p:sp>
        <p:nvSpPr>
          <p:cNvPr id="3" name="Rectangle 2"/>
          <p:cNvSpPr/>
          <p:nvPr/>
        </p:nvSpPr>
        <p:spPr>
          <a:xfrm>
            <a:off x="0" y="9525"/>
            <a:ext cx="3318537" cy="646331"/>
          </a:xfrm>
          <a:prstGeom prst="rect">
            <a:avLst/>
          </a:prstGeom>
        </p:spPr>
        <p:txBody>
          <a:bodyPr wrap="none">
            <a:spAutoFit/>
          </a:bodyPr>
          <a:lstStyle/>
          <a:p>
            <a:r>
              <a:rPr lang="en-US" sz="3600" b="1" u="sng" dirty="0">
                <a:solidFill>
                  <a:srgbClr val="FFFF00"/>
                </a:solidFill>
                <a:latin typeface="+mj-lt"/>
                <a:cs typeface="Times New Roman" pitchFamily="18" charset="0"/>
              </a:rPr>
              <a:t>Alleluia-alleluia:</a:t>
            </a:r>
            <a:r>
              <a:rPr lang="en-US" sz="3600" b="1" dirty="0">
                <a:solidFill>
                  <a:srgbClr val="FFFF00"/>
                </a:solidFill>
                <a:latin typeface="+mj-lt"/>
                <a:cs typeface="Times New Roman" pitchFamily="18" charset="0"/>
              </a:rPr>
              <a:t> </a:t>
            </a:r>
          </a:p>
        </p:txBody>
      </p:sp>
      <p:sp>
        <p:nvSpPr>
          <p:cNvPr id="4" name="TextBox 3"/>
          <p:cNvSpPr txBox="1"/>
          <p:nvPr/>
        </p:nvSpPr>
        <p:spPr>
          <a:xfrm>
            <a:off x="6324601" y="4362450"/>
            <a:ext cx="2819400" cy="769441"/>
          </a:xfrm>
          <a:prstGeom prst="rect">
            <a:avLst/>
          </a:prstGeom>
          <a:noFill/>
        </p:spPr>
        <p:txBody>
          <a:bodyPr wrap="square" rtlCol="0">
            <a:spAutoFit/>
          </a:bodyPr>
          <a:lstStyle/>
          <a:p>
            <a:pPr algn="just"/>
            <a:r>
              <a:rPr lang="en-US" sz="4400" u="sng" dirty="0">
                <a:solidFill>
                  <a:srgbClr val="FFFF00"/>
                </a:solidFill>
                <a:effectLst>
                  <a:outerShdw blurRad="38100" dist="38100" dir="2700000" algn="tl">
                    <a:srgbClr val="000000">
                      <a:alpha val="43137"/>
                    </a:srgbClr>
                  </a:outerShdw>
                </a:effectLst>
                <a:latin typeface="+mj-lt"/>
                <a:cs typeface="Times New Roman" pitchFamily="18" charset="0"/>
              </a:rPr>
              <a:t>Alleluia.</a:t>
            </a:r>
            <a:r>
              <a:rPr lang="en-US" sz="4400" dirty="0">
                <a:solidFill>
                  <a:srgbClr val="FFFF00"/>
                </a:solidFill>
                <a:effectLst>
                  <a:outerShdw blurRad="38100" dist="38100" dir="2700000" algn="tl">
                    <a:srgbClr val="000000">
                      <a:alpha val="43137"/>
                    </a:srgbClr>
                  </a:outerShdw>
                </a:effectLst>
                <a:latin typeface="+mj-lt"/>
                <a:cs typeface="Times New Roman" pitchFamily="18" charset="0"/>
              </a:rPr>
              <a:t> </a:t>
            </a:r>
          </a:p>
        </p:txBody>
      </p:sp>
    </p:spTree>
    <p:extLst>
      <p:ext uri="{BB962C8B-B14F-4D97-AF65-F5344CB8AC3E}">
        <p14:creationId xmlns:p14="http://schemas.microsoft.com/office/powerpoint/2010/main" val="982306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6BEFD6-241D-C567-7B79-4E9C4B51D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815411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666268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5937539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087751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7771464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200871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6692966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9486293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87240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334904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325956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0027455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535064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456300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065690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Dâng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en-US" sz="6600" dirty="0">
                <a:solidFill>
                  <a:srgbClr val="FFFF00"/>
                </a:solidFill>
                <a:cs typeface="Times New Roman" pitchFamily="18" charset="0"/>
              </a:rPr>
              <a:t>DÂNG CHÚA ĐẤT TRỜI</a:t>
            </a:r>
            <a:br>
              <a:rPr lang="vi-VN" sz="6600" dirty="0">
                <a:solidFill>
                  <a:srgbClr val="FFFF00"/>
                </a:solidFill>
                <a:cs typeface="Times New Roman" pitchFamily="18" charset="0"/>
              </a:rPr>
            </a:br>
            <a:r>
              <a:rPr lang="en-US" sz="6600" dirty="0" err="1">
                <a:solidFill>
                  <a:srgbClr val="FFFF00"/>
                </a:solidFill>
                <a:cs typeface="Times New Roman" pitchFamily="18" charset="0"/>
              </a:rPr>
              <a:t>Ân</a:t>
            </a:r>
            <a:r>
              <a:rPr lang="en-US" sz="6600" dirty="0">
                <a:solidFill>
                  <a:srgbClr val="FFFF00"/>
                </a:solidFill>
                <a:cs typeface="Times New Roman" pitchFamily="18" charset="0"/>
              </a:rPr>
              <a:t> Đức</a:t>
            </a:r>
            <a:endParaRPr lang="en-US" sz="6600" b="0" i="1"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99141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500"/>
          </a:xfrm>
        </p:spPr>
        <p:txBody>
          <a:bodyPr>
            <a:noAutofit/>
          </a:bodyPr>
          <a:lstStyle/>
          <a:p>
            <a:pPr algn="just"/>
            <a:r>
              <a:rPr lang="en-US" sz="4600" b="0" u="sng" dirty="0">
                <a:solidFill>
                  <a:srgbClr val="FFFF00"/>
                </a:solidFill>
                <a:effectLst/>
                <a:latin typeface="+mj-lt"/>
                <a:cs typeface="Times New Roman" pitchFamily="18" charset="0"/>
              </a:rPr>
              <a:t>Tk1:</a:t>
            </a:r>
            <a:r>
              <a:rPr lang="en-US" sz="4600" b="0" dirty="0">
                <a:solidFill>
                  <a:schemeClr val="bg1"/>
                </a:solidFill>
                <a:effectLst/>
                <a:latin typeface="+mj-lt"/>
                <a:cs typeface="Times New Roman" pitchFamily="18" charset="0"/>
              </a:rPr>
              <a:t> </a:t>
            </a:r>
            <a:r>
              <a:rPr lang="vi-VN" sz="4600" dirty="0">
                <a:solidFill>
                  <a:schemeClr val="bg1"/>
                </a:solidFill>
              </a:rPr>
              <a:t>Tựa làn trầm hương như trầm hương bay lên trước toà. Nồng nàn bài ca xinh đẹp muôn là muôn sắc hoa. Hiệp lời tôn vinh Chúa trời đất, lòng thành hát dâng câu tạ ơn. Tình Cha thiết tha chan hoà trải khắp gần xa.</a:t>
            </a:r>
            <a:endParaRPr lang="vi-VN" sz="4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8548295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600" b="0" u="sng" dirty="0">
                <a:solidFill>
                  <a:srgbClr val="FFFF00"/>
                </a:solidFill>
                <a:effectLst/>
                <a:latin typeface="+mj-lt"/>
                <a:cs typeface="Times New Roman" pitchFamily="18" charset="0"/>
              </a:rPr>
              <a:t>Tk2:</a:t>
            </a:r>
            <a:r>
              <a:rPr lang="en-US" sz="4600" b="0" dirty="0">
                <a:solidFill>
                  <a:schemeClr val="bg1"/>
                </a:solidFill>
                <a:effectLst/>
                <a:latin typeface="+mj-lt"/>
                <a:cs typeface="Times New Roman" pitchFamily="18" charset="0"/>
              </a:rPr>
              <a:t> </a:t>
            </a:r>
            <a:r>
              <a:rPr lang="vi-VN" sz="4600" dirty="0">
                <a:solidFill>
                  <a:schemeClr val="bg1"/>
                </a:solidFill>
              </a:rPr>
              <a:t>Này là tấm bánh do từng muôn hạt lúa kết thành. Này là rượu nho do từ bao chùm nho ép nên. Hiệp dâng lên Chúa Chúa trời đất, để thành bánh thiêng nuôi đoàn con. Để thành Máu Con Chúa Trời nguồn ơn cứu độ.</a:t>
            </a:r>
            <a:endParaRPr lang="vi-VN" sz="4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925913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500"/>
          </a:xfrm>
        </p:spPr>
        <p:txBody>
          <a:bodyPr>
            <a:noAutofit/>
          </a:bodyPr>
          <a:lstStyle/>
          <a:p>
            <a:pPr algn="just"/>
            <a:r>
              <a:rPr lang="en-US" sz="4800" b="0" u="sng" dirty="0">
                <a:solidFill>
                  <a:srgbClr val="FFFF00"/>
                </a:solidFill>
                <a:effectLst/>
                <a:latin typeface="+mj-lt"/>
                <a:cs typeface="Times New Roman" pitchFamily="18" charset="0"/>
              </a:rPr>
              <a:t>Đk:</a:t>
            </a:r>
            <a:r>
              <a:rPr lang="en-US" sz="4800" b="0" dirty="0">
                <a:solidFill>
                  <a:schemeClr val="bg1"/>
                </a:solidFill>
                <a:effectLst/>
                <a:latin typeface="+mj-lt"/>
                <a:cs typeface="Times New Roman" pitchFamily="18" charset="0"/>
              </a:rPr>
              <a:t> </a:t>
            </a:r>
            <a:r>
              <a:rPr lang="vi-VN" sz="4800" dirty="0">
                <a:solidFill>
                  <a:schemeClr val="bg1"/>
                </a:solidFill>
              </a:rPr>
              <a:t>Xin chúc tụng Chúa Chúa Cả đất trời, từ giờ đây đến muôn muôn đời. Chúc tụng Thiên Chúa từ nhân, Chúa là quyền năng cực thánh. Là Đấng đáng chúc tụng mọi lúc mọi nơi.</a:t>
            </a:r>
            <a:endParaRPr lang="vi-VN" sz="48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0465539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b="0" u="sng" dirty="0">
                <a:solidFill>
                  <a:srgbClr val="FFFF00"/>
                </a:solidFill>
                <a:effectLst/>
                <a:latin typeface="+mj-lt"/>
                <a:cs typeface="Times New Roman" pitchFamily="18" charset="0"/>
              </a:rPr>
              <a:t>Tk3:</a:t>
            </a:r>
            <a:r>
              <a:rPr lang="en-US" b="0" dirty="0">
                <a:solidFill>
                  <a:schemeClr val="bg1"/>
                </a:solidFill>
                <a:effectLst/>
                <a:latin typeface="+mj-lt"/>
                <a:cs typeface="Times New Roman" pitchFamily="18" charset="0"/>
              </a:rPr>
              <a:t> </a:t>
            </a:r>
            <a:r>
              <a:rPr lang="vi-VN" dirty="0">
                <a:solidFill>
                  <a:schemeClr val="bg1"/>
                </a:solidFill>
              </a:rPr>
              <a:t>Này cuộc đời con hương nguyện cầu bay lên sớm chiều. Nguyện thành ngọn nến dẫu tàn hao lòng luôn mến yêu. Phục vụ cho Chúa trong niềm vui, nhiệt thành hiến thân không hề ngơi. Dầu là nắng mưa vui buồn một cõi trần gian.</a:t>
            </a:r>
            <a:endParaRPr lang="vi-VN"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763319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752D0D-362C-62AB-FB01-2D9CBD5FB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C9E65-2C2B-9FE1-3685-B6C51DD39729}"/>
              </a:ext>
            </a:extLst>
          </p:cNvPr>
          <p:cNvSpPr>
            <a:spLocks noGrp="1"/>
          </p:cNvSpPr>
          <p:nvPr>
            <p:ph type="ctrTitle"/>
          </p:nvPr>
        </p:nvSpPr>
        <p:spPr>
          <a:xfrm>
            <a:off x="0" y="0"/>
            <a:ext cx="9144000" cy="5143499"/>
          </a:xfrm>
        </p:spPr>
        <p:txBody>
          <a:bodyPr>
            <a:noAutofit/>
          </a:bodyPr>
          <a:lstStyle/>
          <a:p>
            <a:pPr algn="just"/>
            <a:r>
              <a:rPr lang="en-US" sz="4600" b="0" u="sng" dirty="0">
                <a:solidFill>
                  <a:srgbClr val="FFFF00"/>
                </a:solidFill>
                <a:effectLst/>
                <a:latin typeface="+mj-lt"/>
                <a:cs typeface="Times New Roman" pitchFamily="18" charset="0"/>
              </a:rPr>
              <a:t>Tk4:</a:t>
            </a:r>
            <a:r>
              <a:rPr lang="en-US" sz="4600" b="0" dirty="0">
                <a:solidFill>
                  <a:schemeClr val="bg1"/>
                </a:solidFill>
                <a:effectLst/>
                <a:latin typeface="+mj-lt"/>
                <a:cs typeface="Times New Roman" pitchFamily="18" charset="0"/>
              </a:rPr>
              <a:t> </a:t>
            </a:r>
            <a:r>
              <a:rPr lang="vi-VN" sz="4600" dirty="0">
                <a:solidFill>
                  <a:schemeClr val="bg1"/>
                </a:solidFill>
              </a:rPr>
              <a:t>Này là hoa trái cuộc đời này nhờ ai vun trồng. Này là công khó bao người đêm ngày luôn ước mong. Đời con dâng Chúa trong tình yêu, để thành lễ dâng lễ toàn thiêu. Đời con sẽ nên khúc nhạc tình ca diễm kiều.</a:t>
            </a:r>
            <a:endParaRPr lang="vi-VN" sz="4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394855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87B19BC-9D26-EF4A-F682-7F0FA3FFC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C1B55-395D-DCC5-F6E4-D8AD8C7C43CD}"/>
              </a:ext>
            </a:extLst>
          </p:cNvPr>
          <p:cNvSpPr>
            <a:spLocks noGrp="1"/>
          </p:cNvSpPr>
          <p:nvPr>
            <p:ph type="ctrTitle"/>
          </p:nvPr>
        </p:nvSpPr>
        <p:spPr>
          <a:xfrm>
            <a:off x="0" y="1"/>
            <a:ext cx="9144000" cy="5143500"/>
          </a:xfrm>
        </p:spPr>
        <p:txBody>
          <a:bodyPr>
            <a:noAutofit/>
          </a:bodyPr>
          <a:lstStyle/>
          <a:p>
            <a:pPr algn="just"/>
            <a:r>
              <a:rPr lang="en-US" sz="4800" b="0" u="sng" dirty="0">
                <a:solidFill>
                  <a:srgbClr val="FFFF00"/>
                </a:solidFill>
                <a:effectLst/>
                <a:latin typeface="+mj-lt"/>
                <a:cs typeface="Times New Roman" pitchFamily="18" charset="0"/>
              </a:rPr>
              <a:t>Đk:</a:t>
            </a:r>
            <a:r>
              <a:rPr lang="en-US" sz="4800" b="0" dirty="0">
                <a:solidFill>
                  <a:schemeClr val="bg1"/>
                </a:solidFill>
                <a:effectLst/>
                <a:latin typeface="+mj-lt"/>
                <a:cs typeface="Times New Roman" pitchFamily="18" charset="0"/>
              </a:rPr>
              <a:t> </a:t>
            </a:r>
            <a:r>
              <a:rPr lang="vi-VN" sz="4800" dirty="0">
                <a:solidFill>
                  <a:schemeClr val="bg1"/>
                </a:solidFill>
              </a:rPr>
              <a:t>Xin chúc tụng Chúa Chúa Cả đất trời, từ giờ đây đến muôn muôn đời. Chúc tụng Thiên Chúa từ nhân, Chúa là quyền năng cực thánh. Là Đấng đáng chúc tụng mọi lúc mọi nơi.</a:t>
            </a:r>
            <a:endParaRPr lang="vi-VN" sz="48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819948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8248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631E42-AF76-E321-7705-185FFE8A58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39C52E-CCBE-CA02-CD3C-869AF91754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6812646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000" b="0" dirty="0">
                <a:solidFill>
                  <a:srgbClr val="FFFF00"/>
                </a:solidFill>
                <a:effectLst/>
                <a:latin typeface="+mj-lt"/>
                <a:cs typeface="Times New Roman" pitchFamily="18" charset="0"/>
              </a:rPr>
              <a:t>Ca </a:t>
            </a:r>
            <a:r>
              <a:rPr lang="en-US" sz="5000" b="0" dirty="0" err="1">
                <a:solidFill>
                  <a:srgbClr val="FFFF00"/>
                </a:solidFill>
                <a:effectLst/>
                <a:latin typeface="+mj-lt"/>
                <a:cs typeface="Times New Roman" pitchFamily="18" charset="0"/>
              </a:rPr>
              <a:t>Nguyện</a:t>
            </a:r>
            <a:r>
              <a:rPr lang="en-US" sz="5000" b="0" dirty="0">
                <a:solidFill>
                  <a:srgbClr val="FFFF00"/>
                </a:solidFill>
                <a:effectLst/>
                <a:latin typeface="+mj-lt"/>
                <a:cs typeface="Times New Roman" pitchFamily="18" charset="0"/>
              </a:rPr>
              <a:t> </a:t>
            </a:r>
            <a:r>
              <a:rPr lang="en-US" sz="5000" b="0" dirty="0" err="1">
                <a:solidFill>
                  <a:srgbClr val="FFFF00"/>
                </a:solidFill>
                <a:effectLst/>
                <a:latin typeface="+mj-lt"/>
                <a:cs typeface="Times New Roman" pitchFamily="18" charset="0"/>
              </a:rPr>
              <a:t>Hiệp</a:t>
            </a:r>
            <a:r>
              <a:rPr lang="en-US" sz="5000" b="0" dirty="0">
                <a:solidFill>
                  <a:srgbClr val="FFFF00"/>
                </a:solidFill>
                <a:effectLst/>
                <a:latin typeface="+mj-lt"/>
                <a:cs typeface="Times New Roman" pitchFamily="18" charset="0"/>
              </a:rPr>
              <a:t> </a:t>
            </a:r>
            <a:r>
              <a:rPr lang="en-US" sz="5000" b="0" dirty="0" err="1">
                <a:solidFill>
                  <a:srgbClr val="FFFF00"/>
                </a:solidFill>
                <a:effectLst/>
                <a:latin typeface="+mj-lt"/>
                <a:cs typeface="Times New Roman" pitchFamily="18" charset="0"/>
              </a:rPr>
              <a:t>Lễ</a:t>
            </a:r>
            <a:br>
              <a:rPr lang="en-US" sz="5000" b="0" dirty="0">
                <a:solidFill>
                  <a:srgbClr val="FFFF00"/>
                </a:solidFill>
                <a:effectLst/>
                <a:latin typeface="+mj-lt"/>
                <a:cs typeface="Times New Roman" pitchFamily="18" charset="0"/>
              </a:rPr>
            </a:br>
            <a:r>
              <a:rPr lang="en-US" sz="5000" b="0" dirty="0">
                <a:solidFill>
                  <a:srgbClr val="FFFF00"/>
                </a:solidFill>
                <a:effectLst/>
                <a:latin typeface="+mj-lt"/>
                <a:cs typeface="Times New Roman" pitchFamily="18" charset="0"/>
              </a:rPr>
              <a:t>TRẢ VỀ THIÊN CHÚA</a:t>
            </a:r>
            <a:br>
              <a:rPr lang="en-US" sz="5000" b="0" dirty="0">
                <a:solidFill>
                  <a:srgbClr val="FFFF00"/>
                </a:solidFill>
                <a:effectLst/>
                <a:latin typeface="+mj-lt"/>
                <a:cs typeface="Times New Roman" pitchFamily="18" charset="0"/>
              </a:rPr>
            </a:br>
            <a:r>
              <a:rPr lang="en-US" sz="5000" i="1" dirty="0">
                <a:solidFill>
                  <a:schemeClr val="bg1"/>
                </a:solidFill>
                <a:cs typeface="Times New Roman" pitchFamily="18" charset="0"/>
              </a:rPr>
              <a:t>Thái Nguyên</a:t>
            </a:r>
            <a:endParaRPr lang="vi-VN" sz="5000" b="0" i="1"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879861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 y="261166"/>
            <a:ext cx="9144000" cy="4421082"/>
          </a:xfrm>
          <a:prstGeom prst="rect">
            <a:avLst/>
          </a:prstGeom>
        </p:spPr>
        <p:txBody>
          <a:bodyPr wrap="square" anchor="ctr" anchorCtr="0">
            <a:spAutoFit/>
          </a:bodyPr>
          <a:lstStyle/>
          <a:p>
            <a:pPr algn="just">
              <a:lnSpc>
                <a:spcPct val="120000"/>
              </a:lnSpc>
            </a:pPr>
            <a:r>
              <a:rPr lang="en-US" sz="48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Đk:</a:t>
            </a:r>
            <a:r>
              <a:rPr lang="en-US" sz="48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Hãy</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trả</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lại</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cho</a:t>
            </a:r>
            <a:r>
              <a:rPr lang="en-US" sz="4800" dirty="0">
                <a:solidFill>
                  <a:schemeClr val="bg1"/>
                </a:solidFill>
                <a:latin typeface="+mj-lt"/>
                <a:cs typeface="Times New Roman" panose="02020603050405020304" pitchFamily="18" charset="0"/>
              </a:rPr>
              <a:t> Thiên Chúa </a:t>
            </a:r>
            <a:r>
              <a:rPr lang="en-US" sz="4800" dirty="0" err="1">
                <a:solidFill>
                  <a:schemeClr val="bg1"/>
                </a:solidFill>
                <a:latin typeface="+mj-lt"/>
                <a:cs typeface="Times New Roman" panose="02020603050405020304" pitchFamily="18" charset="0"/>
              </a:rPr>
              <a:t>những</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gì</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là</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của</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Ngài</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Hãy</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trả</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lại</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cho</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đời</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những</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gì</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là</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của</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đời.Của</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đời</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tạm</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bợ</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chóng</a:t>
            </a:r>
            <a:r>
              <a:rPr lang="en-US" sz="4800" dirty="0">
                <a:solidFill>
                  <a:schemeClr val="bg1"/>
                </a:solidFill>
                <a:latin typeface="+mj-lt"/>
                <a:cs typeface="Times New Roman" panose="02020603050405020304" pitchFamily="18" charset="0"/>
              </a:rPr>
              <a:t> qua, </a:t>
            </a:r>
            <a:r>
              <a:rPr lang="en-US" sz="4800" dirty="0" err="1">
                <a:solidFill>
                  <a:schemeClr val="bg1"/>
                </a:solidFill>
                <a:latin typeface="+mj-lt"/>
                <a:cs typeface="Times New Roman" panose="02020603050405020304" pitchFamily="18" charset="0"/>
              </a:rPr>
              <a:t>còn</a:t>
            </a:r>
            <a:r>
              <a:rPr lang="en-US" sz="4800" dirty="0">
                <a:solidFill>
                  <a:schemeClr val="bg1"/>
                </a:solidFill>
                <a:latin typeface="+mj-lt"/>
                <a:cs typeface="Times New Roman" panose="02020603050405020304" pitchFamily="18" charset="0"/>
              </a:rPr>
              <a:t> con </a:t>
            </a:r>
            <a:r>
              <a:rPr lang="en-US" sz="4800" dirty="0" err="1">
                <a:solidFill>
                  <a:schemeClr val="bg1"/>
                </a:solidFill>
                <a:latin typeface="+mj-lt"/>
                <a:cs typeface="Times New Roman" panose="02020603050405020304" pitchFamily="18" charset="0"/>
              </a:rPr>
              <a:t>đây</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thuộc</a:t>
            </a:r>
            <a:r>
              <a:rPr lang="en-US" sz="4800" dirty="0">
                <a:solidFill>
                  <a:schemeClr val="bg1"/>
                </a:solidFill>
                <a:latin typeface="+mj-lt"/>
                <a:cs typeface="Times New Roman" panose="02020603050405020304" pitchFamily="18" charset="0"/>
              </a:rPr>
              <a:t> </a:t>
            </a:r>
            <a:r>
              <a:rPr lang="en-US" sz="4800" dirty="0" err="1">
                <a:solidFill>
                  <a:schemeClr val="bg1"/>
                </a:solidFill>
                <a:latin typeface="+mj-lt"/>
                <a:cs typeface="Times New Roman" panose="02020603050405020304" pitchFamily="18" charset="0"/>
              </a:rPr>
              <a:t>về</a:t>
            </a:r>
            <a:r>
              <a:rPr lang="en-US" sz="4800" dirty="0">
                <a:solidFill>
                  <a:schemeClr val="bg1"/>
                </a:solidFill>
                <a:latin typeface="+mj-lt"/>
                <a:cs typeface="Times New Roman" panose="02020603050405020304" pitchFamily="18" charset="0"/>
              </a:rPr>
              <a:t> Chúa </a:t>
            </a:r>
            <a:r>
              <a:rPr lang="en-US" sz="4800" dirty="0" err="1">
                <a:solidFill>
                  <a:schemeClr val="bg1"/>
                </a:solidFill>
                <a:latin typeface="+mj-lt"/>
                <a:cs typeface="Times New Roman" panose="02020603050405020304" pitchFamily="18" charset="0"/>
              </a:rPr>
              <a:t>luôn</a:t>
            </a:r>
            <a:r>
              <a:rPr lang="en-US" sz="4800" dirty="0">
                <a:solidFill>
                  <a:schemeClr val="bg1"/>
                </a:solidFill>
                <a:latin typeface="+mj-lt"/>
                <a:cs typeface="Times New Roman" panose="02020603050405020304" pitchFamily="18" charset="0"/>
              </a:rPr>
              <a:t>.</a:t>
            </a:r>
            <a:endParaRPr lang="vi-VN" sz="48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383135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178028"/>
            <a:ext cx="9144000" cy="4616648"/>
          </a:xfrm>
          <a:prstGeom prst="rect">
            <a:avLst/>
          </a:prstGeom>
        </p:spPr>
        <p:txBody>
          <a:bodyPr wrap="square" anchor="ctr" anchorCtr="0">
            <a:spAutoFit/>
          </a:bodyPr>
          <a:lstStyle/>
          <a:p>
            <a:pPr algn="just" fontAlgn="base"/>
            <a:r>
              <a:rPr lang="en-US" sz="42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Tk1:</a:t>
            </a:r>
            <a:r>
              <a:rPr lang="en-US" sz="42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Có gì là ngoài Chúa đâu,có gì là không của Ngài.</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Tất cả là thụ tạo thôi,</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khắc ghi Tên Ngài khắp nơi.</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Toàn bộ con người đều mang dấu ấn của Thiên Chúa,</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khắc sâu hình ảnh Ngài, nên phải dâng lại,</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dâng tất cả về cho Thiên Chúa.</a:t>
            </a:r>
          </a:p>
        </p:txBody>
      </p:sp>
    </p:spTree>
    <p:extLst>
      <p:ext uri="{BB962C8B-B14F-4D97-AF65-F5344CB8AC3E}">
        <p14:creationId xmlns:p14="http://schemas.microsoft.com/office/powerpoint/2010/main" val="15994252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DFDACA-7EF8-AEB7-05AB-E2CC2EE57C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33B180-628E-85F1-4DEE-A861D45C0158}"/>
              </a:ext>
            </a:extLst>
          </p:cNvPr>
          <p:cNvSpPr/>
          <p:nvPr/>
        </p:nvSpPr>
        <p:spPr>
          <a:xfrm>
            <a:off x="15240" y="261166"/>
            <a:ext cx="9144000" cy="442108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8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Thiên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Ngài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tạm</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bợ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chóng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qua,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còn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con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đây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thuộc</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về</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luôn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a:t>
            </a:r>
            <a:endParaRPr kumimoji="0" lang="vi-VN" sz="48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39791546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71050"/>
            <a:ext cx="9144000" cy="4832092"/>
          </a:xfrm>
          <a:prstGeom prst="rect">
            <a:avLst/>
          </a:prstGeom>
        </p:spPr>
        <p:txBody>
          <a:bodyPr wrap="square" anchor="ctr" anchorCtr="0">
            <a:spAutoFit/>
          </a:bodyPr>
          <a:lstStyle/>
          <a:p>
            <a:pPr algn="just" fontAlgn="base"/>
            <a:r>
              <a:rPr lang="en-US" sz="44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Tk2:</a:t>
            </a:r>
            <a:r>
              <a:rPr lang="en-US" sz="44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Tất cả rồi đây sẽ qua,</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chỉ còn lại ta với Ngài.</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Vũ trụ vạn vật đổi mới,</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để dâng lên tòa Chúa Cha.</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Đừng tìm cho mình thần tượng dưới đất mau hư mất,</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nhưng tìm nơi mình bóng hình của Chúa khắc ghi,</a:t>
            </a:r>
            <a:r>
              <a:rPr lang="en-US" sz="4400" dirty="0">
                <a:solidFill>
                  <a:schemeClr val="bg1"/>
                </a:solidFill>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luôn sẽ tồn tại trong Chân Lý.</a:t>
            </a:r>
          </a:p>
        </p:txBody>
      </p:sp>
    </p:spTree>
    <p:extLst>
      <p:ext uri="{BB962C8B-B14F-4D97-AF65-F5344CB8AC3E}">
        <p14:creationId xmlns:p14="http://schemas.microsoft.com/office/powerpoint/2010/main" val="4576210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E7DF8B-D307-5811-6FC3-6DAFFE81E8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15729F3-7EAB-AC4C-A178-36C6591F2F25}"/>
              </a:ext>
            </a:extLst>
          </p:cNvPr>
          <p:cNvSpPr/>
          <p:nvPr/>
        </p:nvSpPr>
        <p:spPr>
          <a:xfrm>
            <a:off x="15240" y="261166"/>
            <a:ext cx="9144000" cy="442108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8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Thiên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Ngài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tạm</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bợ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chóng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qua,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còn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con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đây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thuộc</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về</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luôn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a:t>
            </a:r>
            <a:endParaRPr kumimoji="0" lang="vi-VN" sz="48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34075975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9739"/>
            <a:ext cx="9144000" cy="5262979"/>
          </a:xfrm>
          <a:prstGeom prst="rect">
            <a:avLst/>
          </a:prstGeom>
        </p:spPr>
        <p:txBody>
          <a:bodyPr wrap="square" anchor="ctr" anchorCtr="0">
            <a:spAutoFit/>
          </a:bodyPr>
          <a:lstStyle/>
          <a:p>
            <a:pPr algn="just" fontAlgn="base"/>
            <a:r>
              <a:rPr lang="en-US" sz="42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Tk3:</a:t>
            </a:r>
            <a:r>
              <a:rPr lang="en-US" sz="42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Tất cả đều được Chúa thương,</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chẳng người nào xa cách Ngài.</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Tất cả đều luôn khao khát,</a:t>
            </a:r>
            <a:r>
              <a:rPr lang="en-US" sz="4200" dirty="0">
                <a:solidFill>
                  <a:schemeClr val="bg1"/>
                </a:solidFill>
                <a:latin typeface="+mj-lt"/>
                <a:cs typeface="Times New Roman" panose="02020603050405020304" pitchFamily="18" charset="0"/>
              </a:rPr>
              <a:t> </a:t>
            </a:r>
            <a:r>
              <a:rPr lang="vi-VN" sz="4200" dirty="0">
                <a:solidFill>
                  <a:schemeClr val="bg1"/>
                </a:solidFill>
                <a:latin typeface="+mj-lt"/>
                <a:cs typeface="Times New Roman" panose="02020603050405020304" pitchFamily="18" charset="0"/>
              </a:rPr>
              <a:t>khát khao kiếm tìm Chúa thôi.</a:t>
            </a:r>
            <a:r>
              <a:rPr lang="en-US" sz="4200" dirty="0">
                <a:solidFill>
                  <a:schemeClr val="bg1"/>
                </a:solidFill>
                <a:latin typeface="+mj-lt"/>
                <a:cs typeface="Times New Roman" panose="02020603050405020304" pitchFamily="18" charset="0"/>
              </a:rPr>
              <a:t> Cho con </a:t>
            </a:r>
            <a:r>
              <a:rPr lang="en-US" sz="4200" dirty="0" err="1">
                <a:solidFill>
                  <a:schemeClr val="bg1"/>
                </a:solidFill>
                <a:latin typeface="+mj-lt"/>
                <a:cs typeface="Times New Roman" panose="02020603050405020304" pitchFamily="18" charset="0"/>
              </a:rPr>
              <a:t>hãnh</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diện</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vì</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mang</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danh</a:t>
            </a:r>
            <a:r>
              <a:rPr lang="en-US" sz="4200" dirty="0">
                <a:solidFill>
                  <a:schemeClr val="bg1"/>
                </a:solidFill>
                <a:latin typeface="+mj-lt"/>
                <a:cs typeface="Times New Roman" panose="02020603050405020304" pitchFamily="18" charset="0"/>
              </a:rPr>
              <a:t> Chúa </a:t>
            </a:r>
            <a:r>
              <a:rPr lang="en-US" sz="4200" dirty="0" err="1">
                <a:solidFill>
                  <a:schemeClr val="bg1"/>
                </a:solidFill>
                <a:latin typeface="+mj-lt"/>
                <a:cs typeface="Times New Roman" panose="02020603050405020304" pitchFamily="18" charset="0"/>
              </a:rPr>
              <a:t>và</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hình</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ảnh</a:t>
            </a:r>
            <a:r>
              <a:rPr lang="en-US" sz="4200" dirty="0">
                <a:solidFill>
                  <a:schemeClr val="bg1"/>
                </a:solidFill>
                <a:latin typeface="+mj-lt"/>
                <a:cs typeface="Times New Roman" panose="02020603050405020304" pitchFamily="18" charset="0"/>
              </a:rPr>
              <a:t> Chúa, </a:t>
            </a:r>
            <a:r>
              <a:rPr lang="en-US" sz="4200" dirty="0" err="1">
                <a:solidFill>
                  <a:schemeClr val="bg1"/>
                </a:solidFill>
                <a:latin typeface="+mj-lt"/>
                <a:cs typeface="Times New Roman" panose="02020603050405020304" pitchFamily="18" charset="0"/>
              </a:rPr>
              <a:t>sống</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trong</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tâm</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tình</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của</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Ngài</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để</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hết</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những</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aiđang</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khắc</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khoải</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tìm</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về</a:t>
            </a:r>
            <a:r>
              <a:rPr lang="en-US" sz="4200" dirty="0">
                <a:solidFill>
                  <a:schemeClr val="bg1"/>
                </a:solidFill>
                <a:latin typeface="+mj-lt"/>
                <a:cs typeface="Times New Roman" panose="02020603050405020304" pitchFamily="18" charset="0"/>
              </a:rPr>
              <a:t> </a:t>
            </a:r>
            <a:r>
              <a:rPr lang="en-US" sz="4200" dirty="0" err="1">
                <a:solidFill>
                  <a:schemeClr val="bg1"/>
                </a:solidFill>
                <a:latin typeface="+mj-lt"/>
                <a:cs typeface="Times New Roman" panose="02020603050405020304" pitchFamily="18" charset="0"/>
              </a:rPr>
              <a:t>với</a:t>
            </a:r>
            <a:r>
              <a:rPr lang="en-US" sz="4200" dirty="0">
                <a:solidFill>
                  <a:schemeClr val="bg1"/>
                </a:solidFill>
                <a:latin typeface="+mj-lt"/>
                <a:cs typeface="Times New Roman" panose="02020603050405020304" pitchFamily="18" charset="0"/>
              </a:rPr>
              <a:t> Chúa.</a:t>
            </a:r>
            <a:endParaRPr lang="vi-VN" sz="42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1333365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29C1FB-BFCD-1F04-2591-F104CD4931E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BB657C-190C-BB41-33F9-9C866EDD0024}"/>
              </a:ext>
            </a:extLst>
          </p:cNvPr>
          <p:cNvSpPr/>
          <p:nvPr/>
        </p:nvSpPr>
        <p:spPr>
          <a:xfrm>
            <a:off x="15240" y="261166"/>
            <a:ext cx="9144000" cy="442108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8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8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Thiên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Ngài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Hãy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trả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lại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cho</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những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gì</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là</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đời.Của</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đời</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tạm</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bợ</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chóng</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qua,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còn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con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đây</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thuộc</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về</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 Chúa </a:t>
            </a:r>
            <a:r>
              <a:rPr kumimoji="0" lang="en-US" sz="4800" b="0" i="0" u="none" strike="noStrike" kern="1200" cap="none" spc="0" normalizeH="0" baseline="0" noProof="0" dirty="0" err="1">
                <a:ln>
                  <a:noFill/>
                </a:ln>
                <a:solidFill>
                  <a:prstClr val="white"/>
                </a:solidFill>
                <a:effectLst/>
                <a:uLnTx/>
                <a:uFillTx/>
                <a:latin typeface="UTM American Sans"/>
                <a:ea typeface="+mn-ea"/>
                <a:cs typeface="Times New Roman" panose="02020603050405020304" pitchFamily="18" charset="0"/>
              </a:rPr>
              <a:t>luôn</a:t>
            </a:r>
            <a:r>
              <a:rPr kumimoji="0" lang="en-US" sz="48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a:t>
            </a:r>
            <a:endParaRPr kumimoji="0" lang="vi-VN" sz="48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3816204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05FCB2-CC42-F73F-4E4D-4FC623DE57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22F7CC4-9F23-D947-29FC-6F8B9E7CC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9845442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a:t>
            </a:r>
            <a:r>
              <a:rPr lang="en-US" sz="6600" b="0" dirty="0" err="1">
                <a:solidFill>
                  <a:srgbClr val="FFFF00"/>
                </a:solidFill>
                <a:effectLst/>
                <a:latin typeface="+mj-lt"/>
                <a:cs typeface="Times New Roman" pitchFamily="18" charset="0"/>
              </a:rPr>
              <a:t>Kết</a:t>
            </a:r>
            <a:r>
              <a:rPr lang="en-US" sz="6600" b="0" dirty="0">
                <a:solidFill>
                  <a:srgbClr val="FFFF00"/>
                </a:solidFill>
                <a:effectLst/>
                <a:latin typeface="+mj-lt"/>
                <a:cs typeface="Times New Roman" pitchFamily="18" charset="0"/>
              </a:rPr>
              <a:t>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vi-VN" sz="6600" b="0" dirty="0">
                <a:solidFill>
                  <a:srgbClr val="FFFF00"/>
                </a:solidFill>
                <a:effectLst/>
                <a:latin typeface="+mj-lt"/>
                <a:cs typeface="Times New Roman" pitchFamily="18" charset="0"/>
              </a:rPr>
              <a:t>MẸ ĐẦY ƠN PHÚC</a:t>
            </a:r>
            <a:br>
              <a:rPr lang="vi-VN" sz="6600" b="0" dirty="0">
                <a:solidFill>
                  <a:srgbClr val="FFFF00"/>
                </a:solidFill>
                <a:effectLst/>
                <a:latin typeface="+mj-lt"/>
                <a:cs typeface="Times New Roman" pitchFamily="18" charset="0"/>
              </a:rPr>
            </a:br>
            <a:r>
              <a:rPr lang="vi-VN" sz="6600" b="0" i="1" dirty="0">
                <a:solidFill>
                  <a:schemeClr val="bg1"/>
                </a:solidFill>
                <a:effectLst/>
                <a:latin typeface="+mj-lt"/>
                <a:cs typeface="Times New Roman" pitchFamily="18" charset="0"/>
              </a:rPr>
              <a:t>Lm. Thành Tâm</a:t>
            </a:r>
          </a:p>
        </p:txBody>
      </p:sp>
    </p:spTree>
    <p:extLst>
      <p:ext uri="{BB962C8B-B14F-4D97-AF65-F5344CB8AC3E}">
        <p14:creationId xmlns:p14="http://schemas.microsoft.com/office/powerpoint/2010/main" val="955508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FF00"/>
                </a:solidFill>
                <a:effectLst/>
                <a:latin typeface="+mj-lt"/>
                <a:cs typeface="Times New Roman" pitchFamily="18" charset="0"/>
              </a:rPr>
              <a:t>Đk</a:t>
            </a:r>
            <a:r>
              <a:rPr lang="en-US" sz="5600" b="0" u="sng" dirty="0">
                <a:solidFill>
                  <a:srgbClr val="FFFF00"/>
                </a:solidFill>
                <a:effectLst/>
                <a:latin typeface="+mj-lt"/>
                <a:cs typeface="Times New Roman" pitchFamily="18" charset="0"/>
              </a:rPr>
              <a:t>:</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itchFamily="18" charset="0"/>
              </a:rPr>
              <a:t>Hỡi Mẹ đầy ơn phúc đời đời diễm phúc Chúa ở cùng Mẹ. Hỡi Mẹ đầy ơn phúc là người diễm phúc đã sinh Con Chúa Trời. </a:t>
            </a:r>
          </a:p>
        </p:txBody>
      </p:sp>
    </p:spTree>
    <p:extLst>
      <p:ext uri="{BB962C8B-B14F-4D97-AF65-F5344CB8AC3E}">
        <p14:creationId xmlns:p14="http://schemas.microsoft.com/office/powerpoint/2010/main" val="19556099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a:solidFill>
                  <a:srgbClr val="FFFF00"/>
                </a:solidFill>
                <a:effectLst/>
                <a:latin typeface="+mj-lt"/>
                <a:cs typeface="Times New Roman" pitchFamily="18" charset="0"/>
              </a:rPr>
              <a:t>***:</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anose="02020603050405020304" pitchFamily="18" charset="0"/>
              </a:rPr>
              <a:t>Hỡi Mẹ đầy ơn phúc Mẹ hằng cứu giúp xin cứu giúp con. Trên đường đời con đi gặp nhiều gian nguy Mẹ chớ quên con.</a:t>
            </a:r>
          </a:p>
        </p:txBody>
      </p:sp>
    </p:spTree>
    <p:extLst>
      <p:ext uri="{BB962C8B-B14F-4D97-AF65-F5344CB8AC3E}">
        <p14:creationId xmlns:p14="http://schemas.microsoft.com/office/powerpoint/2010/main" val="9581989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a:solidFill>
                  <a:srgbClr val="FFFF00"/>
                </a:solidFill>
                <a:effectLst/>
                <a:latin typeface="+mj-lt"/>
                <a:cs typeface="Times New Roman" pitchFamily="18" charset="0"/>
              </a:rPr>
              <a:t>Tk1:</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anose="02020603050405020304" pitchFamily="18" charset="0"/>
              </a:rPr>
              <a:t> Mẹ được ơn trinh thai đẹp xinh nào ai sánh bằng. Là vầng trăng đêm thu trong sáng chiếu soi dương trần. </a:t>
            </a:r>
          </a:p>
        </p:txBody>
      </p:sp>
    </p:spTree>
    <p:extLst>
      <p:ext uri="{BB962C8B-B14F-4D97-AF65-F5344CB8AC3E}">
        <p14:creationId xmlns:p14="http://schemas.microsoft.com/office/powerpoint/2010/main" val="28192258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a:solidFill>
                  <a:srgbClr val="FFFF00"/>
                </a:solidFill>
                <a:effectLst/>
                <a:latin typeface="+mj-lt"/>
                <a:cs typeface="Times New Roman" pitchFamily="18" charset="0"/>
              </a:rPr>
              <a:t>***:</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anose="02020603050405020304" pitchFamily="18" charset="0"/>
              </a:rPr>
              <a:t> Là mùa xuân muôn hoa tươi thắm tỏa lan muôn phương. Là tình thương bao la dung thứ những khi lỗi lầm.</a:t>
            </a:r>
          </a:p>
        </p:txBody>
      </p:sp>
    </p:spTree>
    <p:extLst>
      <p:ext uri="{BB962C8B-B14F-4D97-AF65-F5344CB8AC3E}">
        <p14:creationId xmlns:p14="http://schemas.microsoft.com/office/powerpoint/2010/main" val="37580116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err="1">
                <a:solidFill>
                  <a:srgbClr val="FFFF00"/>
                </a:solidFill>
                <a:effectLst/>
                <a:latin typeface="+mj-lt"/>
                <a:cs typeface="Times New Roman" pitchFamily="18" charset="0"/>
              </a:rPr>
              <a:t>Đk</a:t>
            </a:r>
            <a:r>
              <a:rPr lang="en-US" sz="5600" b="0" u="sng" dirty="0">
                <a:solidFill>
                  <a:srgbClr val="FFFF00"/>
                </a:solidFill>
                <a:effectLst/>
                <a:latin typeface="+mj-lt"/>
                <a:cs typeface="Times New Roman" pitchFamily="18" charset="0"/>
              </a:rPr>
              <a:t>:</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itchFamily="18" charset="0"/>
              </a:rPr>
              <a:t>Hỡi Mẹ đầy ơn phúc đời đời diễm phúc Chúa ở cùng Mẹ. Hỡi Mẹ đầy ơn phúc là người diễm phúc đã sinh Con Chúa Trời. </a:t>
            </a:r>
          </a:p>
        </p:txBody>
      </p:sp>
    </p:spTree>
    <p:extLst>
      <p:ext uri="{BB962C8B-B14F-4D97-AF65-F5344CB8AC3E}">
        <p14:creationId xmlns:p14="http://schemas.microsoft.com/office/powerpoint/2010/main" val="4487368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5600" b="0" u="sng" dirty="0">
                <a:solidFill>
                  <a:srgbClr val="FFFF00"/>
                </a:solidFill>
                <a:effectLst/>
                <a:latin typeface="+mj-lt"/>
                <a:cs typeface="Times New Roman" pitchFamily="18" charset="0"/>
              </a:rPr>
              <a:t>***:</a:t>
            </a:r>
            <a:r>
              <a:rPr lang="en-US" sz="5600" b="0" dirty="0">
                <a:solidFill>
                  <a:schemeClr val="bg1"/>
                </a:solidFill>
                <a:effectLst/>
                <a:latin typeface="+mj-lt"/>
                <a:cs typeface="Times New Roman" pitchFamily="18" charset="0"/>
              </a:rPr>
              <a:t> </a:t>
            </a:r>
            <a:r>
              <a:rPr lang="vi-VN" sz="5600" b="0" dirty="0">
                <a:solidFill>
                  <a:schemeClr val="bg1"/>
                </a:solidFill>
                <a:effectLst/>
                <a:latin typeface="+mj-lt"/>
                <a:cs typeface="Times New Roman" panose="02020603050405020304" pitchFamily="18" charset="0"/>
              </a:rPr>
              <a:t>Hỡi Mẹ đầy ơn phúc Mẹ hằng cứu giúp xin cứu giúp con. Trên đường đời con đi gặp nhiều gian nguy Mẹ chớ quên con.</a:t>
            </a:r>
          </a:p>
        </p:txBody>
      </p:sp>
    </p:spTree>
    <p:extLst>
      <p:ext uri="{BB962C8B-B14F-4D97-AF65-F5344CB8AC3E}">
        <p14:creationId xmlns:p14="http://schemas.microsoft.com/office/powerpoint/2010/main" val="27259070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3AEAC3-9E34-2FF0-FEA6-E474F86FC9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B491C01-2E63-7C11-1690-064630E15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39323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1197</TotalTime>
  <Words>2212</Words>
  <Application>Microsoft Office PowerPoint</Application>
  <PresentationFormat>On-screen Show (16:9)</PresentationFormat>
  <Paragraphs>133</Paragraphs>
  <Slides>80</Slides>
  <Notes>16</Notes>
  <HiddenSlides>0</HiddenSlides>
  <MMClips>0</MMClips>
  <ScaleCrop>false</ScaleCrop>
  <HeadingPairs>
    <vt:vector size="6" baseType="variant">
      <vt:variant>
        <vt:lpstr>Fonts Used</vt:lpstr>
      </vt:variant>
      <vt:variant>
        <vt:i4>4</vt:i4>
      </vt:variant>
      <vt:variant>
        <vt:lpstr>Theme</vt:lpstr>
      </vt:variant>
      <vt:variant>
        <vt:i4>16</vt:i4>
      </vt:variant>
      <vt:variant>
        <vt:lpstr>Slide Titles</vt:lpstr>
      </vt:variant>
      <vt:variant>
        <vt:i4>80</vt:i4>
      </vt:variant>
    </vt:vector>
  </HeadingPairs>
  <TitlesOfParts>
    <vt:vector size="100" baseType="lpstr">
      <vt:lpstr>Arial</vt:lpstr>
      <vt:lpstr>Calibri</vt:lpstr>
      <vt:lpstr>Times New Roman</vt:lpstr>
      <vt:lpstr>UTM American Sans</vt:lpstr>
      <vt:lpstr>Office Theme</vt:lpstr>
      <vt:lpstr>5_Office Theme</vt:lpstr>
      <vt:lpstr>6_Office Theme</vt:lpstr>
      <vt:lpstr>7_Office Theme</vt:lpstr>
      <vt:lpstr>2_Office Theme</vt:lpstr>
      <vt:lpstr>8_Office Theme</vt:lpstr>
      <vt:lpstr>3_Office Theme</vt:lpstr>
      <vt:lpstr>4_Office Theme</vt:lpstr>
      <vt:lpstr>9_Office Theme</vt:lpstr>
      <vt:lpstr>10_Office Theme</vt:lpstr>
      <vt:lpstr>36_Default Design</vt:lpstr>
      <vt:lpstr>26_Office Theme</vt:lpstr>
      <vt:lpstr>37_Default Design</vt:lpstr>
      <vt:lpstr>11_Office Theme</vt:lpstr>
      <vt:lpstr>38_Default Design</vt:lpstr>
      <vt:lpstr>1_Office Theme</vt:lpstr>
      <vt:lpstr>PowerPoint Presentation</vt:lpstr>
      <vt:lpstr>Ca Nhập Lễ CA LÊN ĐI 10 Lm. Kim Long</vt:lpstr>
      <vt:lpstr>Tk1: Từ miền thiên cung, ca lên đi, trần đời hiệp chung, ca lên đi. Non xanh chập chùng, sóng nước mông, lung khắp cõi không trung, hãy hát vang mọi nơi.</vt:lpstr>
      <vt:lpstr>Đk: Cùng ngàn sinh linh, ca lên đi, hòa thành muôn kinh, ca lên đi. Câu thơ đẹp tình khúc hát tôn vinh tiến Chúa quang minh, Đấng mến thương muôn đời.</vt:lpstr>
      <vt:lpstr>Tk2: Từ trời hừng đông, ca lên đi, ngàn vạn kỳ công, ca lên đi. Hoa tươi ruộng đồng, nắng thắm non sông, sóng lúa mênh mông, hãy hát vang mọi nơi.</vt:lpstr>
      <vt:lpstr>Đk: Cùng ngàn sinh linh, ca lên đi, hòa thành muôn kinh, ca lên đi. Câu thơ đẹp tình khúc hát tôn vinh tiến Chúa quang minh, Đấng mến thương muôn đời.</vt:lpstr>
      <vt:lpstr>Tk3: Vòm trời cao xanh, ca lên đi, nguyệt cầu long lanh, ca lên đi. Sương gieo đầu cành, liễu rũ mong manh, gió mát đêm thanh, hãy hát vang mọi nơi.</vt:lpstr>
      <vt:lpstr>Đk: Cùng ngàn sinh linh, ca lên đi, hòa thành muôn kinh, ca lên đi. Câu thơ đẹp tình khúc hát tôn vinh tiến Chúa quang minh, Đấng mến thương muôn đời.</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Đk: Hãy dâng lên Thiên Chúa huy hoàng. Kính tặng Ngài quyền thế với vinh quang. Chúc tụng Ngài Thiên Chúa Đấng cao quang.</vt:lpstr>
      <vt:lpstr>Tk1: Hát lên mừng Chúa cả bài ca. Bài ca mới hát lên cả địa cầu. Truyền vinh quang của Chúa giữa chư dân, và kỳ công của Chúa khắp nhân trần.</vt:lpstr>
      <vt:lpstr>Đk: Hãy dâng lên Thiên Chúa huy hoàng. Kính tặng Ngài quyền thế với vinh quang. Chúc tụng Ngài Thiên Chúa Đấng cao quang.</vt:lpstr>
      <vt:lpstr>Tk2: Chúa cao trọng đáng triệu lời ca. Ngài hùng vĩ lớn lao ôi vô cùng. Mọi vua quan dưới thế chỉ hư vô, còn Ngài đây Thiên Chúa Đấng tác tạo.</vt:lpstr>
      <vt:lpstr>Đk: Hãy dâng lên Thiên Chúa huy hoàng. Kính tặng Ngài quyền thế với vinh quang. Chúc tụng Ngài Thiên Chúa Đấng cao quang.</vt:lpstr>
      <vt:lpstr>Tk3: Hãy dâng về Chúa cả quyền năng. Ngàn vinh quang xứng với uy danh Ngài. Hãy dâng lên lễ tế kính Vua ta, vào hành lang nhà Chúa, Chúa muôn loài.</vt:lpstr>
      <vt:lpstr>Đk: Hãy dâng lên Thiên Chúa huy hoàng. Kính tặng Ngài quyền thế với vinh quang. Chúc tụng Ngài Thiên Chúa Đấng cao quang.</vt:lpstr>
      <vt:lpstr>Tk4: Khắp địa cầu kính sợ mình Chúa. Hãy công bố giữa chư dân hay rằng: Kìa chính Chúa đã đến viếng thăm dân, Ngài thi ân theo đức, đức công bình.</vt:lpstr>
      <vt:lpstr>Đk: Hãy dâng lên Thiên Chúa huy hoàng. Kính tặng Ngài quyền thế với vinh quang. Chúc tụng Ngài Thiên Chúa Đấng cao quang.</vt:lpstr>
      <vt:lpstr>PowerPoint Presentation</vt:lpstr>
      <vt:lpstr>Chúa phán: "Con chiên Ta thì nghe tiếng Ta,  Ta biết chúng và chúng theo bước của Ta".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Ca Dâng Lễ DÂNG CHÚA ĐẤT TRỜI Ân Đức</vt:lpstr>
      <vt:lpstr>Tk1: Tựa làn trầm hương như trầm hương bay lên trước toà. Nồng nàn bài ca xinh đẹp muôn là muôn sắc hoa. Hiệp lời tôn vinh Chúa trời đất, lòng thành hát dâng câu tạ ơn. Tình Cha thiết tha chan hoà trải khắp gần xa.</vt:lpstr>
      <vt:lpstr>Tk2: Này là tấm bánh do từng muôn hạt lúa kết thành. Này là rượu nho do từ bao chùm nho ép nên. Hiệp dâng lên Chúa Chúa trời đất, để thành bánh thiêng nuôi đoàn con. Để thành Máu Con Chúa Trời nguồn ơn cứu độ.</vt:lpstr>
      <vt:lpstr>Đk: Xin chúc tụng Chúa Chúa Cả đất trời, từ giờ đây đến muôn muôn đời. Chúc tụng Thiên Chúa từ nhân, Chúa là quyền năng cực thánh. Là Đấng đáng chúc tụng mọi lúc mọi nơi.</vt:lpstr>
      <vt:lpstr>Tk3: Này cuộc đời con hương nguyện cầu bay lên sớm chiều. Nguyện thành ngọn nến dẫu tàn hao lòng luôn mến yêu. Phục vụ cho Chúa trong niềm vui, nhiệt thành hiến thân không hề ngơi. Dầu là nắng mưa vui buồn một cõi trần gian.</vt:lpstr>
      <vt:lpstr>Tk4: Này là hoa trái cuộc đời này nhờ ai vun trồng. Này là công khó bao người đêm ngày luôn ước mong. Đời con dâng Chúa trong tình yêu, để thành lễ dâng lễ toàn thiêu. Đời con sẽ nên khúc nhạc tình ca diễm kiều.</vt:lpstr>
      <vt:lpstr>Đk: Xin chúc tụng Chúa Chúa Cả đất trời, từ giờ đây đến muôn muôn đời. Chúc tụng Thiên Chúa từ nhân, Chúa là quyền năng cực thánh. Là Đấng đáng chúc tụng mọi lúc mọi nơi.</vt:lpstr>
      <vt:lpstr>PowerPoint Presentation</vt:lpstr>
      <vt:lpstr>PowerPoint Presentation</vt:lpstr>
      <vt:lpstr>Ca Nguyện Hiệp Lễ TRẢ VỀ THIÊN CHÚA Thái Nguyên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MẸ ĐẦY ƠN PHÚC Lm. Thành Tâm</vt:lpstr>
      <vt:lpstr>Đk: Hỡi Mẹ đầy ơn phúc đời đời diễm phúc Chúa ở cùng Mẹ. Hỡi Mẹ đầy ơn phúc là người diễm phúc đã sinh Con Chúa Trời. </vt:lpstr>
      <vt:lpstr>***: Hỡi Mẹ đầy ơn phúc Mẹ hằng cứu giúp xin cứu giúp con. Trên đường đời con đi gặp nhiều gian nguy Mẹ chớ quên con.</vt:lpstr>
      <vt:lpstr>Tk1:  Mẹ được ơn trinh thai đẹp xinh nào ai sánh bằng. Là vầng trăng đêm thu trong sáng chiếu soi dương trần. </vt:lpstr>
      <vt:lpstr>***:  Là mùa xuân muôn hoa tươi thắm tỏa lan muôn phương. Là tình thương bao la dung thứ những khi lỗi lầm.</vt:lpstr>
      <vt:lpstr>Đk: Hỡi Mẹ đầy ơn phúc đời đời diễm phúc Chúa ở cùng Mẹ. Hỡi Mẹ đầy ơn phúc là người diễm phúc đã sinh Con Chúa Trời. </vt:lpstr>
      <vt:lpstr>***: Hỡi Mẹ đầy ơn phúc Mẹ hằng cứu giúp xin cứu giúp con. Trên đường đời con đi gặp nhiều gian nguy Mẹ chớ quên con.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Thánh Vịnh 103 Chúa Giêsu Chịu Phép Rửa Năm C Lm Kim Long</dc:title>
  <dc:creator>Hung Nam</dc:creator>
  <cp:lastModifiedBy>Nam Hung</cp:lastModifiedBy>
  <cp:revision>216</cp:revision>
  <dcterms:created xsi:type="dcterms:W3CDTF">2021-12-05T01:20:54Z</dcterms:created>
  <dcterms:modified xsi:type="dcterms:W3CDTF">2026-09-14T08:45:03Z</dcterms:modified>
</cp:coreProperties>
</file>