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08" r:id="rId5"/>
    <p:sldMasterId id="2147483720" r:id="rId6"/>
    <p:sldMasterId id="2147483728" r:id="rId7"/>
    <p:sldMasterId id="2147483740" r:id="rId8"/>
    <p:sldMasterId id="2147483748" r:id="rId9"/>
  </p:sldMasterIdLst>
  <p:sldIdLst>
    <p:sldId id="9790" r:id="rId10"/>
    <p:sldId id="359" r:id="rId11"/>
    <p:sldId id="9661" r:id="rId12"/>
    <p:sldId id="9663" r:id="rId13"/>
    <p:sldId id="9786" r:id="rId14"/>
    <p:sldId id="9645" r:id="rId15"/>
    <p:sldId id="9646" r:id="rId16"/>
    <p:sldId id="9647" r:id="rId17"/>
    <p:sldId id="9648" r:id="rId18"/>
    <p:sldId id="9649" r:id="rId19"/>
    <p:sldId id="9650" r:id="rId20"/>
    <p:sldId id="9787" r:id="rId21"/>
    <p:sldId id="262" r:id="rId22"/>
    <p:sldId id="1133" r:id="rId23"/>
    <p:sldId id="1134" r:id="rId24"/>
    <p:sldId id="1135" r:id="rId25"/>
    <p:sldId id="1136" r:id="rId26"/>
    <p:sldId id="9607" r:id="rId27"/>
    <p:sldId id="9608" r:id="rId28"/>
    <p:sldId id="8960" r:id="rId29"/>
    <p:sldId id="8961" r:id="rId30"/>
    <p:sldId id="9609" r:id="rId31"/>
    <p:sldId id="9610" r:id="rId32"/>
    <p:sldId id="9788" r:id="rId33"/>
    <p:sldId id="9754" r:id="rId34"/>
    <p:sldId id="9755" r:id="rId35"/>
    <p:sldId id="9756" r:id="rId36"/>
    <p:sldId id="9757" r:id="rId37"/>
    <p:sldId id="9758" r:id="rId38"/>
    <p:sldId id="9759" r:id="rId39"/>
    <p:sldId id="9760" r:id="rId40"/>
    <p:sldId id="9761" r:id="rId41"/>
    <p:sldId id="9763" r:id="rId42"/>
    <p:sldId id="9764" r:id="rId43"/>
    <p:sldId id="9765" r:id="rId44"/>
    <p:sldId id="9766" r:id="rId45"/>
    <p:sldId id="9767" r:id="rId46"/>
    <p:sldId id="9768" r:id="rId47"/>
    <p:sldId id="9769" r:id="rId48"/>
    <p:sldId id="9770" r:id="rId49"/>
    <p:sldId id="9789" r:id="rId50"/>
    <p:sldId id="9791" r:id="rId51"/>
    <p:sldId id="9652" r:id="rId52"/>
    <p:sldId id="9653" r:id="rId53"/>
    <p:sldId id="9654" r:id="rId54"/>
    <p:sldId id="9655" r:id="rId55"/>
    <p:sldId id="9656" r:id="rId56"/>
    <p:sldId id="9657" r:id="rId57"/>
    <p:sldId id="9658" r:id="rId58"/>
    <p:sldId id="9792" r:id="rId59"/>
    <p:sldId id="9660" r:id="rId60"/>
    <p:sldId id="9665" r:id="rId61"/>
    <p:sldId id="9772" r:id="rId62"/>
    <p:sldId id="9773" r:id="rId63"/>
    <p:sldId id="9774" r:id="rId64"/>
    <p:sldId id="9775" r:id="rId65"/>
    <p:sldId id="9776" r:id="rId66"/>
    <p:sldId id="9777" r:id="rId67"/>
    <p:sldId id="9778" r:id="rId68"/>
    <p:sldId id="9779" r:id="rId69"/>
    <p:sldId id="9780" r:id="rId70"/>
    <p:sldId id="9781" r:id="rId71"/>
    <p:sldId id="9782" r:id="rId72"/>
    <p:sldId id="9783" r:id="rId73"/>
    <p:sldId id="9784" r:id="rId74"/>
    <p:sldId id="9785" r:id="rId75"/>
    <p:sldId id="9669" r:id="rId76"/>
    <p:sldId id="1680" r:id="rId77"/>
    <p:sldId id="9611" r:id="rId78"/>
    <p:sldId id="9612" r:id="rId79"/>
    <p:sldId id="9613" r:id="rId80"/>
    <p:sldId id="312" r:id="rId81"/>
    <p:sldId id="9670" r:id="rId82"/>
    <p:sldId id="313" r:id="rId83"/>
    <p:sldId id="2160" r:id="rId84"/>
    <p:sldId id="2164" r:id="rId85"/>
    <p:sldId id="2168" r:id="rId86"/>
    <p:sldId id="2172" r:id="rId87"/>
    <p:sldId id="9564" r:id="rId88"/>
    <p:sldId id="9633" r:id="rId89"/>
    <p:sldId id="2344" r:id="rId90"/>
    <p:sldId id="9502" r:id="rId91"/>
    <p:sldId id="9634" r:id="rId92"/>
    <p:sldId id="9674" r:id="rId93"/>
    <p:sldId id="8508" r:id="rId94"/>
    <p:sldId id="9117" r:id="rId95"/>
    <p:sldId id="8510" r:id="rId96"/>
    <p:sldId id="9635" r:id="rId97"/>
    <p:sldId id="9675" r:id="rId9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0066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78" autoAdjust="0"/>
    <p:restoredTop sz="94654" autoAdjust="0"/>
  </p:normalViewPr>
  <p:slideViewPr>
    <p:cSldViewPr>
      <p:cViewPr>
        <p:scale>
          <a:sx n="150" d="100"/>
          <a:sy n="150" d="100"/>
        </p:scale>
        <p:origin x="1950" y="546"/>
      </p:cViewPr>
      <p:guideLst>
        <p:guide orient="horz" pos="1620"/>
        <p:guide pos="2880"/>
      </p:guideLst>
    </p:cSldViewPr>
  </p:slideViewPr>
  <p:outlineViewPr>
    <p:cViewPr>
      <p:scale>
        <a:sx n="33" d="100"/>
        <a:sy n="33" d="100"/>
      </p:scale>
      <p:origin x="0" y="-25782"/>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839617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825070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610199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41939"/>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6872926"/>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6924476"/>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9003901"/>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1340681"/>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8169085"/>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0485831"/>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8545035"/>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8684144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847595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225838"/>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623626"/>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2234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86176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16985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66165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15447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8807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2055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7523336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1347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39429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7255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09887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906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92955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8238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77433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53354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7714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936422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0382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01175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90396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02200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3424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4056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29587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43319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27269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6715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087870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51150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294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62449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59394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3211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51539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16078933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6015013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5921369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13112651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9192345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7484323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7866601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1356896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04376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8733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7417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8961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38703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15535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06992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8131086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749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4376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68345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75009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0575316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4424736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8440967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4596525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257063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676132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71535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637107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713188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160647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94969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5236638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3196563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7939096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40187263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739388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700842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03796457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6315761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926907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4.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5.jp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76.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5" Type="http://schemas.openxmlformats.org/officeDocument/2006/relationships/slideLayout" Target="../slideLayouts/slideLayout78.xml"/><Relationship Id="rId4" Type="http://schemas.openxmlformats.org/officeDocument/2006/relationships/slideLayout" Target="../slideLayouts/slideLayout77.xml"/><Relationship Id="rId9" Type="http://schemas.openxmlformats.org/officeDocument/2006/relationships/image" Target="../media/image5.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6.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9/3/2026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999573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490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00981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28734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371686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00823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0169385"/>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1263707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9/3/2026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1146881937"/>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5.xml"/></Relationships>
</file>

<file path=ppt/slides/_rels/slide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6.xml"/></Relationships>
</file>

<file path=ppt/slides/_rels/slide3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6.xml"/></Relationships>
</file>

<file path=ppt/slides/_rels/slide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6.xml"/></Relationships>
</file>

<file path=ppt/slides/_rels/slide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1.xml"/></Relationships>
</file>

<file path=ppt/slides/_rels/slide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1.xml"/></Relationships>
</file>

<file path=ppt/slides/_rels/slide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1.xml"/></Relationships>
</file>

<file path=ppt/slides/_rels/slide3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1.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7.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5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5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5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5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5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4.xml"/></Relationships>
</file>

<file path=ppt/slides/_rels/slide6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6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6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3.xml"/></Relationships>
</file>

<file path=ppt/slides/_rels/slide6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g"/><Relationship Id="rId1" Type="http://schemas.openxmlformats.org/officeDocument/2006/relationships/slideLayout" Target="../slideLayouts/slideLayout81.xml"/></Relationships>
</file>

<file path=ppt/slides/_rels/slide6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8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1FAA20-F50F-B5B1-7B47-157D210BEF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029322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9144000" cy="5143499"/>
          </a:xfrm>
        </p:spPr>
        <p:txBody>
          <a:bodyPr>
            <a:noAutofit/>
          </a:bodyPr>
          <a:lstStyle/>
          <a:p>
            <a:pPr algn="just"/>
            <a:r>
              <a:rPr lang="en-US" sz="5000" b="0" dirty="0" err="1">
                <a:solidFill>
                  <a:srgbClr val="006600"/>
                </a:solidFill>
                <a:effectLst/>
                <a:latin typeface="+mj-lt"/>
              </a:rPr>
              <a:t>Trên</a:t>
            </a:r>
            <a:r>
              <a:rPr lang="en-US" sz="5000" b="0" dirty="0">
                <a:solidFill>
                  <a:srgbClr val="006600"/>
                </a:solidFill>
                <a:effectLst/>
                <a:latin typeface="+mj-lt"/>
              </a:rPr>
              <a:t> con </a:t>
            </a:r>
            <a:r>
              <a:rPr lang="en-US" sz="5000" b="0" dirty="0" err="1">
                <a:solidFill>
                  <a:srgbClr val="006600"/>
                </a:solidFill>
                <a:effectLst/>
                <a:latin typeface="+mj-lt"/>
              </a:rPr>
              <a:t>đường</a:t>
            </a:r>
            <a:r>
              <a:rPr lang="en-US" sz="5000" b="0" dirty="0">
                <a:solidFill>
                  <a:srgbClr val="006600"/>
                </a:solidFill>
                <a:effectLst/>
                <a:latin typeface="+mj-lt"/>
              </a:rPr>
              <a:t> loan </a:t>
            </a:r>
            <a:r>
              <a:rPr lang="en-US" sz="5000" b="0" dirty="0" err="1">
                <a:solidFill>
                  <a:srgbClr val="006600"/>
                </a:solidFill>
                <a:effectLst/>
                <a:latin typeface="+mj-lt"/>
              </a:rPr>
              <a:t>báo</a:t>
            </a:r>
            <a:r>
              <a:rPr lang="en-US" sz="5000" b="0" dirty="0">
                <a:solidFill>
                  <a:srgbClr val="006600"/>
                </a:solidFill>
                <a:effectLst/>
                <a:latin typeface="+mj-lt"/>
              </a:rPr>
              <a:t> Tin </a:t>
            </a:r>
            <a:r>
              <a:rPr lang="en-US" sz="5000" b="0" dirty="0" err="1">
                <a:solidFill>
                  <a:srgbClr val="006600"/>
                </a:solidFill>
                <a:effectLst/>
                <a:latin typeface="+mj-lt"/>
              </a:rPr>
              <a:t>Mừng</a:t>
            </a:r>
            <a:r>
              <a:rPr lang="en-US" sz="5000" b="0" dirty="0">
                <a:solidFill>
                  <a:srgbClr val="006600"/>
                </a:solidFill>
                <a:effectLst/>
                <a:latin typeface="+mj-lt"/>
              </a:rPr>
              <a:t> </a:t>
            </a:r>
            <a:r>
              <a:rPr lang="en-US" sz="5000" b="0" dirty="0" err="1">
                <a:solidFill>
                  <a:srgbClr val="006600"/>
                </a:solidFill>
                <a:effectLst/>
                <a:latin typeface="+mj-lt"/>
              </a:rPr>
              <a:t>cho</a:t>
            </a:r>
            <a:r>
              <a:rPr lang="en-US" sz="5000" b="0" dirty="0">
                <a:solidFill>
                  <a:srgbClr val="006600"/>
                </a:solidFill>
                <a:effectLst/>
                <a:latin typeface="+mj-lt"/>
              </a:rPr>
              <a:t> </a:t>
            </a:r>
            <a:r>
              <a:rPr lang="en-US" sz="5000" b="0" dirty="0" err="1">
                <a:solidFill>
                  <a:srgbClr val="006600"/>
                </a:solidFill>
                <a:effectLst/>
                <a:latin typeface="+mj-lt"/>
              </a:rPr>
              <a:t>muôn</a:t>
            </a:r>
            <a:r>
              <a:rPr lang="en-US" sz="5000" b="0" dirty="0">
                <a:solidFill>
                  <a:srgbClr val="006600"/>
                </a:solidFill>
                <a:effectLst/>
                <a:latin typeface="+mj-lt"/>
              </a:rPr>
              <a:t> </a:t>
            </a:r>
            <a:r>
              <a:rPr lang="en-US" sz="5000" b="0" dirty="0" err="1">
                <a:solidFill>
                  <a:srgbClr val="006600"/>
                </a:solidFill>
                <a:effectLst/>
                <a:latin typeface="+mj-lt"/>
              </a:rPr>
              <a:t>dân</a:t>
            </a:r>
            <a:r>
              <a:rPr lang="en-US" sz="5000" b="0" dirty="0">
                <a:solidFill>
                  <a:srgbClr val="006600"/>
                </a:solidFill>
                <a:effectLst/>
                <a:latin typeface="+mj-lt"/>
              </a:rPr>
              <a:t> </a:t>
            </a:r>
            <a:r>
              <a:rPr lang="en-US" sz="5000" b="0" dirty="0" err="1">
                <a:solidFill>
                  <a:srgbClr val="006600"/>
                </a:solidFill>
                <a:effectLst/>
                <a:latin typeface="+mj-lt"/>
              </a:rPr>
              <a:t>nước</a:t>
            </a:r>
            <a:r>
              <a:rPr lang="en-US" sz="5000" b="0" dirty="0">
                <a:solidFill>
                  <a:srgbClr val="006600"/>
                </a:solidFill>
                <a:effectLst/>
                <a:latin typeface="+mj-lt"/>
              </a:rPr>
              <a:t>,/ Xin </a:t>
            </a:r>
            <a:r>
              <a:rPr lang="en-US" sz="5000" b="0" dirty="0" err="1">
                <a:solidFill>
                  <a:srgbClr val="006600"/>
                </a:solidFill>
                <a:effectLst/>
                <a:latin typeface="+mj-lt"/>
              </a:rPr>
              <a:t>dạy</a:t>
            </a:r>
            <a:r>
              <a:rPr lang="en-US" sz="5000" b="0" dirty="0">
                <a:solidFill>
                  <a:srgbClr val="006600"/>
                </a:solidFill>
                <a:effectLst/>
                <a:latin typeface="+mj-lt"/>
              </a:rPr>
              <a:t> </a:t>
            </a:r>
            <a:r>
              <a:rPr lang="en-US" sz="5000" b="0" dirty="0" err="1">
                <a:solidFill>
                  <a:srgbClr val="006600"/>
                </a:solidFill>
                <a:effectLst/>
                <a:latin typeface="+mj-lt"/>
              </a:rPr>
              <a:t>chúng</a:t>
            </a:r>
            <a:r>
              <a:rPr lang="en-US" sz="5000" b="0" dirty="0">
                <a:solidFill>
                  <a:srgbClr val="006600"/>
                </a:solidFill>
                <a:effectLst/>
                <a:latin typeface="+mj-lt"/>
              </a:rPr>
              <a:t> con </a:t>
            </a:r>
            <a:r>
              <a:rPr lang="en-US" sz="5000" b="0" dirty="0" err="1">
                <a:solidFill>
                  <a:srgbClr val="006600"/>
                </a:solidFill>
                <a:effectLst/>
                <a:latin typeface="+mj-lt"/>
              </a:rPr>
              <a:t>biết</a:t>
            </a:r>
            <a:r>
              <a:rPr lang="en-US" sz="5000" b="0" dirty="0">
                <a:solidFill>
                  <a:srgbClr val="006600"/>
                </a:solidFill>
                <a:effectLst/>
                <a:latin typeface="+mj-lt"/>
              </a:rPr>
              <a:t> </a:t>
            </a:r>
            <a:r>
              <a:rPr lang="en-US" sz="5000" b="0" dirty="0" err="1">
                <a:solidFill>
                  <a:srgbClr val="006600"/>
                </a:solidFill>
                <a:effectLst/>
                <a:latin typeface="+mj-lt"/>
              </a:rPr>
              <a:t>yêu</a:t>
            </a:r>
            <a:r>
              <a:rPr lang="en-US" sz="5000" b="0" dirty="0">
                <a:solidFill>
                  <a:srgbClr val="006600"/>
                </a:solidFill>
                <a:effectLst/>
                <a:latin typeface="+mj-lt"/>
              </a:rPr>
              <a:t> </a:t>
            </a:r>
            <a:r>
              <a:rPr lang="en-US" sz="5000" b="0" dirty="0" err="1">
                <a:solidFill>
                  <a:srgbClr val="006600"/>
                </a:solidFill>
                <a:effectLst/>
                <a:latin typeface="+mj-lt"/>
              </a:rPr>
              <a:t>thương</a:t>
            </a:r>
            <a:r>
              <a:rPr lang="en-US" sz="5000" b="0" dirty="0">
                <a:solidFill>
                  <a:srgbClr val="006600"/>
                </a:solidFill>
                <a:effectLst/>
                <a:latin typeface="+mj-lt"/>
              </a:rPr>
              <a:t> </a:t>
            </a:r>
            <a:r>
              <a:rPr lang="en-US" sz="5000" b="0" dirty="0" err="1">
                <a:solidFill>
                  <a:srgbClr val="006600"/>
                </a:solidFill>
                <a:effectLst/>
                <a:latin typeface="+mj-lt"/>
              </a:rPr>
              <a:t>và</a:t>
            </a:r>
            <a:r>
              <a:rPr lang="en-US" sz="5000" b="0" dirty="0">
                <a:solidFill>
                  <a:srgbClr val="006600"/>
                </a:solidFill>
                <a:effectLst/>
                <a:latin typeface="+mj-lt"/>
              </a:rPr>
              <a:t> </a:t>
            </a:r>
            <a:r>
              <a:rPr lang="en-US" sz="5000" b="0" dirty="0" err="1">
                <a:solidFill>
                  <a:srgbClr val="006600"/>
                </a:solidFill>
                <a:effectLst/>
                <a:latin typeface="+mj-lt"/>
              </a:rPr>
              <a:t>phục</a:t>
            </a:r>
            <a:r>
              <a:rPr lang="en-US" sz="5000" b="0" dirty="0">
                <a:solidFill>
                  <a:srgbClr val="006600"/>
                </a:solidFill>
                <a:effectLst/>
                <a:latin typeface="+mj-lt"/>
              </a:rPr>
              <a:t> </a:t>
            </a:r>
            <a:r>
              <a:rPr lang="en-US" sz="5000" b="0" dirty="0" err="1">
                <a:solidFill>
                  <a:srgbClr val="006600"/>
                </a:solidFill>
                <a:effectLst/>
                <a:latin typeface="+mj-lt"/>
              </a:rPr>
              <a:t>vụ</a:t>
            </a:r>
            <a:r>
              <a:rPr lang="en-US" sz="5000" b="0" dirty="0">
                <a:solidFill>
                  <a:srgbClr val="006600"/>
                </a:solidFill>
                <a:effectLst/>
                <a:latin typeface="+mj-lt"/>
              </a:rPr>
              <a:t>,/ </a:t>
            </a:r>
            <a:r>
              <a:rPr lang="en-US" sz="5000" b="0" dirty="0" err="1">
                <a:solidFill>
                  <a:srgbClr val="006600"/>
                </a:solidFill>
                <a:effectLst/>
                <a:latin typeface="+mj-lt"/>
              </a:rPr>
              <a:t>biết</a:t>
            </a:r>
            <a:r>
              <a:rPr lang="en-US" sz="5000" b="0" dirty="0">
                <a:solidFill>
                  <a:srgbClr val="006600"/>
                </a:solidFill>
                <a:effectLst/>
                <a:latin typeface="+mj-lt"/>
              </a:rPr>
              <a:t> chia </a:t>
            </a:r>
            <a:r>
              <a:rPr lang="en-US" sz="5000" b="0" dirty="0" err="1">
                <a:solidFill>
                  <a:srgbClr val="006600"/>
                </a:solidFill>
                <a:effectLst/>
                <a:latin typeface="+mj-lt"/>
              </a:rPr>
              <a:t>sẻ</a:t>
            </a:r>
            <a:r>
              <a:rPr lang="en-US" sz="5000" b="0" dirty="0">
                <a:solidFill>
                  <a:srgbClr val="006600"/>
                </a:solidFill>
                <a:effectLst/>
                <a:latin typeface="+mj-lt"/>
              </a:rPr>
              <a:t> </a:t>
            </a:r>
            <a:r>
              <a:rPr lang="en-US" sz="5000" b="0" dirty="0" err="1">
                <a:solidFill>
                  <a:srgbClr val="006600"/>
                </a:solidFill>
                <a:effectLst/>
                <a:latin typeface="+mj-lt"/>
              </a:rPr>
              <a:t>của</a:t>
            </a:r>
            <a:r>
              <a:rPr lang="en-US" sz="5000" b="0" dirty="0">
                <a:solidFill>
                  <a:srgbClr val="006600"/>
                </a:solidFill>
                <a:effectLst/>
                <a:latin typeface="+mj-lt"/>
              </a:rPr>
              <a:t> </a:t>
            </a:r>
            <a:r>
              <a:rPr lang="en-US" sz="5000" b="0" dirty="0" err="1">
                <a:solidFill>
                  <a:srgbClr val="006600"/>
                </a:solidFill>
                <a:effectLst/>
                <a:latin typeface="+mj-lt"/>
              </a:rPr>
              <a:t>cải</a:t>
            </a:r>
            <a:r>
              <a:rPr lang="en-US" sz="5000" b="0" dirty="0">
                <a:solidFill>
                  <a:srgbClr val="006600"/>
                </a:solidFill>
                <a:effectLst/>
                <a:latin typeface="+mj-lt"/>
              </a:rPr>
              <a:t> </a:t>
            </a:r>
            <a:r>
              <a:rPr lang="en-US" sz="5000" b="0" dirty="0" err="1">
                <a:solidFill>
                  <a:srgbClr val="006600"/>
                </a:solidFill>
                <a:effectLst/>
                <a:latin typeface="+mj-lt"/>
              </a:rPr>
              <a:t>tinh</a:t>
            </a:r>
            <a:r>
              <a:rPr lang="en-US" sz="5000" b="0" dirty="0">
                <a:solidFill>
                  <a:srgbClr val="006600"/>
                </a:solidFill>
                <a:effectLst/>
                <a:latin typeface="+mj-lt"/>
              </a:rPr>
              <a:t> </a:t>
            </a:r>
            <a:r>
              <a:rPr lang="en-US" sz="5000" b="0" dirty="0" err="1">
                <a:solidFill>
                  <a:srgbClr val="006600"/>
                </a:solidFill>
                <a:effectLst/>
                <a:latin typeface="+mj-lt"/>
              </a:rPr>
              <a:t>thần</a:t>
            </a:r>
            <a:r>
              <a:rPr lang="en-US" sz="5000" b="0" dirty="0">
                <a:solidFill>
                  <a:srgbClr val="006600"/>
                </a:solidFill>
                <a:effectLst/>
                <a:latin typeface="+mj-lt"/>
              </a:rPr>
              <a:t> </a:t>
            </a:r>
            <a:r>
              <a:rPr lang="en-US" sz="5000" b="0" dirty="0" err="1">
                <a:solidFill>
                  <a:srgbClr val="006600"/>
                </a:solidFill>
                <a:effectLst/>
                <a:latin typeface="+mj-lt"/>
              </a:rPr>
              <a:t>và</a:t>
            </a:r>
            <a:r>
              <a:rPr lang="en-US" sz="5000" b="0" dirty="0">
                <a:solidFill>
                  <a:srgbClr val="006600"/>
                </a:solidFill>
                <a:effectLst/>
                <a:latin typeface="+mj-lt"/>
              </a:rPr>
              <a:t> </a:t>
            </a:r>
            <a:r>
              <a:rPr lang="en-US" sz="5000" b="0" dirty="0" err="1">
                <a:solidFill>
                  <a:srgbClr val="006600"/>
                </a:solidFill>
                <a:effectLst/>
                <a:latin typeface="+mj-lt"/>
              </a:rPr>
              <a:t>vật</a:t>
            </a:r>
            <a:r>
              <a:rPr lang="en-US" sz="5000" b="0" dirty="0">
                <a:solidFill>
                  <a:srgbClr val="006600"/>
                </a:solidFill>
                <a:effectLst/>
                <a:latin typeface="+mj-lt"/>
              </a:rPr>
              <a:t> </a:t>
            </a:r>
            <a:r>
              <a:rPr lang="en-US" sz="5000" b="0" dirty="0" err="1">
                <a:solidFill>
                  <a:srgbClr val="006600"/>
                </a:solidFill>
                <a:effectLst/>
                <a:latin typeface="+mj-lt"/>
              </a:rPr>
              <a:t>chất</a:t>
            </a:r>
            <a:r>
              <a:rPr lang="en-US" sz="5000" b="0" dirty="0">
                <a:solidFill>
                  <a:srgbClr val="006600"/>
                </a:solidFill>
                <a:effectLst/>
                <a:latin typeface="+mj-lt"/>
              </a:rPr>
              <a:t> </a:t>
            </a:r>
            <a:r>
              <a:rPr lang="en-US" sz="5000" b="0" dirty="0" err="1">
                <a:solidFill>
                  <a:srgbClr val="006600"/>
                </a:solidFill>
                <a:effectLst/>
                <a:latin typeface="+mj-lt"/>
              </a:rPr>
              <a:t>cho</a:t>
            </a:r>
            <a:r>
              <a:rPr lang="en-US" sz="5000" b="0" dirty="0">
                <a:solidFill>
                  <a:srgbClr val="006600"/>
                </a:solidFill>
                <a:effectLst/>
                <a:latin typeface="+mj-lt"/>
              </a:rPr>
              <a:t> </a:t>
            </a:r>
            <a:r>
              <a:rPr lang="en-US" sz="5000" b="0" dirty="0" err="1">
                <a:solidFill>
                  <a:srgbClr val="006600"/>
                </a:solidFill>
                <a:effectLst/>
                <a:latin typeface="+mj-lt"/>
              </a:rPr>
              <a:t>người</a:t>
            </a:r>
            <a:r>
              <a:rPr lang="en-US" sz="5000" b="0" dirty="0">
                <a:solidFill>
                  <a:srgbClr val="006600"/>
                </a:solidFill>
                <a:effectLst/>
                <a:latin typeface="+mj-lt"/>
              </a:rPr>
              <a:t> </a:t>
            </a:r>
            <a:r>
              <a:rPr lang="en-US" sz="5000" b="0" dirty="0" err="1">
                <a:solidFill>
                  <a:srgbClr val="006600"/>
                </a:solidFill>
                <a:effectLst/>
                <a:latin typeface="+mj-lt"/>
              </a:rPr>
              <a:t>nghèo</a:t>
            </a:r>
            <a:r>
              <a:rPr lang="en-US" sz="5000" b="0" dirty="0">
                <a:solidFill>
                  <a:srgbClr val="006600"/>
                </a:solidFill>
                <a:effectLst/>
                <a:latin typeface="+mj-lt"/>
              </a:rPr>
              <a:t> </a:t>
            </a:r>
            <a:r>
              <a:rPr lang="en-US" sz="5000" b="0" dirty="0" err="1">
                <a:solidFill>
                  <a:srgbClr val="006600"/>
                </a:solidFill>
                <a:effectLst/>
                <a:latin typeface="+mj-lt"/>
              </a:rPr>
              <a:t>khổ</a:t>
            </a:r>
            <a:r>
              <a:rPr lang="en-US" sz="5000" b="0" dirty="0">
                <a:solidFill>
                  <a:srgbClr val="006600"/>
                </a:solidFill>
                <a:effectLst/>
                <a:latin typeface="+mj-lt"/>
              </a:rPr>
              <a:t> </a:t>
            </a:r>
            <a:r>
              <a:rPr lang="en-US" sz="5000" b="0" dirty="0" err="1">
                <a:solidFill>
                  <a:srgbClr val="006600"/>
                </a:solidFill>
                <a:effectLst/>
                <a:latin typeface="+mj-lt"/>
              </a:rPr>
              <a:t>và</a:t>
            </a:r>
            <a:r>
              <a:rPr lang="en-US" sz="5000" b="0" dirty="0">
                <a:solidFill>
                  <a:srgbClr val="006600"/>
                </a:solidFill>
                <a:effectLst/>
                <a:latin typeface="+mj-lt"/>
              </a:rPr>
              <a:t> </a:t>
            </a:r>
            <a:r>
              <a:rPr lang="en-US" sz="5000" b="0" dirty="0" err="1">
                <a:solidFill>
                  <a:srgbClr val="006600"/>
                </a:solidFill>
                <a:effectLst/>
                <a:latin typeface="+mj-lt"/>
              </a:rPr>
              <a:t>bất</a:t>
            </a:r>
            <a:r>
              <a:rPr lang="en-US" sz="5000" b="0" dirty="0">
                <a:solidFill>
                  <a:srgbClr val="006600"/>
                </a:solidFill>
                <a:effectLst/>
                <a:latin typeface="+mj-lt"/>
              </a:rPr>
              <a:t> </a:t>
            </a:r>
            <a:r>
              <a:rPr lang="en-US" sz="5000" b="0" dirty="0" err="1">
                <a:solidFill>
                  <a:srgbClr val="006600"/>
                </a:solidFill>
                <a:effectLst/>
                <a:latin typeface="+mj-lt"/>
              </a:rPr>
              <a:t>hạnh</a:t>
            </a:r>
            <a:r>
              <a:rPr lang="en-US" sz="5000" b="0" dirty="0">
                <a:solidFill>
                  <a:srgbClr val="006600"/>
                </a:solidFill>
                <a:effectLst/>
                <a:latin typeface="+mj-lt"/>
              </a:rPr>
              <a:t>,/</a:t>
            </a:r>
          </a:p>
        </p:txBody>
      </p:sp>
    </p:spTree>
    <p:extLst>
      <p:ext uri="{BB962C8B-B14F-4D97-AF65-F5344CB8AC3E}">
        <p14:creationId xmlns:p14="http://schemas.microsoft.com/office/powerpoint/2010/main" val="3589540855"/>
      </p:ext>
    </p:extLst>
  </p:cSld>
  <p:clrMapOvr>
    <a:masterClrMapping/>
  </p:clrMapOvr>
  <p:transition spd="slow" advClick="0"/>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9144000" cy="5143499"/>
          </a:xfrm>
        </p:spPr>
        <p:txBody>
          <a:bodyPr>
            <a:noAutofit/>
          </a:bodyPr>
          <a:lstStyle/>
          <a:p>
            <a:pPr algn="just"/>
            <a:r>
              <a:rPr lang="en-US" sz="4900" b="0" dirty="0" err="1">
                <a:solidFill>
                  <a:srgbClr val="006600"/>
                </a:solidFill>
                <a:effectLst/>
                <a:latin typeface="+mj-lt"/>
              </a:rPr>
              <a:t>biết</a:t>
            </a:r>
            <a:r>
              <a:rPr lang="en-US" sz="4900" b="0" dirty="0">
                <a:solidFill>
                  <a:srgbClr val="006600"/>
                </a:solidFill>
                <a:effectLst/>
                <a:latin typeface="+mj-lt"/>
              </a:rPr>
              <a:t> </a:t>
            </a:r>
            <a:r>
              <a:rPr lang="en-US" sz="4900" b="0" dirty="0" err="1">
                <a:solidFill>
                  <a:srgbClr val="006600"/>
                </a:solidFill>
                <a:effectLst/>
                <a:latin typeface="+mj-lt"/>
              </a:rPr>
              <a:t>góp</a:t>
            </a:r>
            <a:r>
              <a:rPr lang="en-US" sz="4900" b="0" dirty="0">
                <a:solidFill>
                  <a:srgbClr val="006600"/>
                </a:solidFill>
                <a:effectLst/>
                <a:latin typeface="+mj-lt"/>
              </a:rPr>
              <a:t> </a:t>
            </a:r>
            <a:r>
              <a:rPr lang="en-US" sz="4900" b="0" dirty="0" err="1">
                <a:solidFill>
                  <a:srgbClr val="006600"/>
                </a:solidFill>
                <a:effectLst/>
                <a:latin typeface="+mj-lt"/>
              </a:rPr>
              <a:t>phần</a:t>
            </a:r>
            <a:r>
              <a:rPr lang="en-US" sz="4900" b="0" dirty="0">
                <a:solidFill>
                  <a:srgbClr val="006600"/>
                </a:solidFill>
                <a:effectLst/>
                <a:latin typeface="+mj-lt"/>
              </a:rPr>
              <a:t> </a:t>
            </a:r>
            <a:r>
              <a:rPr lang="en-US" sz="4900" b="0" dirty="0" err="1">
                <a:solidFill>
                  <a:srgbClr val="006600"/>
                </a:solidFill>
                <a:effectLst/>
                <a:latin typeface="+mj-lt"/>
              </a:rPr>
              <a:t>vào</a:t>
            </a:r>
            <a:r>
              <a:rPr lang="en-US" sz="4900" b="0" dirty="0">
                <a:solidFill>
                  <a:srgbClr val="006600"/>
                </a:solidFill>
                <a:effectLst/>
                <a:latin typeface="+mj-lt"/>
              </a:rPr>
              <a:t> </a:t>
            </a:r>
            <a:r>
              <a:rPr lang="en-US" sz="4900" b="0" dirty="0" err="1">
                <a:solidFill>
                  <a:srgbClr val="006600"/>
                </a:solidFill>
                <a:effectLst/>
                <a:latin typeface="+mj-lt"/>
              </a:rPr>
              <a:t>việc</a:t>
            </a:r>
            <a:r>
              <a:rPr lang="en-US" sz="4900" b="0" dirty="0">
                <a:solidFill>
                  <a:srgbClr val="006600"/>
                </a:solidFill>
                <a:effectLst/>
                <a:latin typeface="+mj-lt"/>
              </a:rPr>
              <a:t> </a:t>
            </a:r>
            <a:r>
              <a:rPr lang="en-US" sz="4900" b="0" dirty="0" err="1">
                <a:solidFill>
                  <a:srgbClr val="006600"/>
                </a:solidFill>
                <a:effectLst/>
                <a:latin typeface="+mj-lt"/>
              </a:rPr>
              <a:t>mở</a:t>
            </a:r>
            <a:r>
              <a:rPr lang="en-US" sz="4900" b="0" dirty="0">
                <a:solidFill>
                  <a:srgbClr val="006600"/>
                </a:solidFill>
                <a:effectLst/>
                <a:latin typeface="+mj-lt"/>
              </a:rPr>
              <a:t> </a:t>
            </a:r>
            <a:r>
              <a:rPr lang="en-US" sz="4900" b="0" dirty="0" err="1">
                <a:solidFill>
                  <a:srgbClr val="006600"/>
                </a:solidFill>
                <a:effectLst/>
                <a:latin typeface="+mj-lt"/>
              </a:rPr>
              <a:t>mang</a:t>
            </a:r>
            <a:r>
              <a:rPr lang="en-US" sz="4900" b="0" dirty="0">
                <a:solidFill>
                  <a:srgbClr val="006600"/>
                </a:solidFill>
                <a:effectLst/>
                <a:latin typeface="+mj-lt"/>
              </a:rPr>
              <a:t> </a:t>
            </a:r>
            <a:r>
              <a:rPr lang="en-US" sz="4900" b="0" dirty="0" err="1">
                <a:solidFill>
                  <a:srgbClr val="006600"/>
                </a:solidFill>
                <a:effectLst/>
                <a:latin typeface="+mj-lt"/>
              </a:rPr>
              <a:t>nước</a:t>
            </a:r>
            <a:r>
              <a:rPr lang="en-US" sz="4900" b="0" dirty="0">
                <a:solidFill>
                  <a:srgbClr val="006600"/>
                </a:solidFill>
                <a:effectLst/>
                <a:latin typeface="+mj-lt"/>
              </a:rPr>
              <a:t> Cha./ Nhờ </a:t>
            </a:r>
            <a:r>
              <a:rPr lang="en-US" sz="4900" b="0" dirty="0" err="1">
                <a:solidFill>
                  <a:srgbClr val="006600"/>
                </a:solidFill>
                <a:effectLst/>
                <a:latin typeface="+mj-lt"/>
              </a:rPr>
              <a:t>lời</a:t>
            </a:r>
            <a:r>
              <a:rPr lang="en-US" sz="4900" b="0" dirty="0">
                <a:solidFill>
                  <a:srgbClr val="006600"/>
                </a:solidFill>
                <a:effectLst/>
                <a:latin typeface="+mj-lt"/>
              </a:rPr>
              <a:t> </a:t>
            </a:r>
            <a:r>
              <a:rPr lang="en-US" sz="4900" b="0" dirty="0" err="1">
                <a:solidFill>
                  <a:srgbClr val="006600"/>
                </a:solidFill>
                <a:effectLst/>
                <a:latin typeface="+mj-lt"/>
              </a:rPr>
              <a:t>chuyển</a:t>
            </a:r>
            <a:r>
              <a:rPr lang="en-US" sz="4900" b="0" dirty="0">
                <a:solidFill>
                  <a:srgbClr val="006600"/>
                </a:solidFill>
                <a:effectLst/>
                <a:latin typeface="+mj-lt"/>
              </a:rPr>
              <a:t> </a:t>
            </a:r>
            <a:r>
              <a:rPr lang="en-US" sz="4900" b="0" dirty="0" err="1">
                <a:solidFill>
                  <a:srgbClr val="006600"/>
                </a:solidFill>
                <a:effectLst/>
                <a:latin typeface="+mj-lt"/>
              </a:rPr>
              <a:t>cầu</a:t>
            </a:r>
            <a:r>
              <a:rPr lang="en-US" sz="4900" b="0" dirty="0">
                <a:solidFill>
                  <a:srgbClr val="006600"/>
                </a:solidFill>
                <a:effectLst/>
                <a:latin typeface="+mj-lt"/>
              </a:rPr>
              <a:t> </a:t>
            </a:r>
            <a:r>
              <a:rPr lang="en-US" sz="4900" b="0" dirty="0" err="1">
                <a:solidFill>
                  <a:srgbClr val="006600"/>
                </a:solidFill>
                <a:effectLst/>
                <a:latin typeface="+mj-lt"/>
              </a:rPr>
              <a:t>của</a:t>
            </a:r>
            <a:r>
              <a:rPr lang="en-US" sz="4900" b="0" dirty="0">
                <a:solidFill>
                  <a:srgbClr val="006600"/>
                </a:solidFill>
                <a:effectLst/>
                <a:latin typeface="+mj-lt"/>
              </a:rPr>
              <a:t> </a:t>
            </a:r>
            <a:r>
              <a:rPr lang="en-US" sz="4900" b="0" dirty="0" err="1">
                <a:solidFill>
                  <a:srgbClr val="006600"/>
                </a:solidFill>
                <a:effectLst/>
                <a:latin typeface="+mj-lt"/>
              </a:rPr>
              <a:t>Đức</a:t>
            </a:r>
            <a:r>
              <a:rPr lang="en-US" sz="4900" b="0" dirty="0">
                <a:solidFill>
                  <a:srgbClr val="006600"/>
                </a:solidFill>
                <a:effectLst/>
                <a:latin typeface="+mj-lt"/>
              </a:rPr>
              <a:t> </a:t>
            </a:r>
            <a:r>
              <a:rPr lang="en-US" sz="4900" b="0" dirty="0" err="1">
                <a:solidFill>
                  <a:srgbClr val="006600"/>
                </a:solidFill>
                <a:effectLst/>
                <a:latin typeface="+mj-lt"/>
              </a:rPr>
              <a:t>Mẹ</a:t>
            </a:r>
            <a:r>
              <a:rPr lang="en-US" sz="4900" b="0" dirty="0">
                <a:solidFill>
                  <a:srgbClr val="006600"/>
                </a:solidFill>
                <a:effectLst/>
                <a:latin typeface="+mj-lt"/>
              </a:rPr>
              <a:t> Maria </a:t>
            </a:r>
            <a:r>
              <a:rPr lang="en-US" sz="4900" b="0" dirty="0" err="1">
                <a:solidFill>
                  <a:srgbClr val="006600"/>
                </a:solidFill>
                <a:effectLst/>
                <a:latin typeface="+mj-lt"/>
              </a:rPr>
              <a:t>Lavang</a:t>
            </a:r>
            <a:r>
              <a:rPr lang="en-US" sz="4900" b="0" dirty="0">
                <a:solidFill>
                  <a:srgbClr val="006600"/>
                </a:solidFill>
                <a:effectLst/>
                <a:latin typeface="+mj-lt"/>
              </a:rPr>
              <a:t>,/ </a:t>
            </a:r>
            <a:r>
              <a:rPr lang="en-US" sz="4900" b="0" dirty="0" err="1">
                <a:solidFill>
                  <a:srgbClr val="006600"/>
                </a:solidFill>
                <a:effectLst/>
                <a:latin typeface="+mj-lt"/>
              </a:rPr>
              <a:t>xin</a:t>
            </a:r>
            <a:r>
              <a:rPr lang="en-US" sz="4900" b="0" dirty="0">
                <a:solidFill>
                  <a:srgbClr val="006600"/>
                </a:solidFill>
                <a:effectLst/>
                <a:latin typeface="+mj-lt"/>
              </a:rPr>
              <a:t> Cha </a:t>
            </a:r>
            <a:r>
              <a:rPr lang="en-US" sz="4900" b="0" dirty="0" err="1">
                <a:solidFill>
                  <a:srgbClr val="006600"/>
                </a:solidFill>
                <a:effectLst/>
                <a:latin typeface="+mj-lt"/>
              </a:rPr>
              <a:t>làm</a:t>
            </a:r>
            <a:r>
              <a:rPr lang="en-US" sz="4900" b="0" dirty="0">
                <a:solidFill>
                  <a:srgbClr val="006600"/>
                </a:solidFill>
                <a:effectLst/>
                <a:latin typeface="+mj-lt"/>
              </a:rPr>
              <a:t> </a:t>
            </a:r>
            <a:r>
              <a:rPr lang="en-US" sz="4900" b="0" dirty="0" err="1">
                <a:solidFill>
                  <a:srgbClr val="006600"/>
                </a:solidFill>
                <a:effectLst/>
                <a:latin typeface="+mj-lt"/>
              </a:rPr>
              <a:t>cho</a:t>
            </a:r>
            <a:r>
              <a:rPr lang="en-US" sz="4900" b="0" dirty="0">
                <a:solidFill>
                  <a:srgbClr val="006600"/>
                </a:solidFill>
                <a:effectLst/>
                <a:latin typeface="+mj-lt"/>
              </a:rPr>
              <a:t> </a:t>
            </a:r>
            <a:r>
              <a:rPr lang="en-US" sz="4900" b="0" dirty="0" err="1">
                <a:solidFill>
                  <a:srgbClr val="006600"/>
                </a:solidFill>
                <a:effectLst/>
                <a:latin typeface="+mj-lt"/>
              </a:rPr>
              <a:t>chúng</a:t>
            </a:r>
            <a:r>
              <a:rPr lang="en-US" sz="4900" b="0" dirty="0">
                <a:solidFill>
                  <a:srgbClr val="006600"/>
                </a:solidFill>
                <a:effectLst/>
                <a:latin typeface="+mj-lt"/>
              </a:rPr>
              <a:t> con </a:t>
            </a:r>
            <a:r>
              <a:rPr lang="en-US" sz="4900" b="0" dirty="0" err="1">
                <a:solidFill>
                  <a:srgbClr val="006600"/>
                </a:solidFill>
                <a:effectLst/>
                <a:latin typeface="+mj-lt"/>
              </a:rPr>
              <a:t>trở</a:t>
            </a:r>
            <a:r>
              <a:rPr lang="en-US" sz="4900" b="0" dirty="0">
                <a:solidFill>
                  <a:srgbClr val="006600"/>
                </a:solidFill>
                <a:effectLst/>
                <a:latin typeface="+mj-lt"/>
              </a:rPr>
              <a:t> </a:t>
            </a:r>
            <a:r>
              <a:rPr lang="en-US" sz="4900" b="0" dirty="0" err="1">
                <a:solidFill>
                  <a:srgbClr val="006600"/>
                </a:solidFill>
                <a:effectLst/>
                <a:latin typeface="+mj-lt"/>
              </a:rPr>
              <a:t>nên</a:t>
            </a:r>
            <a:r>
              <a:rPr lang="en-US" sz="4900" b="0" dirty="0">
                <a:solidFill>
                  <a:srgbClr val="006600"/>
                </a:solidFill>
                <a:effectLst/>
                <a:latin typeface="+mj-lt"/>
              </a:rPr>
              <a:t> </a:t>
            </a:r>
            <a:r>
              <a:rPr lang="en-US" sz="4900" b="0" dirty="0" err="1">
                <a:solidFill>
                  <a:srgbClr val="006600"/>
                </a:solidFill>
                <a:effectLst/>
                <a:latin typeface="+mj-lt"/>
              </a:rPr>
              <a:t>những</a:t>
            </a:r>
            <a:r>
              <a:rPr lang="en-US" sz="4900" b="0" dirty="0">
                <a:solidFill>
                  <a:srgbClr val="006600"/>
                </a:solidFill>
                <a:effectLst/>
                <a:latin typeface="+mj-lt"/>
              </a:rPr>
              <a:t> </a:t>
            </a:r>
            <a:r>
              <a:rPr lang="en-US" sz="4900" b="0" dirty="0" err="1">
                <a:solidFill>
                  <a:srgbClr val="006600"/>
                </a:solidFill>
                <a:effectLst/>
                <a:latin typeface="+mj-lt"/>
              </a:rPr>
              <a:t>chứng</a:t>
            </a:r>
            <a:r>
              <a:rPr lang="en-US" sz="4900" b="0" dirty="0">
                <a:solidFill>
                  <a:srgbClr val="006600"/>
                </a:solidFill>
                <a:effectLst/>
                <a:latin typeface="+mj-lt"/>
              </a:rPr>
              <a:t> </a:t>
            </a:r>
            <a:r>
              <a:rPr lang="en-US" sz="4900" b="0" dirty="0" err="1">
                <a:solidFill>
                  <a:srgbClr val="006600"/>
                </a:solidFill>
                <a:effectLst/>
                <a:latin typeface="+mj-lt"/>
              </a:rPr>
              <a:t>nhân</a:t>
            </a:r>
            <a:r>
              <a:rPr lang="en-US" sz="4900" b="0" dirty="0">
                <a:solidFill>
                  <a:srgbClr val="006600"/>
                </a:solidFill>
                <a:effectLst/>
                <a:latin typeface="+mj-lt"/>
              </a:rPr>
              <a:t> Tin </a:t>
            </a:r>
            <a:r>
              <a:rPr lang="en-US" sz="4900" b="0" dirty="0" err="1">
                <a:solidFill>
                  <a:srgbClr val="006600"/>
                </a:solidFill>
                <a:effectLst/>
                <a:latin typeface="+mj-lt"/>
              </a:rPr>
              <a:t>Mừng</a:t>
            </a:r>
            <a:r>
              <a:rPr lang="en-US" sz="4900" b="0" dirty="0">
                <a:solidFill>
                  <a:srgbClr val="006600"/>
                </a:solidFill>
                <a:effectLst/>
                <a:latin typeface="+mj-lt"/>
              </a:rPr>
              <a:t>,/ </a:t>
            </a:r>
            <a:r>
              <a:rPr lang="en-US" sz="4900" b="0" dirty="0" err="1">
                <a:solidFill>
                  <a:srgbClr val="006600"/>
                </a:solidFill>
                <a:effectLst/>
                <a:latin typeface="+mj-lt"/>
              </a:rPr>
              <a:t>hôm</a:t>
            </a:r>
            <a:r>
              <a:rPr lang="en-US" sz="4900" b="0" dirty="0">
                <a:solidFill>
                  <a:srgbClr val="006600"/>
                </a:solidFill>
                <a:effectLst/>
                <a:latin typeface="+mj-lt"/>
              </a:rPr>
              <a:t> nay </a:t>
            </a:r>
            <a:r>
              <a:rPr lang="en-US" sz="4900" b="0" dirty="0" err="1">
                <a:solidFill>
                  <a:srgbClr val="006600"/>
                </a:solidFill>
                <a:effectLst/>
                <a:latin typeface="+mj-lt"/>
              </a:rPr>
              <a:t>và</a:t>
            </a:r>
            <a:r>
              <a:rPr lang="en-US" sz="4900" b="0" dirty="0">
                <a:solidFill>
                  <a:srgbClr val="006600"/>
                </a:solidFill>
                <a:effectLst/>
                <a:latin typeface="+mj-lt"/>
              </a:rPr>
              <a:t> </a:t>
            </a:r>
            <a:r>
              <a:rPr lang="en-US" sz="4900" b="0" dirty="0" err="1">
                <a:solidFill>
                  <a:srgbClr val="006600"/>
                </a:solidFill>
                <a:effectLst/>
                <a:latin typeface="+mj-lt"/>
              </a:rPr>
              <a:t>mãi</a:t>
            </a:r>
            <a:r>
              <a:rPr lang="en-US" sz="4900" b="0" dirty="0">
                <a:solidFill>
                  <a:srgbClr val="006600"/>
                </a:solidFill>
                <a:effectLst/>
                <a:latin typeface="+mj-lt"/>
              </a:rPr>
              <a:t> </a:t>
            </a:r>
            <a:r>
              <a:rPr lang="en-US" sz="4900" b="0" dirty="0" err="1">
                <a:solidFill>
                  <a:srgbClr val="006600"/>
                </a:solidFill>
                <a:effectLst/>
                <a:latin typeface="+mj-lt"/>
              </a:rPr>
              <a:t>mãi</a:t>
            </a:r>
            <a:r>
              <a:rPr lang="en-US" sz="4900" b="0" dirty="0">
                <a:solidFill>
                  <a:srgbClr val="006600"/>
                </a:solidFill>
                <a:effectLst/>
                <a:latin typeface="+mj-lt"/>
              </a:rPr>
              <a:t> Amen.</a:t>
            </a:r>
          </a:p>
        </p:txBody>
      </p:sp>
    </p:spTree>
    <p:extLst>
      <p:ext uri="{BB962C8B-B14F-4D97-AF65-F5344CB8AC3E}">
        <p14:creationId xmlns:p14="http://schemas.microsoft.com/office/powerpoint/2010/main" val="1396123222"/>
      </p:ext>
    </p:extLst>
  </p:cSld>
  <p:clrMapOvr>
    <a:masterClrMapping/>
  </p:clrMapOvr>
  <p:transition spd="slow" advClick="0"/>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AA081C-2D04-4A99-90FE-C397A8DDF3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585026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5250" b="0" u="sng" dirty="0">
                <a:solidFill>
                  <a:srgbClr val="002060"/>
                </a:solidFill>
                <a:effectLst/>
                <a:latin typeface="+mj-lt"/>
                <a:ea typeface="Tahoma" pitchFamily="34" charset="0"/>
                <a:cs typeface="Times New Roman" pitchFamily="18" charset="0"/>
              </a:rPr>
              <a:t>Ca </a:t>
            </a:r>
            <a:r>
              <a:rPr lang="en-US" sz="5250" b="0" u="sng" dirty="0" err="1">
                <a:solidFill>
                  <a:srgbClr val="002060"/>
                </a:solidFill>
                <a:effectLst/>
                <a:latin typeface="+mj-lt"/>
                <a:ea typeface="Tahoma" pitchFamily="34" charset="0"/>
                <a:cs typeface="Times New Roman" pitchFamily="18" charset="0"/>
              </a:rPr>
              <a:t>nhập</a:t>
            </a:r>
            <a:r>
              <a:rPr lang="en-US" sz="5250" b="0" u="sng" dirty="0">
                <a:solidFill>
                  <a:srgbClr val="002060"/>
                </a:solidFill>
                <a:effectLst/>
                <a:latin typeface="+mj-lt"/>
                <a:ea typeface="Tahoma" pitchFamily="34" charset="0"/>
                <a:cs typeface="Times New Roman" pitchFamily="18" charset="0"/>
              </a:rPr>
              <a:t> </a:t>
            </a:r>
            <a:r>
              <a:rPr lang="en-US" sz="5250" b="0" u="sng" dirty="0" err="1">
                <a:solidFill>
                  <a:srgbClr val="002060"/>
                </a:solidFill>
                <a:effectLst/>
                <a:latin typeface="+mj-lt"/>
                <a:ea typeface="Tahoma" pitchFamily="34" charset="0"/>
                <a:cs typeface="Times New Roman" pitchFamily="18" charset="0"/>
              </a:rPr>
              <a:t>lễ</a:t>
            </a:r>
            <a:br>
              <a:rPr lang="en-US" sz="5250" b="0" u="sng" dirty="0">
                <a:solidFill>
                  <a:srgbClr val="002060"/>
                </a:solidFill>
                <a:effectLst/>
                <a:latin typeface="+mj-lt"/>
                <a:ea typeface="Tahoma" pitchFamily="34" charset="0"/>
                <a:cs typeface="Times New Roman" pitchFamily="18" charset="0"/>
              </a:rPr>
            </a:br>
            <a:r>
              <a:rPr lang="en-US" sz="7200" b="0" dirty="0" err="1">
                <a:solidFill>
                  <a:srgbClr val="002060"/>
                </a:solidFill>
                <a:effectLst/>
                <a:latin typeface="+mj-lt"/>
                <a:ea typeface="Tahoma" pitchFamily="34" charset="0"/>
                <a:cs typeface="Times New Roman" pitchFamily="18" charset="0"/>
              </a:rPr>
              <a:t>Mọi</a:t>
            </a:r>
            <a:r>
              <a:rPr lang="en-US" sz="7200" b="0" dirty="0">
                <a:solidFill>
                  <a:srgbClr val="002060"/>
                </a:solidFill>
                <a:effectLst/>
                <a:latin typeface="+mj-lt"/>
                <a:ea typeface="Tahoma" pitchFamily="34" charset="0"/>
                <a:cs typeface="Times New Roman" pitchFamily="18" charset="0"/>
              </a:rPr>
              <a:t> </a:t>
            </a:r>
            <a:r>
              <a:rPr lang="en-US" sz="7200" b="0" dirty="0" err="1">
                <a:solidFill>
                  <a:srgbClr val="002060"/>
                </a:solidFill>
                <a:effectLst/>
                <a:latin typeface="+mj-lt"/>
                <a:ea typeface="Tahoma" pitchFamily="34" charset="0"/>
                <a:cs typeface="Times New Roman" pitchFamily="18" charset="0"/>
              </a:rPr>
              <a:t>Nẻo</a:t>
            </a:r>
            <a:r>
              <a:rPr lang="en-US" sz="7200" b="0" dirty="0">
                <a:solidFill>
                  <a:srgbClr val="002060"/>
                </a:solidFill>
                <a:effectLst/>
                <a:latin typeface="+mj-lt"/>
                <a:ea typeface="Tahoma" pitchFamily="34" charset="0"/>
                <a:cs typeface="Times New Roman" pitchFamily="18" charset="0"/>
              </a:rPr>
              <a:t> Đ</a:t>
            </a:r>
            <a:r>
              <a:rPr lang="vi-VN" sz="7200" b="0" dirty="0">
                <a:solidFill>
                  <a:srgbClr val="002060"/>
                </a:solidFill>
                <a:effectLst/>
                <a:latin typeface="+mj-lt"/>
                <a:ea typeface="Tahoma" pitchFamily="34" charset="0"/>
                <a:cs typeface="Times New Roman" pitchFamily="18" charset="0"/>
              </a:rPr>
              <a:t>ư</a:t>
            </a:r>
            <a:r>
              <a:rPr lang="en-US" sz="7200" b="0" dirty="0" err="1">
                <a:solidFill>
                  <a:srgbClr val="002060"/>
                </a:solidFill>
                <a:effectLst/>
                <a:latin typeface="+mj-lt"/>
                <a:ea typeface="Tahoma" pitchFamily="34" charset="0"/>
                <a:cs typeface="Times New Roman" pitchFamily="18" charset="0"/>
              </a:rPr>
              <a:t>ờng</a:t>
            </a:r>
            <a:br>
              <a:rPr lang="en-US" sz="8800" b="0" dirty="0">
                <a:solidFill>
                  <a:srgbClr val="002060"/>
                </a:solidFill>
                <a:effectLst/>
                <a:latin typeface="+mj-lt"/>
                <a:ea typeface="Tahoma" pitchFamily="34" charset="0"/>
                <a:cs typeface="Times New Roman" pitchFamily="18" charset="0"/>
              </a:rPr>
            </a:br>
            <a:r>
              <a:rPr lang="en-US" sz="4000" b="0" i="1" dirty="0">
                <a:solidFill>
                  <a:srgbClr val="002060"/>
                </a:solidFill>
                <a:effectLst/>
                <a:latin typeface="+mj-lt"/>
                <a:ea typeface="Tahoma" pitchFamily="34" charset="0"/>
                <a:cs typeface="Times New Roman" pitchFamily="18" charset="0"/>
              </a:rPr>
              <a:t>Sr. </a:t>
            </a:r>
            <a:r>
              <a:rPr lang="en-US" sz="4000" b="0" i="1" dirty="0" err="1">
                <a:solidFill>
                  <a:srgbClr val="002060"/>
                </a:solidFill>
                <a:effectLst/>
                <a:latin typeface="+mj-lt"/>
                <a:ea typeface="Tahoma" pitchFamily="34" charset="0"/>
                <a:cs typeface="Times New Roman" pitchFamily="18" charset="0"/>
              </a:rPr>
              <a:t>Sourire</a:t>
            </a:r>
            <a:endParaRPr lang="en-US" sz="5250" b="0" i="1" dirty="0">
              <a:solidFill>
                <a:srgbClr val="002060"/>
              </a:solidFill>
              <a:effectLst/>
              <a:latin typeface="+mj-lt"/>
              <a:ea typeface="Tahoma" pitchFamily="34" charset="0"/>
              <a:cs typeface="Times New Roman" pitchFamily="18" charset="0"/>
            </a:endParaRPr>
          </a:p>
        </p:txBody>
      </p:sp>
    </p:spTree>
    <p:extLst>
      <p:ext uri="{BB962C8B-B14F-4D97-AF65-F5344CB8AC3E}">
        <p14:creationId xmlns:p14="http://schemas.microsoft.com/office/powerpoint/2010/main" val="2854633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55634DD5-475E-4EC5-BFAD-7FF8EEA3014F}"/>
              </a:ext>
            </a:extLst>
          </p:cNvPr>
          <p:cNvSpPr>
            <a:spLocks noGrp="1" noChangeArrowheads="1"/>
          </p:cNvSpPr>
          <p:nvPr>
            <p:ph type="subTitle" idx="4294967295"/>
          </p:nvPr>
        </p:nvSpPr>
        <p:spPr>
          <a:xfrm>
            <a:off x="0" y="0"/>
            <a:ext cx="9144000" cy="5143500"/>
          </a:xfrm>
        </p:spPr>
        <p:txBody>
          <a:bodyPr anchor="ctr" anchorCtr="0">
            <a:normAutofit fontScale="92500" lnSpcReduction="20000"/>
          </a:bodyPr>
          <a:lstStyle/>
          <a:p>
            <a:pPr marL="0" indent="0" algn="just">
              <a:lnSpc>
                <a:spcPct val="140000"/>
              </a:lnSpc>
              <a:buNone/>
            </a:pPr>
            <a:r>
              <a:rPr lang="en-US" altLang="en-US" sz="7400" b="0" u="sng" dirty="0" err="1">
                <a:solidFill>
                  <a:srgbClr val="002060"/>
                </a:solidFill>
                <a:effectLst/>
                <a:latin typeface="+mj-lt"/>
                <a:cs typeface="Times New Roman" panose="02020603050405020304" pitchFamily="18" charset="0"/>
              </a:rPr>
              <a:t>Đk</a:t>
            </a:r>
            <a:r>
              <a:rPr lang="en-US" altLang="en-US" sz="7400" b="0" u="sng" dirty="0">
                <a:solidFill>
                  <a:srgbClr val="002060"/>
                </a:solidFill>
                <a:effectLst/>
                <a:latin typeface="+mj-lt"/>
                <a:cs typeface="Times New Roman" panose="02020603050405020304" pitchFamily="18" charset="0"/>
              </a:rPr>
              <a:t>:</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Lời</a:t>
            </a:r>
            <a:r>
              <a:rPr lang="en-US" altLang="en-US" sz="7400" b="0" dirty="0">
                <a:solidFill>
                  <a:srgbClr val="006600"/>
                </a:solidFill>
                <a:effectLst/>
                <a:latin typeface="+mj-lt"/>
                <a:cs typeface="Times New Roman" panose="02020603050405020304" pitchFamily="18" charset="0"/>
              </a:rPr>
              <a:t> ca </a:t>
            </a:r>
            <a:r>
              <a:rPr lang="en-US" altLang="en-US" sz="7400" b="0" dirty="0" err="1">
                <a:solidFill>
                  <a:srgbClr val="006600"/>
                </a:solidFill>
                <a:effectLst/>
                <a:latin typeface="+mj-lt"/>
                <a:cs typeface="Times New Roman" panose="02020603050405020304" pitchFamily="18" charset="0"/>
              </a:rPr>
              <a:t>vang</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cánh</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đồng</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bên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muôn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hoa</a:t>
            </a:r>
            <a:r>
              <a:rPr lang="en-US" altLang="en-US" sz="7400" b="0" dirty="0">
                <a:solidFill>
                  <a:srgbClr val="006600"/>
                </a:solidFill>
                <a:effectLst/>
                <a:latin typeface="+mj-lt"/>
                <a:cs typeface="Times New Roman" panose="02020603050405020304" pitchFamily="18" charset="0"/>
              </a:rPr>
              <a:t> t</a:t>
            </a:r>
            <a:r>
              <a:rPr lang="vi-VN" altLang="en-US" sz="7400" b="0" dirty="0">
                <a:solidFill>
                  <a:srgbClr val="006600"/>
                </a:solidFill>
                <a:effectLst/>
                <a:latin typeface="+mj-lt"/>
                <a:cs typeface="Times New Roman" panose="02020603050405020304" pitchFamily="18" charset="0"/>
              </a:rPr>
              <a:t>ư</a:t>
            </a:r>
            <a:r>
              <a:rPr lang="en-US" altLang="en-US" sz="7400" b="0" dirty="0" err="1">
                <a:solidFill>
                  <a:srgbClr val="006600"/>
                </a:solidFill>
                <a:effectLst/>
                <a:latin typeface="+mj-lt"/>
                <a:cs typeface="Times New Roman" panose="02020603050405020304" pitchFamily="18" charset="0"/>
              </a:rPr>
              <a:t>ơi</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hồng</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tim</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tôi</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rộn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lên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niềm</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vui</a:t>
            </a:r>
            <a:r>
              <a:rPr lang="en-US" altLang="en-US" sz="7400" b="0" dirty="0">
                <a:solidFill>
                  <a:srgbClr val="006600"/>
                </a:solidFill>
                <a:effectLst/>
                <a:latin typeface="+mj-lt"/>
                <a:cs typeface="Times New Roman" panose="02020603050405020304" pitchFamily="18" charset="0"/>
              </a:rPr>
              <a:t>, </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A47DE664-6EB6-44B0-A185-B6BF0F7C38A5}"/>
              </a:ext>
            </a:extLst>
          </p:cNvPr>
          <p:cNvSpPr>
            <a:spLocks noGrp="1" noChangeArrowheads="1"/>
          </p:cNvSpPr>
          <p:nvPr>
            <p:ph type="subTitle" idx="4294967295"/>
          </p:nvPr>
        </p:nvSpPr>
        <p:spPr>
          <a:xfrm>
            <a:off x="0" y="0"/>
            <a:ext cx="9144000" cy="5143500"/>
          </a:xfrm>
        </p:spPr>
        <p:txBody>
          <a:bodyPr anchor="ctr" anchorCtr="0">
            <a:normAutofit fontScale="85000" lnSpcReduction="10000"/>
          </a:bodyPr>
          <a:lstStyle/>
          <a:p>
            <a:pPr marL="0" indent="0" algn="just">
              <a:lnSpc>
                <a:spcPct val="120000"/>
              </a:lnSpc>
              <a:buNone/>
            </a:pPr>
            <a:r>
              <a:rPr lang="en-US" altLang="en-US" sz="7200" b="0" dirty="0">
                <a:solidFill>
                  <a:srgbClr val="002060"/>
                </a:solidFill>
                <a:effectLst/>
                <a:latin typeface="+mj-lt"/>
                <a:cs typeface="Times New Roman" panose="02020603050405020304" pitchFamily="18" charset="0"/>
              </a:rPr>
              <a:t>***</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Lời</a:t>
            </a:r>
            <a:r>
              <a:rPr lang="en-US" altLang="en-US" sz="7200" b="0" dirty="0">
                <a:solidFill>
                  <a:srgbClr val="006600"/>
                </a:solidFill>
                <a:effectLst/>
                <a:latin typeface="+mj-lt"/>
                <a:cs typeface="Times New Roman" panose="02020603050405020304" pitchFamily="18" charset="0"/>
              </a:rPr>
              <a:t> ca </a:t>
            </a:r>
            <a:r>
              <a:rPr lang="en-US" altLang="en-US" sz="7200" b="0" dirty="0" err="1">
                <a:solidFill>
                  <a:srgbClr val="006600"/>
                </a:solidFill>
                <a:effectLst/>
                <a:latin typeface="+mj-lt"/>
                <a:cs typeface="Times New Roman" panose="02020603050405020304" pitchFamily="18" charset="0"/>
              </a:rPr>
              <a:t>vang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cánh</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đồng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bên</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muôn</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hoa</a:t>
            </a:r>
            <a:r>
              <a:rPr lang="en-US" altLang="en-US" sz="7200" b="0" dirty="0">
                <a:solidFill>
                  <a:srgbClr val="006600"/>
                </a:solidFill>
                <a:effectLst/>
                <a:latin typeface="+mj-lt"/>
                <a:cs typeface="Times New Roman" panose="02020603050405020304" pitchFamily="18" charset="0"/>
              </a:rPr>
              <a:t> t</a:t>
            </a:r>
            <a:r>
              <a:rPr lang="vi-VN" altLang="en-US" sz="7200" b="0" dirty="0">
                <a:solidFill>
                  <a:srgbClr val="006600"/>
                </a:solidFill>
                <a:effectLst/>
                <a:latin typeface="+mj-lt"/>
                <a:cs typeface="Times New Roman" panose="02020603050405020304" pitchFamily="18" charset="0"/>
              </a:rPr>
              <a:t>ư</a:t>
            </a:r>
            <a:r>
              <a:rPr lang="en-US" altLang="en-US" sz="7200" b="0" dirty="0" err="1">
                <a:solidFill>
                  <a:srgbClr val="006600"/>
                </a:solidFill>
                <a:effectLst/>
                <a:latin typeface="+mj-lt"/>
                <a:cs typeface="Times New Roman" panose="02020603050405020304" pitchFamily="18" charset="0"/>
              </a:rPr>
              <a:t>ơi</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hồng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tôi</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vui</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mừng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luôn</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trong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Đức</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Chúa</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Trời</a:t>
            </a:r>
            <a:r>
              <a:rPr lang="en-US" altLang="en-US" sz="7200" b="0" dirty="0">
                <a:solidFill>
                  <a:srgbClr val="006600"/>
                </a:solidFill>
                <a:effectLst/>
                <a:latin typeface="+mj-lt"/>
                <a:cs typeface="Times New Roman" panose="02020603050405020304" pitchFamily="18" charset="0"/>
              </a:rPr>
              <a:t>. </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id="{8E0E371E-C08E-4EB7-9772-F0D5B7B361E4}"/>
              </a:ext>
            </a:extLst>
          </p:cNvPr>
          <p:cNvSpPr>
            <a:spLocks noChangeArrowheads="1"/>
          </p:cNvSpPr>
          <p:nvPr/>
        </p:nvSpPr>
        <p:spPr bwMode="auto">
          <a:xfrm>
            <a:off x="0" y="1"/>
            <a:ext cx="9144000" cy="541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chorCtr="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0000"/>
              </a:lnSpc>
              <a:spcBef>
                <a:spcPct val="0"/>
              </a:spcBef>
              <a:buFontTx/>
              <a:buNone/>
            </a:pPr>
            <a:r>
              <a:rPr lang="en-US" altLang="en-US" sz="7200" b="1" u="sng" dirty="0">
                <a:solidFill>
                  <a:srgbClr val="002060"/>
                </a:solidFill>
                <a:latin typeface="+mj-lt"/>
                <a:cs typeface="Times New Roman" panose="02020603050405020304" pitchFamily="18" charset="0"/>
              </a:rPr>
              <a:t>Tk1:</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Tất</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cả</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mọi</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nẻo</a:t>
            </a:r>
            <a:r>
              <a:rPr lang="en-US" altLang="en-US" sz="7200" b="1" dirty="0">
                <a:solidFill>
                  <a:srgbClr val="006600"/>
                </a:solidFill>
                <a:latin typeface="+mj-lt"/>
                <a:cs typeface="Times New Roman" panose="02020603050405020304" pitchFamily="18" charset="0"/>
              </a:rPr>
              <a:t> đ</a:t>
            </a:r>
            <a:r>
              <a:rPr lang="vi-VN" altLang="en-US" sz="7200" b="1" dirty="0">
                <a:solidFill>
                  <a:srgbClr val="006600"/>
                </a:solidFill>
                <a:latin typeface="+mj-lt"/>
                <a:cs typeface="Times New Roman" panose="02020603050405020304" pitchFamily="18" charset="0"/>
              </a:rPr>
              <a:t>ư</a:t>
            </a:r>
            <a:r>
              <a:rPr lang="en-US" altLang="en-US" sz="7200" b="1" dirty="0" err="1">
                <a:solidFill>
                  <a:srgbClr val="006600"/>
                </a:solidFill>
                <a:latin typeface="+mj-lt"/>
                <a:cs typeface="Times New Roman" panose="02020603050405020304" pitchFamily="18" charset="0"/>
              </a:rPr>
              <a:t>ờng</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của</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trần</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thế</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sẽ</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dẫn</a:t>
            </a:r>
            <a:r>
              <a:rPr lang="en-US" altLang="en-US" sz="7200" b="1" dirty="0">
                <a:solidFill>
                  <a:srgbClr val="006600"/>
                </a:solidFill>
                <a:latin typeface="+mj-lt"/>
                <a:cs typeface="Times New Roman" panose="02020603050405020304" pitchFamily="18" charset="0"/>
              </a:rPr>
              <a:t> đ</a:t>
            </a:r>
            <a:r>
              <a:rPr lang="vi-VN" altLang="en-US" sz="7200" b="1" dirty="0">
                <a:solidFill>
                  <a:srgbClr val="006600"/>
                </a:solidFill>
                <a:latin typeface="+mj-lt"/>
                <a:cs typeface="Times New Roman" panose="02020603050405020304" pitchFamily="18" charset="0"/>
              </a:rPr>
              <a:t>ư</a:t>
            </a:r>
            <a:r>
              <a:rPr lang="en-US" altLang="en-US" sz="7200" b="1" dirty="0">
                <a:solidFill>
                  <a:srgbClr val="006600"/>
                </a:solidFill>
                <a:latin typeface="+mj-lt"/>
                <a:cs typeface="Times New Roman" panose="02020603050405020304" pitchFamily="18" charset="0"/>
              </a:rPr>
              <a:t>a ta </a:t>
            </a:r>
            <a:r>
              <a:rPr lang="en-US" altLang="en-US" sz="7200" b="1" dirty="0" err="1">
                <a:solidFill>
                  <a:srgbClr val="006600"/>
                </a:solidFill>
                <a:latin typeface="+mj-lt"/>
                <a:cs typeface="Times New Roman" panose="02020603050405020304" pitchFamily="18" charset="0"/>
              </a:rPr>
              <a:t>về</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quê</a:t>
            </a:r>
            <a:r>
              <a:rPr lang="en-US" altLang="en-US" sz="7200" b="1" dirty="0">
                <a:solidFill>
                  <a:srgbClr val="006600"/>
                </a:solidFill>
                <a:latin typeface="+mj-lt"/>
                <a:cs typeface="Times New Roman" panose="02020603050405020304" pitchFamily="18" charset="0"/>
              </a:rPr>
              <a:t> </a:t>
            </a:r>
            <a:r>
              <a:rPr lang="en-US" altLang="en-US" sz="7200" b="1" dirty="0" err="1">
                <a:solidFill>
                  <a:srgbClr val="006600"/>
                </a:solidFill>
                <a:latin typeface="+mj-lt"/>
                <a:cs typeface="Times New Roman" panose="02020603050405020304" pitchFamily="18" charset="0"/>
              </a:rPr>
              <a:t>trời</a:t>
            </a:r>
            <a:r>
              <a:rPr lang="en-US" altLang="en-US" sz="7200" b="1" dirty="0">
                <a:solidFill>
                  <a:srgbClr val="006600"/>
                </a:solidFill>
                <a:latin typeface="+mj-lt"/>
                <a:cs typeface="Times New Roman" panose="02020603050405020304" pitchFamily="18" charset="0"/>
              </a:rPr>
              <a:t>, </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7EADF436-B629-48EE-A03F-4D21CC434319}"/>
              </a:ext>
            </a:extLst>
          </p:cNvPr>
          <p:cNvSpPr>
            <a:spLocks noChangeArrowheads="1"/>
          </p:cNvSpPr>
          <p:nvPr/>
        </p:nvSpPr>
        <p:spPr bwMode="auto">
          <a:xfrm>
            <a:off x="0" y="0"/>
            <a:ext cx="9144000" cy="52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chorCtr="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0000"/>
              </a:lnSpc>
              <a:spcBef>
                <a:spcPct val="0"/>
              </a:spcBef>
              <a:buFontTx/>
              <a:buNone/>
            </a:pPr>
            <a:r>
              <a:rPr lang="en-US" altLang="en-US" sz="7000" b="1" dirty="0">
                <a:solidFill>
                  <a:srgbClr val="002060"/>
                </a:solidFill>
                <a:latin typeface="+mj-lt"/>
                <a:cs typeface="Times New Roman" panose="02020603050405020304" pitchFamily="18" charset="0"/>
              </a:rPr>
              <a:t>***</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Tất</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cả</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mọi</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lời</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thầm</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trong</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mây</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gió</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dìu</a:t>
            </a:r>
            <a:r>
              <a:rPr lang="en-US" altLang="en-US" sz="7000" b="1" dirty="0">
                <a:solidFill>
                  <a:srgbClr val="006600"/>
                </a:solidFill>
                <a:latin typeface="+mj-lt"/>
                <a:cs typeface="Times New Roman" panose="02020603050405020304" pitchFamily="18" charset="0"/>
              </a:rPr>
              <a:t> ta </a:t>
            </a:r>
            <a:r>
              <a:rPr lang="en-US" altLang="en-US" sz="7000" b="1" dirty="0" err="1">
                <a:solidFill>
                  <a:srgbClr val="006600"/>
                </a:solidFill>
                <a:latin typeface="+mj-lt"/>
                <a:cs typeface="Times New Roman" panose="02020603050405020304" pitchFamily="18" charset="0"/>
              </a:rPr>
              <a:t>đến</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cùng</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vầng</a:t>
            </a:r>
            <a:r>
              <a:rPr lang="en-US" altLang="en-US" sz="7000" b="1" dirty="0">
                <a:solidFill>
                  <a:srgbClr val="006600"/>
                </a:solidFill>
                <a:latin typeface="+mj-lt"/>
                <a:cs typeface="Times New Roman" panose="02020603050405020304" pitchFamily="18" charset="0"/>
              </a:rPr>
              <a:t> </a:t>
            </a:r>
            <a:r>
              <a:rPr lang="en-US" altLang="en-US" sz="7000" b="1" dirty="0" err="1">
                <a:solidFill>
                  <a:srgbClr val="006600"/>
                </a:solidFill>
                <a:latin typeface="+mj-lt"/>
                <a:cs typeface="Times New Roman" panose="02020603050405020304" pitchFamily="18" charset="0"/>
              </a:rPr>
              <a:t>thái</a:t>
            </a:r>
            <a:r>
              <a:rPr lang="en-US" altLang="en-US" sz="7000" b="1" dirty="0">
                <a:solidFill>
                  <a:srgbClr val="006600"/>
                </a:solidFill>
                <a:latin typeface="+mj-lt"/>
                <a:cs typeface="Times New Roman" panose="02020603050405020304" pitchFamily="18" charset="0"/>
              </a:rPr>
              <a:t> d</a:t>
            </a:r>
            <a:r>
              <a:rPr lang="vi-VN" altLang="en-US" sz="7000" b="1" dirty="0">
                <a:solidFill>
                  <a:srgbClr val="006600"/>
                </a:solidFill>
                <a:latin typeface="+mj-lt"/>
                <a:cs typeface="Times New Roman" panose="02020603050405020304" pitchFamily="18" charset="0"/>
              </a:rPr>
              <a:t>ư</a:t>
            </a:r>
            <a:r>
              <a:rPr lang="en-US" altLang="en-US" sz="7000" b="1" dirty="0" err="1">
                <a:solidFill>
                  <a:srgbClr val="006600"/>
                </a:solidFill>
                <a:latin typeface="+mj-lt"/>
                <a:cs typeface="Times New Roman" panose="02020603050405020304" pitchFamily="18" charset="0"/>
              </a:rPr>
              <a:t>ơng</a:t>
            </a:r>
            <a:r>
              <a:rPr lang="en-US" altLang="en-US" sz="7000" b="1" dirty="0">
                <a:solidFill>
                  <a:srgbClr val="006600"/>
                </a:solidFill>
                <a:latin typeface="+mj-lt"/>
                <a:cs typeface="Times New Roman" panose="02020603050405020304" pitchFamily="18" charset="0"/>
              </a:rPr>
              <a:t>. </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55634DD5-475E-4EC5-BFAD-7FF8EEA3014F}"/>
              </a:ext>
            </a:extLst>
          </p:cNvPr>
          <p:cNvSpPr>
            <a:spLocks noGrp="1" noChangeArrowheads="1"/>
          </p:cNvSpPr>
          <p:nvPr>
            <p:ph type="subTitle" idx="4294967295"/>
          </p:nvPr>
        </p:nvSpPr>
        <p:spPr>
          <a:xfrm>
            <a:off x="0" y="0"/>
            <a:ext cx="9144000" cy="5143500"/>
          </a:xfrm>
        </p:spPr>
        <p:txBody>
          <a:bodyPr anchor="ctr" anchorCtr="0">
            <a:normAutofit fontScale="92500" lnSpcReduction="20000"/>
          </a:bodyPr>
          <a:lstStyle/>
          <a:p>
            <a:pPr marL="0" indent="0" algn="just">
              <a:lnSpc>
                <a:spcPct val="140000"/>
              </a:lnSpc>
              <a:buNone/>
            </a:pPr>
            <a:r>
              <a:rPr lang="en-US" altLang="en-US" sz="7400" b="0" u="sng" dirty="0" err="1">
                <a:solidFill>
                  <a:srgbClr val="003300"/>
                </a:solidFill>
                <a:effectLst/>
                <a:latin typeface="+mj-lt"/>
                <a:cs typeface="Times New Roman" panose="02020603050405020304" pitchFamily="18" charset="0"/>
              </a:rPr>
              <a:t>Đk</a:t>
            </a:r>
            <a:r>
              <a:rPr lang="en-US" altLang="en-US" sz="7400" b="0" u="sng" dirty="0">
                <a:solidFill>
                  <a:srgbClr val="003300"/>
                </a:solidFill>
                <a:effectLst/>
                <a:latin typeface="+mj-lt"/>
                <a:cs typeface="Times New Roman" panose="02020603050405020304" pitchFamily="18" charset="0"/>
              </a:rPr>
              <a:t>:</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Lời</a:t>
            </a:r>
            <a:r>
              <a:rPr lang="en-US" altLang="en-US" sz="7400" b="0" dirty="0">
                <a:solidFill>
                  <a:srgbClr val="006600"/>
                </a:solidFill>
                <a:effectLst/>
                <a:latin typeface="+mj-lt"/>
                <a:cs typeface="Times New Roman" panose="02020603050405020304" pitchFamily="18" charset="0"/>
              </a:rPr>
              <a:t> ca </a:t>
            </a:r>
            <a:r>
              <a:rPr lang="en-US" altLang="en-US" sz="7400" b="0" dirty="0" err="1">
                <a:solidFill>
                  <a:srgbClr val="006600"/>
                </a:solidFill>
                <a:effectLst/>
                <a:latin typeface="+mj-lt"/>
                <a:cs typeface="Times New Roman" panose="02020603050405020304" pitchFamily="18" charset="0"/>
              </a:rPr>
              <a:t>vang</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cánh</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đồng</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bên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muôn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hoa</a:t>
            </a:r>
            <a:r>
              <a:rPr lang="en-US" altLang="en-US" sz="7400" b="0" dirty="0">
                <a:solidFill>
                  <a:srgbClr val="006600"/>
                </a:solidFill>
                <a:effectLst/>
                <a:latin typeface="+mj-lt"/>
                <a:cs typeface="Times New Roman" panose="02020603050405020304" pitchFamily="18" charset="0"/>
              </a:rPr>
              <a:t> t</a:t>
            </a:r>
            <a:r>
              <a:rPr lang="vi-VN" altLang="en-US" sz="7400" b="0" dirty="0">
                <a:solidFill>
                  <a:srgbClr val="006600"/>
                </a:solidFill>
                <a:effectLst/>
                <a:latin typeface="+mj-lt"/>
                <a:cs typeface="Times New Roman" panose="02020603050405020304" pitchFamily="18" charset="0"/>
              </a:rPr>
              <a:t>ư</a:t>
            </a:r>
            <a:r>
              <a:rPr lang="en-US" altLang="en-US" sz="7400" b="0" dirty="0" err="1">
                <a:solidFill>
                  <a:srgbClr val="006600"/>
                </a:solidFill>
                <a:effectLst/>
                <a:latin typeface="+mj-lt"/>
                <a:cs typeface="Times New Roman" panose="02020603050405020304" pitchFamily="18" charset="0"/>
              </a:rPr>
              <a:t>ơi</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hồng</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tim</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tôi</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rộn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lên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niềm</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vui</a:t>
            </a:r>
            <a:r>
              <a:rPr lang="en-US" altLang="en-US" sz="7400" b="0" dirty="0">
                <a:solidFill>
                  <a:srgbClr val="006600"/>
                </a:solidFill>
                <a:effectLst/>
                <a:latin typeface="+mj-lt"/>
                <a:cs typeface="Times New Roman" panose="02020603050405020304" pitchFamily="18" charset="0"/>
              </a:rPr>
              <a:t>, </a:t>
            </a:r>
          </a:p>
        </p:txBody>
      </p:sp>
    </p:spTree>
    <p:extLst>
      <p:ext uri="{BB962C8B-B14F-4D97-AF65-F5344CB8AC3E}">
        <p14:creationId xmlns:p14="http://schemas.microsoft.com/office/powerpoint/2010/main" val="1900898753"/>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A47DE664-6EB6-44B0-A185-B6BF0F7C38A5}"/>
              </a:ext>
            </a:extLst>
          </p:cNvPr>
          <p:cNvSpPr>
            <a:spLocks noGrp="1" noChangeArrowheads="1"/>
          </p:cNvSpPr>
          <p:nvPr>
            <p:ph type="subTitle" idx="4294967295"/>
          </p:nvPr>
        </p:nvSpPr>
        <p:spPr>
          <a:xfrm>
            <a:off x="0" y="0"/>
            <a:ext cx="9144000" cy="5143500"/>
          </a:xfrm>
        </p:spPr>
        <p:txBody>
          <a:bodyPr anchor="ctr" anchorCtr="0">
            <a:normAutofit fontScale="85000" lnSpcReduction="10000"/>
          </a:bodyPr>
          <a:lstStyle/>
          <a:p>
            <a:pPr marL="0" indent="0" algn="just">
              <a:lnSpc>
                <a:spcPct val="120000"/>
              </a:lnSpc>
              <a:buNone/>
            </a:pPr>
            <a:r>
              <a:rPr lang="en-US" altLang="en-US" sz="7200" b="0" dirty="0">
                <a:solidFill>
                  <a:srgbClr val="003300"/>
                </a:solidFill>
                <a:effectLst/>
                <a:latin typeface="+mj-lt"/>
                <a:cs typeface="Times New Roman" panose="02020603050405020304" pitchFamily="18" charset="0"/>
              </a:rPr>
              <a:t>***</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Lời</a:t>
            </a:r>
            <a:r>
              <a:rPr lang="en-US" altLang="en-US" sz="7200" b="0" dirty="0">
                <a:solidFill>
                  <a:srgbClr val="006600"/>
                </a:solidFill>
                <a:effectLst/>
                <a:latin typeface="+mj-lt"/>
                <a:cs typeface="Times New Roman" panose="02020603050405020304" pitchFamily="18" charset="0"/>
              </a:rPr>
              <a:t> ca </a:t>
            </a:r>
            <a:r>
              <a:rPr lang="en-US" altLang="en-US" sz="7200" b="0" dirty="0" err="1">
                <a:solidFill>
                  <a:srgbClr val="006600"/>
                </a:solidFill>
                <a:effectLst/>
                <a:latin typeface="+mj-lt"/>
                <a:cs typeface="Times New Roman" panose="02020603050405020304" pitchFamily="18" charset="0"/>
              </a:rPr>
              <a:t>vang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cánh</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đồng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bên</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muôn</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hoa</a:t>
            </a:r>
            <a:r>
              <a:rPr lang="en-US" altLang="en-US" sz="7200" b="0" dirty="0">
                <a:solidFill>
                  <a:srgbClr val="006600"/>
                </a:solidFill>
                <a:effectLst/>
                <a:latin typeface="+mj-lt"/>
                <a:cs typeface="Times New Roman" panose="02020603050405020304" pitchFamily="18" charset="0"/>
              </a:rPr>
              <a:t> t</a:t>
            </a:r>
            <a:r>
              <a:rPr lang="vi-VN" altLang="en-US" sz="7200" b="0" dirty="0">
                <a:solidFill>
                  <a:srgbClr val="006600"/>
                </a:solidFill>
                <a:effectLst/>
                <a:latin typeface="+mj-lt"/>
                <a:cs typeface="Times New Roman" panose="02020603050405020304" pitchFamily="18" charset="0"/>
              </a:rPr>
              <a:t>ư</a:t>
            </a:r>
            <a:r>
              <a:rPr lang="en-US" altLang="en-US" sz="7200" b="0" dirty="0" err="1">
                <a:solidFill>
                  <a:srgbClr val="006600"/>
                </a:solidFill>
                <a:effectLst/>
                <a:latin typeface="+mj-lt"/>
                <a:cs typeface="Times New Roman" panose="02020603050405020304" pitchFamily="18" charset="0"/>
              </a:rPr>
              <a:t>ơi</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hồng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tôi</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vui</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mừng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luôn</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trong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Đức</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Chúa</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Trời</a:t>
            </a:r>
            <a:r>
              <a:rPr lang="en-US" altLang="en-US" sz="7200" b="0" dirty="0">
                <a:solidFill>
                  <a:srgbClr val="006600"/>
                </a:solidFill>
                <a:effectLst/>
                <a:latin typeface="+mj-lt"/>
                <a:cs typeface="Times New Roman" panose="02020603050405020304" pitchFamily="18" charset="0"/>
              </a:rPr>
              <a:t>. </a:t>
            </a:r>
          </a:p>
        </p:txBody>
      </p:sp>
    </p:spTree>
    <p:extLst>
      <p:ext uri="{BB962C8B-B14F-4D97-AF65-F5344CB8AC3E}">
        <p14:creationId xmlns:p14="http://schemas.microsoft.com/office/powerpoint/2010/main" val="382426472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7000" b="0" dirty="0" err="1">
                <a:solidFill>
                  <a:srgbClr val="002060"/>
                </a:solidFill>
                <a:effectLst/>
                <a:latin typeface="+mj-lt"/>
                <a:cs typeface="Times New Roman" pitchFamily="18" charset="0"/>
              </a:rPr>
              <a:t>Tập</a:t>
            </a:r>
            <a:r>
              <a:rPr lang="en-US" sz="7000" b="0" dirty="0">
                <a:solidFill>
                  <a:srgbClr val="002060"/>
                </a:solidFill>
                <a:effectLst/>
                <a:latin typeface="+mj-lt"/>
                <a:cs typeface="Times New Roman" pitchFamily="18" charset="0"/>
              </a:rPr>
              <a:t> </a:t>
            </a:r>
            <a:r>
              <a:rPr lang="en-US" sz="7000" b="0" dirty="0" err="1">
                <a:solidFill>
                  <a:srgbClr val="002060"/>
                </a:solidFill>
                <a:effectLst/>
                <a:latin typeface="+mj-lt"/>
                <a:cs typeface="Times New Roman" pitchFamily="18" charset="0"/>
              </a:rPr>
              <a:t>Hát</a:t>
            </a:r>
            <a:r>
              <a:rPr lang="en-US" sz="7000" b="0" dirty="0">
                <a:solidFill>
                  <a:srgbClr val="002060"/>
                </a:solidFill>
                <a:effectLst/>
                <a:latin typeface="+mj-lt"/>
                <a:cs typeface="Times New Roman" pitchFamily="18" charset="0"/>
              </a:rPr>
              <a:t> </a:t>
            </a:r>
            <a:r>
              <a:rPr lang="en-US" sz="7000" b="0" dirty="0" err="1">
                <a:solidFill>
                  <a:srgbClr val="002060"/>
                </a:solidFill>
                <a:effectLst/>
                <a:latin typeface="+mj-lt"/>
                <a:cs typeface="Times New Roman" pitchFamily="18" charset="0"/>
              </a:rPr>
              <a:t>Cộng</a:t>
            </a:r>
            <a:r>
              <a:rPr lang="en-US" sz="7000" b="0" dirty="0">
                <a:solidFill>
                  <a:srgbClr val="002060"/>
                </a:solidFill>
                <a:effectLst/>
                <a:latin typeface="+mj-lt"/>
                <a:cs typeface="Times New Roman" pitchFamily="18" charset="0"/>
              </a:rPr>
              <a:t> </a:t>
            </a:r>
            <a:r>
              <a:rPr lang="en-US" sz="7000" b="0" dirty="0" err="1">
                <a:solidFill>
                  <a:srgbClr val="002060"/>
                </a:solidFill>
                <a:effectLst/>
                <a:latin typeface="+mj-lt"/>
                <a:cs typeface="Times New Roman" pitchFamily="18" charset="0"/>
              </a:rPr>
              <a:t>Đoàn</a:t>
            </a:r>
            <a:endParaRPr lang="en-US" sz="70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3561998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id="{8E0E371E-C08E-4EB7-9772-F0D5B7B361E4}"/>
              </a:ext>
            </a:extLst>
          </p:cNvPr>
          <p:cNvSpPr>
            <a:spLocks noChangeArrowheads="1"/>
          </p:cNvSpPr>
          <p:nvPr/>
        </p:nvSpPr>
        <p:spPr bwMode="auto">
          <a:xfrm>
            <a:off x="0" y="0"/>
            <a:ext cx="9144000" cy="496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chorCtr="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0000"/>
              </a:lnSpc>
              <a:spcBef>
                <a:spcPct val="0"/>
              </a:spcBef>
              <a:buFontTx/>
              <a:buNone/>
            </a:pPr>
            <a:r>
              <a:rPr lang="en-US" altLang="en-US" sz="6600" b="1" u="sng" dirty="0">
                <a:solidFill>
                  <a:srgbClr val="002060"/>
                </a:solidFill>
                <a:latin typeface="+mj-lt"/>
                <a:cs typeface="Times New Roman" panose="02020603050405020304" pitchFamily="18" charset="0"/>
              </a:rPr>
              <a:t>Tk2:</a:t>
            </a:r>
            <a:r>
              <a:rPr lang="en-US" altLang="en-US" sz="6600" b="1" dirty="0">
                <a:solidFill>
                  <a:srgbClr val="00206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Tất</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cả</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mọi</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nẻo</a:t>
            </a:r>
            <a:r>
              <a:rPr lang="en-US" altLang="en-US" sz="6600" b="1" dirty="0">
                <a:solidFill>
                  <a:srgbClr val="006600"/>
                </a:solidFill>
                <a:latin typeface="+mj-lt"/>
                <a:cs typeface="Times New Roman" panose="02020603050405020304" pitchFamily="18" charset="0"/>
              </a:rPr>
              <a:t> đ</a:t>
            </a:r>
            <a:r>
              <a:rPr lang="vi-VN" altLang="en-US" sz="6600" b="1" dirty="0">
                <a:solidFill>
                  <a:srgbClr val="006600"/>
                </a:solidFill>
                <a:latin typeface="+mj-lt"/>
                <a:cs typeface="Times New Roman" panose="02020603050405020304" pitchFamily="18" charset="0"/>
              </a:rPr>
              <a:t>ư</a:t>
            </a:r>
            <a:r>
              <a:rPr lang="en-US" altLang="en-US" sz="6600" b="1" dirty="0" err="1">
                <a:solidFill>
                  <a:srgbClr val="006600"/>
                </a:solidFill>
                <a:latin typeface="+mj-lt"/>
                <a:cs typeface="Times New Roman" panose="02020603050405020304" pitchFamily="18" charset="0"/>
              </a:rPr>
              <a:t>ờng</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từ</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mặt</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đất</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đã</a:t>
            </a:r>
            <a:r>
              <a:rPr lang="en-US" altLang="en-US" sz="6600" b="1" dirty="0">
                <a:solidFill>
                  <a:srgbClr val="006600"/>
                </a:solidFill>
                <a:latin typeface="+mj-lt"/>
                <a:cs typeface="Times New Roman" panose="02020603050405020304" pitchFamily="18" charset="0"/>
              </a:rPr>
              <a:t> đ</a:t>
            </a:r>
            <a:r>
              <a:rPr lang="vi-VN" altLang="en-US" sz="6600" b="1" dirty="0">
                <a:solidFill>
                  <a:srgbClr val="006600"/>
                </a:solidFill>
                <a:latin typeface="+mj-lt"/>
                <a:cs typeface="Times New Roman" panose="02020603050405020304" pitchFamily="18" charset="0"/>
              </a:rPr>
              <a:t>ư</a:t>
            </a:r>
            <a:r>
              <a:rPr lang="en-US" altLang="en-US" sz="6600" b="1" dirty="0" err="1">
                <a:solidFill>
                  <a:srgbClr val="006600"/>
                </a:solidFill>
                <a:latin typeface="+mj-lt"/>
                <a:cs typeface="Times New Roman" panose="02020603050405020304" pitchFamily="18" charset="0"/>
              </a:rPr>
              <a:t>ợm</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nhuần</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yêu</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th</a:t>
            </a:r>
            <a:r>
              <a:rPr lang="vi-VN" altLang="en-US" sz="6600" b="1" dirty="0">
                <a:solidFill>
                  <a:srgbClr val="006600"/>
                </a:solidFill>
                <a:latin typeface="+mj-lt"/>
                <a:cs typeface="Times New Roman" panose="02020603050405020304" pitchFamily="18" charset="0"/>
              </a:rPr>
              <a:t>ư</a:t>
            </a:r>
            <a:r>
              <a:rPr lang="en-US" altLang="en-US" sz="6600" b="1" dirty="0" err="1">
                <a:solidFill>
                  <a:srgbClr val="006600"/>
                </a:solidFill>
                <a:latin typeface="+mj-lt"/>
                <a:cs typeface="Times New Roman" panose="02020603050405020304" pitchFamily="18" charset="0"/>
              </a:rPr>
              <a:t>ơng</a:t>
            </a:r>
            <a:r>
              <a:rPr lang="en-US" altLang="en-US" sz="6600" b="1" dirty="0">
                <a:solidFill>
                  <a:srgbClr val="006600"/>
                </a:solidFill>
                <a:latin typeface="+mj-lt"/>
                <a:cs typeface="Times New Roman" panose="02020603050405020304" pitchFamily="18" charset="0"/>
              </a:rPr>
              <a:t> </a:t>
            </a:r>
            <a:r>
              <a:rPr lang="en-US" altLang="en-US" sz="6600" b="1" dirty="0" err="1">
                <a:solidFill>
                  <a:srgbClr val="006600"/>
                </a:solidFill>
                <a:latin typeface="+mj-lt"/>
                <a:cs typeface="Times New Roman" panose="02020603050405020304" pitchFamily="18" charset="0"/>
              </a:rPr>
              <a:t>của</a:t>
            </a:r>
            <a:r>
              <a:rPr lang="en-US" altLang="en-US" sz="6600" b="1" dirty="0">
                <a:solidFill>
                  <a:srgbClr val="006600"/>
                </a:solidFill>
                <a:latin typeface="+mj-lt"/>
                <a:cs typeface="Times New Roman" panose="02020603050405020304" pitchFamily="18" charset="0"/>
              </a:rPr>
              <a:t> Ng</a:t>
            </a:r>
            <a:r>
              <a:rPr lang="vi-VN" altLang="en-US" sz="6600" b="1" dirty="0">
                <a:solidFill>
                  <a:srgbClr val="006600"/>
                </a:solidFill>
                <a:latin typeface="+mj-lt"/>
                <a:cs typeface="Times New Roman" panose="02020603050405020304" pitchFamily="18" charset="0"/>
              </a:rPr>
              <a:t>ư</a:t>
            </a:r>
            <a:r>
              <a:rPr lang="en-US" altLang="en-US" sz="6600" b="1" dirty="0" err="1">
                <a:solidFill>
                  <a:srgbClr val="006600"/>
                </a:solidFill>
                <a:latin typeface="+mj-lt"/>
                <a:cs typeface="Times New Roman" panose="02020603050405020304" pitchFamily="18" charset="0"/>
              </a:rPr>
              <a:t>ời</a:t>
            </a:r>
            <a:r>
              <a:rPr lang="en-US" altLang="en-US" sz="6600" b="1" dirty="0">
                <a:solidFill>
                  <a:srgbClr val="006600"/>
                </a:solidFill>
                <a:latin typeface="+mj-lt"/>
                <a:cs typeface="Times New Roman" panose="02020603050405020304" pitchFamily="18" charset="0"/>
              </a:rPr>
              <a:t>. </a:t>
            </a:r>
          </a:p>
        </p:txBody>
      </p:sp>
    </p:spTree>
    <p:extLst>
      <p:ext uri="{BB962C8B-B14F-4D97-AF65-F5344CB8AC3E}">
        <p14:creationId xmlns:p14="http://schemas.microsoft.com/office/powerpoint/2010/main" val="2912824981"/>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7EADF436-B629-48EE-A03F-4D21CC434319}"/>
              </a:ext>
            </a:extLst>
          </p:cNvPr>
          <p:cNvSpPr>
            <a:spLocks noChangeArrowheads="1"/>
          </p:cNvSpPr>
          <p:nvPr/>
        </p:nvSpPr>
        <p:spPr bwMode="auto">
          <a:xfrm>
            <a:off x="0" y="-171450"/>
            <a:ext cx="9144000" cy="541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chorCtr="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0000"/>
              </a:lnSpc>
              <a:spcBef>
                <a:spcPct val="0"/>
              </a:spcBef>
              <a:buFontTx/>
              <a:buNone/>
            </a:pPr>
            <a:r>
              <a:rPr lang="en-US" altLang="en-US" sz="7200" dirty="0">
                <a:solidFill>
                  <a:srgbClr val="003300"/>
                </a:solidFill>
                <a:latin typeface="+mj-lt"/>
                <a:cs typeface="Times New Roman" panose="02020603050405020304" pitchFamily="18" charset="0"/>
              </a:rPr>
              <a:t>***</a:t>
            </a:r>
            <a:r>
              <a:rPr lang="en-US" altLang="en-US" sz="7200" dirty="0">
                <a:solidFill>
                  <a:srgbClr val="006600"/>
                </a:solidFill>
                <a:latin typeface="+mj-lt"/>
                <a:cs typeface="Times New Roman" panose="02020603050405020304" pitchFamily="18" charset="0"/>
              </a:rPr>
              <a:t> </a:t>
            </a:r>
            <a:r>
              <a:rPr lang="en-US" altLang="en-US" sz="7200" dirty="0" err="1">
                <a:solidFill>
                  <a:srgbClr val="006600"/>
                </a:solidFill>
                <a:latin typeface="+mj-lt"/>
                <a:cs typeface="Times New Roman" panose="02020603050405020304" pitchFamily="18" charset="0"/>
              </a:rPr>
              <a:t>Không</a:t>
            </a:r>
            <a:r>
              <a:rPr lang="en-US" altLang="en-US" sz="7200" dirty="0">
                <a:solidFill>
                  <a:srgbClr val="006600"/>
                </a:solidFill>
                <a:latin typeface="+mj-lt"/>
                <a:cs typeface="Times New Roman" panose="02020603050405020304" pitchFamily="18" charset="0"/>
              </a:rPr>
              <a:t> lo chi m</a:t>
            </a:r>
            <a:r>
              <a:rPr lang="vi-VN" altLang="en-US" sz="7200" dirty="0">
                <a:solidFill>
                  <a:srgbClr val="006600"/>
                </a:solidFill>
                <a:latin typeface="+mj-lt"/>
                <a:cs typeface="Times New Roman" panose="02020603050405020304" pitchFamily="18" charset="0"/>
              </a:rPr>
              <a:t>ư</a:t>
            </a:r>
            <a:r>
              <a:rPr lang="en-US" altLang="en-US" sz="7200" dirty="0">
                <a:solidFill>
                  <a:srgbClr val="006600"/>
                </a:solidFill>
                <a:latin typeface="+mj-lt"/>
                <a:cs typeface="Times New Roman" panose="02020603050405020304" pitchFamily="18" charset="0"/>
              </a:rPr>
              <a:t>a </a:t>
            </a:r>
            <a:r>
              <a:rPr lang="en-US" altLang="en-US" sz="7200" dirty="0" err="1">
                <a:solidFill>
                  <a:srgbClr val="006600"/>
                </a:solidFill>
                <a:latin typeface="+mj-lt"/>
                <a:cs typeface="Times New Roman" panose="02020603050405020304" pitchFamily="18" charset="0"/>
              </a:rPr>
              <a:t>buồn</a:t>
            </a:r>
            <a:r>
              <a:rPr lang="en-US" altLang="en-US" sz="7200" dirty="0">
                <a:solidFill>
                  <a:srgbClr val="006600"/>
                </a:solidFill>
                <a:latin typeface="+mj-lt"/>
                <a:cs typeface="Times New Roman" panose="02020603050405020304" pitchFamily="18" charset="0"/>
              </a:rPr>
              <a:t> hay s</a:t>
            </a:r>
            <a:r>
              <a:rPr lang="vi-VN" altLang="en-US" sz="7200" dirty="0">
                <a:solidFill>
                  <a:srgbClr val="006600"/>
                </a:solidFill>
                <a:latin typeface="+mj-lt"/>
                <a:cs typeface="Times New Roman" panose="02020603050405020304" pitchFamily="18" charset="0"/>
              </a:rPr>
              <a:t>ư</a:t>
            </a:r>
            <a:r>
              <a:rPr lang="en-US" altLang="en-US" sz="7200" dirty="0" err="1">
                <a:solidFill>
                  <a:srgbClr val="006600"/>
                </a:solidFill>
                <a:latin typeface="+mj-lt"/>
                <a:cs typeface="Times New Roman" panose="02020603050405020304" pitchFamily="18" charset="0"/>
              </a:rPr>
              <a:t>ơng</a:t>
            </a:r>
            <a:r>
              <a:rPr lang="en-US" altLang="en-US" sz="7200" dirty="0">
                <a:solidFill>
                  <a:srgbClr val="006600"/>
                </a:solidFill>
                <a:latin typeface="+mj-lt"/>
                <a:cs typeface="Times New Roman" panose="02020603050405020304" pitchFamily="18" charset="0"/>
              </a:rPr>
              <a:t> </a:t>
            </a:r>
            <a:r>
              <a:rPr lang="en-US" altLang="en-US" sz="7200" dirty="0" err="1">
                <a:solidFill>
                  <a:srgbClr val="006600"/>
                </a:solidFill>
                <a:latin typeface="+mj-lt"/>
                <a:cs typeface="Times New Roman" panose="02020603050405020304" pitchFamily="18" charset="0"/>
              </a:rPr>
              <a:t>gió</a:t>
            </a:r>
            <a:r>
              <a:rPr lang="en-US" altLang="en-US" sz="7200" dirty="0">
                <a:solidFill>
                  <a:srgbClr val="006600"/>
                </a:solidFill>
                <a:latin typeface="+mj-lt"/>
                <a:cs typeface="Times New Roman" panose="02020603050405020304" pitchFamily="18" charset="0"/>
              </a:rPr>
              <a:t>, con </a:t>
            </a:r>
            <a:r>
              <a:rPr lang="en-US" altLang="en-US" sz="7200" dirty="0" err="1">
                <a:solidFill>
                  <a:srgbClr val="006600"/>
                </a:solidFill>
                <a:latin typeface="+mj-lt"/>
                <a:cs typeface="Times New Roman" panose="02020603050405020304" pitchFamily="18" charset="0"/>
              </a:rPr>
              <a:t>đi</a:t>
            </a:r>
            <a:r>
              <a:rPr lang="en-US" altLang="en-US" sz="7200" dirty="0">
                <a:solidFill>
                  <a:srgbClr val="006600"/>
                </a:solidFill>
                <a:latin typeface="+mj-lt"/>
                <a:cs typeface="Times New Roman" panose="02020603050405020304" pitchFamily="18" charset="0"/>
              </a:rPr>
              <a:t> </a:t>
            </a:r>
            <a:r>
              <a:rPr lang="en-US" altLang="en-US" sz="7200" dirty="0" err="1">
                <a:solidFill>
                  <a:srgbClr val="006600"/>
                </a:solidFill>
                <a:latin typeface="+mj-lt"/>
                <a:cs typeface="Times New Roman" panose="02020603050405020304" pitchFamily="18" charset="0"/>
              </a:rPr>
              <a:t>đến</a:t>
            </a:r>
            <a:r>
              <a:rPr lang="en-US" altLang="en-US" sz="7200" dirty="0">
                <a:solidFill>
                  <a:srgbClr val="006600"/>
                </a:solidFill>
                <a:latin typeface="+mj-lt"/>
                <a:cs typeface="Times New Roman" panose="02020603050405020304" pitchFamily="18" charset="0"/>
              </a:rPr>
              <a:t> </a:t>
            </a:r>
            <a:r>
              <a:rPr lang="en-US" altLang="en-US" sz="7200" dirty="0" err="1">
                <a:solidFill>
                  <a:srgbClr val="006600"/>
                </a:solidFill>
                <a:latin typeface="+mj-lt"/>
                <a:cs typeface="Times New Roman" panose="02020603050405020304" pitchFamily="18" charset="0"/>
              </a:rPr>
              <a:t>chân</a:t>
            </a:r>
            <a:r>
              <a:rPr lang="en-US" altLang="en-US" sz="7200" dirty="0">
                <a:solidFill>
                  <a:srgbClr val="006600"/>
                </a:solidFill>
                <a:latin typeface="+mj-lt"/>
                <a:cs typeface="Times New Roman" panose="02020603050405020304" pitchFamily="18" charset="0"/>
              </a:rPr>
              <a:t> </a:t>
            </a:r>
            <a:r>
              <a:rPr lang="en-US" altLang="en-US" sz="7200" dirty="0" err="1">
                <a:solidFill>
                  <a:srgbClr val="006600"/>
                </a:solidFill>
                <a:latin typeface="+mj-lt"/>
                <a:cs typeface="Times New Roman" panose="02020603050405020304" pitchFamily="18" charset="0"/>
              </a:rPr>
              <a:t>trời</a:t>
            </a:r>
            <a:r>
              <a:rPr lang="en-US" altLang="en-US" sz="7200" dirty="0">
                <a:solidFill>
                  <a:srgbClr val="006600"/>
                </a:solidFill>
                <a:latin typeface="+mj-lt"/>
                <a:cs typeface="Times New Roman" panose="02020603050405020304" pitchFamily="18" charset="0"/>
              </a:rPr>
              <a:t> </a:t>
            </a:r>
            <a:r>
              <a:rPr lang="en-US" altLang="en-US" sz="7200" dirty="0" err="1">
                <a:solidFill>
                  <a:srgbClr val="006600"/>
                </a:solidFill>
                <a:latin typeface="+mj-lt"/>
                <a:cs typeface="Times New Roman" panose="02020603050405020304" pitchFamily="18" charset="0"/>
              </a:rPr>
              <a:t>sáng</a:t>
            </a:r>
            <a:r>
              <a:rPr lang="en-US" altLang="en-US" sz="7200" dirty="0">
                <a:solidFill>
                  <a:srgbClr val="006600"/>
                </a:solidFill>
                <a:latin typeface="+mj-lt"/>
                <a:cs typeface="Times New Roman" panose="02020603050405020304" pitchFamily="18" charset="0"/>
              </a:rPr>
              <a:t> t</a:t>
            </a:r>
            <a:r>
              <a:rPr lang="vi-VN" altLang="en-US" sz="7200" dirty="0">
                <a:solidFill>
                  <a:srgbClr val="006600"/>
                </a:solidFill>
                <a:latin typeface="+mj-lt"/>
                <a:cs typeface="Times New Roman" panose="02020603050405020304" pitchFamily="18" charset="0"/>
              </a:rPr>
              <a:t>ư</a:t>
            </a:r>
            <a:r>
              <a:rPr lang="en-US" altLang="en-US" sz="7200" dirty="0" err="1">
                <a:solidFill>
                  <a:srgbClr val="006600"/>
                </a:solidFill>
                <a:latin typeface="+mj-lt"/>
                <a:cs typeface="Times New Roman" panose="02020603050405020304" pitchFamily="18" charset="0"/>
              </a:rPr>
              <a:t>ơi</a:t>
            </a:r>
            <a:r>
              <a:rPr lang="en-US" altLang="en-US" sz="7200" dirty="0">
                <a:solidFill>
                  <a:srgbClr val="006600"/>
                </a:solidFill>
                <a:latin typeface="+mj-lt"/>
                <a:cs typeface="Times New Roman" panose="02020603050405020304" pitchFamily="18" charset="0"/>
              </a:rPr>
              <a:t>. </a:t>
            </a:r>
          </a:p>
        </p:txBody>
      </p:sp>
    </p:spTree>
    <p:extLst>
      <p:ext uri="{BB962C8B-B14F-4D97-AF65-F5344CB8AC3E}">
        <p14:creationId xmlns:p14="http://schemas.microsoft.com/office/powerpoint/2010/main" val="2051529746"/>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55634DD5-475E-4EC5-BFAD-7FF8EEA3014F}"/>
              </a:ext>
            </a:extLst>
          </p:cNvPr>
          <p:cNvSpPr>
            <a:spLocks noGrp="1" noChangeArrowheads="1"/>
          </p:cNvSpPr>
          <p:nvPr>
            <p:ph type="subTitle" idx="4294967295"/>
          </p:nvPr>
        </p:nvSpPr>
        <p:spPr>
          <a:xfrm>
            <a:off x="0" y="0"/>
            <a:ext cx="9144000" cy="5143500"/>
          </a:xfrm>
        </p:spPr>
        <p:txBody>
          <a:bodyPr anchor="ctr" anchorCtr="0">
            <a:normAutofit fontScale="92500" lnSpcReduction="20000"/>
          </a:bodyPr>
          <a:lstStyle/>
          <a:p>
            <a:pPr marL="0" indent="0" algn="just">
              <a:lnSpc>
                <a:spcPct val="140000"/>
              </a:lnSpc>
              <a:buNone/>
            </a:pPr>
            <a:r>
              <a:rPr lang="en-US" altLang="en-US" sz="7400" b="0" u="sng" dirty="0" err="1">
                <a:solidFill>
                  <a:srgbClr val="003300"/>
                </a:solidFill>
                <a:effectLst/>
                <a:latin typeface="+mj-lt"/>
                <a:cs typeface="Times New Roman" panose="02020603050405020304" pitchFamily="18" charset="0"/>
              </a:rPr>
              <a:t>Đk</a:t>
            </a:r>
            <a:r>
              <a:rPr lang="en-US" altLang="en-US" sz="7400" b="0" u="sng" dirty="0">
                <a:solidFill>
                  <a:srgbClr val="003300"/>
                </a:solidFill>
                <a:effectLst/>
                <a:latin typeface="+mj-lt"/>
                <a:cs typeface="Times New Roman" panose="02020603050405020304" pitchFamily="18" charset="0"/>
              </a:rPr>
              <a:t>:</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Lời</a:t>
            </a:r>
            <a:r>
              <a:rPr lang="en-US" altLang="en-US" sz="7400" b="0" dirty="0">
                <a:solidFill>
                  <a:srgbClr val="006600"/>
                </a:solidFill>
                <a:effectLst/>
                <a:latin typeface="+mj-lt"/>
                <a:cs typeface="Times New Roman" panose="02020603050405020304" pitchFamily="18" charset="0"/>
              </a:rPr>
              <a:t> ca </a:t>
            </a:r>
            <a:r>
              <a:rPr lang="en-US" altLang="en-US" sz="7400" b="0" dirty="0" err="1">
                <a:solidFill>
                  <a:srgbClr val="006600"/>
                </a:solidFill>
                <a:effectLst/>
                <a:latin typeface="+mj-lt"/>
                <a:cs typeface="Times New Roman" panose="02020603050405020304" pitchFamily="18" charset="0"/>
              </a:rPr>
              <a:t>vang</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cánh</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đồng</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bên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muôn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hoa</a:t>
            </a:r>
            <a:r>
              <a:rPr lang="en-US" altLang="en-US" sz="7400" b="0" dirty="0">
                <a:solidFill>
                  <a:srgbClr val="006600"/>
                </a:solidFill>
                <a:effectLst/>
                <a:latin typeface="+mj-lt"/>
                <a:cs typeface="Times New Roman" panose="02020603050405020304" pitchFamily="18" charset="0"/>
              </a:rPr>
              <a:t> t</a:t>
            </a:r>
            <a:r>
              <a:rPr lang="vi-VN" altLang="en-US" sz="7400" b="0" dirty="0">
                <a:solidFill>
                  <a:srgbClr val="006600"/>
                </a:solidFill>
                <a:effectLst/>
                <a:latin typeface="+mj-lt"/>
                <a:cs typeface="Times New Roman" panose="02020603050405020304" pitchFamily="18" charset="0"/>
              </a:rPr>
              <a:t>ư</a:t>
            </a:r>
            <a:r>
              <a:rPr lang="en-US" altLang="en-US" sz="7400" b="0" dirty="0" err="1">
                <a:solidFill>
                  <a:srgbClr val="006600"/>
                </a:solidFill>
                <a:effectLst/>
                <a:latin typeface="+mj-lt"/>
                <a:cs typeface="Times New Roman" panose="02020603050405020304" pitchFamily="18" charset="0"/>
              </a:rPr>
              <a:t>ơi</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hồng</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tim</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tôi</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rộn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lên</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niềm</a:t>
            </a:r>
            <a:r>
              <a:rPr lang="en-US" altLang="en-US" sz="7400" b="0" dirty="0">
                <a:solidFill>
                  <a:srgbClr val="006600"/>
                </a:solidFill>
                <a:effectLst/>
                <a:latin typeface="+mj-lt"/>
                <a:cs typeface="Times New Roman" panose="02020603050405020304" pitchFamily="18" charset="0"/>
              </a:rPr>
              <a:t> </a:t>
            </a:r>
            <a:r>
              <a:rPr lang="en-US" altLang="en-US" sz="7400" b="0" dirty="0" err="1">
                <a:solidFill>
                  <a:srgbClr val="006600"/>
                </a:solidFill>
                <a:effectLst/>
                <a:latin typeface="+mj-lt"/>
                <a:cs typeface="Times New Roman" panose="02020603050405020304" pitchFamily="18" charset="0"/>
              </a:rPr>
              <a:t>vui</a:t>
            </a:r>
            <a:r>
              <a:rPr lang="en-US" altLang="en-US" sz="7400" b="0" dirty="0">
                <a:solidFill>
                  <a:srgbClr val="006600"/>
                </a:solidFill>
                <a:effectLst/>
                <a:latin typeface="+mj-lt"/>
                <a:cs typeface="Times New Roman" panose="02020603050405020304" pitchFamily="18" charset="0"/>
              </a:rPr>
              <a:t>,</a:t>
            </a:r>
          </a:p>
        </p:txBody>
      </p:sp>
    </p:spTree>
    <p:extLst>
      <p:ext uri="{BB962C8B-B14F-4D97-AF65-F5344CB8AC3E}">
        <p14:creationId xmlns:p14="http://schemas.microsoft.com/office/powerpoint/2010/main" val="2467246836"/>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A47DE664-6EB6-44B0-A185-B6BF0F7C38A5}"/>
              </a:ext>
            </a:extLst>
          </p:cNvPr>
          <p:cNvSpPr>
            <a:spLocks noGrp="1" noChangeArrowheads="1"/>
          </p:cNvSpPr>
          <p:nvPr>
            <p:ph type="subTitle" idx="4294967295"/>
          </p:nvPr>
        </p:nvSpPr>
        <p:spPr>
          <a:xfrm>
            <a:off x="0" y="0"/>
            <a:ext cx="9144000" cy="5143500"/>
          </a:xfrm>
        </p:spPr>
        <p:txBody>
          <a:bodyPr anchor="ctr" anchorCtr="0">
            <a:normAutofit fontScale="85000" lnSpcReduction="10000"/>
          </a:bodyPr>
          <a:lstStyle/>
          <a:p>
            <a:pPr marL="0" indent="0" algn="just">
              <a:lnSpc>
                <a:spcPct val="120000"/>
              </a:lnSpc>
              <a:buNone/>
            </a:pPr>
            <a:r>
              <a:rPr lang="en-US" altLang="en-US" sz="7200" dirty="0">
                <a:solidFill>
                  <a:srgbClr val="003300"/>
                </a:solidFill>
                <a:latin typeface="+mj-lt"/>
                <a:cs typeface="Times New Roman" panose="02020603050405020304" pitchFamily="18" charset="0"/>
              </a:rPr>
              <a:t>***</a:t>
            </a:r>
            <a:r>
              <a:rPr lang="en-US" altLang="en-US" sz="7200" dirty="0">
                <a:solidFill>
                  <a:srgbClr val="006600"/>
                </a:solidFill>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Lời</a:t>
            </a:r>
            <a:r>
              <a:rPr lang="en-US" altLang="en-US" sz="7200" b="0" dirty="0">
                <a:solidFill>
                  <a:srgbClr val="006600"/>
                </a:solidFill>
                <a:effectLst/>
                <a:latin typeface="+mj-lt"/>
                <a:cs typeface="Times New Roman" panose="02020603050405020304" pitchFamily="18" charset="0"/>
              </a:rPr>
              <a:t> ca </a:t>
            </a:r>
            <a:r>
              <a:rPr lang="en-US" altLang="en-US" sz="7200" b="0" dirty="0" err="1">
                <a:solidFill>
                  <a:srgbClr val="006600"/>
                </a:solidFill>
                <a:effectLst/>
                <a:latin typeface="+mj-lt"/>
                <a:cs typeface="Times New Roman" panose="02020603050405020304" pitchFamily="18" charset="0"/>
              </a:rPr>
              <a:t>vang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cánh</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đồng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bên</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muôn</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hoa</a:t>
            </a:r>
            <a:r>
              <a:rPr lang="en-US" altLang="en-US" sz="7200" b="0" dirty="0">
                <a:solidFill>
                  <a:srgbClr val="006600"/>
                </a:solidFill>
                <a:effectLst/>
                <a:latin typeface="+mj-lt"/>
                <a:cs typeface="Times New Roman" panose="02020603050405020304" pitchFamily="18" charset="0"/>
              </a:rPr>
              <a:t> t</a:t>
            </a:r>
            <a:r>
              <a:rPr lang="vi-VN" altLang="en-US" sz="7200" b="0" dirty="0">
                <a:solidFill>
                  <a:srgbClr val="006600"/>
                </a:solidFill>
                <a:effectLst/>
                <a:latin typeface="+mj-lt"/>
                <a:cs typeface="Times New Roman" panose="02020603050405020304" pitchFamily="18" charset="0"/>
              </a:rPr>
              <a:t>ư</a:t>
            </a:r>
            <a:r>
              <a:rPr lang="en-US" altLang="en-US" sz="7200" b="0" dirty="0" err="1">
                <a:solidFill>
                  <a:srgbClr val="006600"/>
                </a:solidFill>
                <a:effectLst/>
                <a:latin typeface="+mj-lt"/>
                <a:cs typeface="Times New Roman" panose="02020603050405020304" pitchFamily="18" charset="0"/>
              </a:rPr>
              <a:t>ơi</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hồng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tôi</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vui</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mừng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luôn</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trong</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Đức</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Chúa</a:t>
            </a:r>
            <a:r>
              <a:rPr lang="en-US" altLang="en-US" sz="7200" b="0" dirty="0">
                <a:solidFill>
                  <a:srgbClr val="006600"/>
                </a:solidFill>
                <a:effectLst/>
                <a:latin typeface="+mj-lt"/>
                <a:cs typeface="Times New Roman" panose="02020603050405020304" pitchFamily="18" charset="0"/>
              </a:rPr>
              <a:t> </a:t>
            </a:r>
            <a:r>
              <a:rPr lang="en-US" altLang="en-US" sz="7200" b="0" dirty="0" err="1">
                <a:solidFill>
                  <a:srgbClr val="006600"/>
                </a:solidFill>
                <a:effectLst/>
                <a:latin typeface="+mj-lt"/>
                <a:cs typeface="Times New Roman" panose="02020603050405020304" pitchFamily="18" charset="0"/>
              </a:rPr>
              <a:t>Trời</a:t>
            </a:r>
            <a:r>
              <a:rPr lang="en-US" altLang="en-US" sz="7200" b="0" dirty="0">
                <a:solidFill>
                  <a:srgbClr val="006600"/>
                </a:solidFill>
                <a:effectLst/>
                <a:latin typeface="+mj-lt"/>
                <a:cs typeface="Times New Roman" panose="02020603050405020304" pitchFamily="18" charset="0"/>
              </a:rPr>
              <a:t>. </a:t>
            </a:r>
          </a:p>
        </p:txBody>
      </p:sp>
    </p:spTree>
    <p:extLst>
      <p:ext uri="{BB962C8B-B14F-4D97-AF65-F5344CB8AC3E}">
        <p14:creationId xmlns:p14="http://schemas.microsoft.com/office/powerpoint/2010/main" val="3426161183"/>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AA081C-2D04-4A99-90FE-C397A8DDF3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701130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rgbClr val="003399"/>
                </a:solidFill>
                <a:effectLst/>
                <a:latin typeface="+mj-lt"/>
              </a:rPr>
            </a:br>
            <a:endParaRPr lang="en-US"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002060"/>
              </a:solidFill>
              <a:effectLst/>
              <a:latin typeface="+mj-lt"/>
              <a:cs typeface="Times New Roman" panose="02020603050405020304" pitchFamily="18" charset="0"/>
            </a:endParaRPr>
          </a:p>
          <a:p>
            <a:pPr eaLnBrk="1" hangingPunct="1"/>
            <a:r>
              <a:rPr lang="en-US" sz="7200" i="1" dirty="0">
                <a:solidFill>
                  <a:srgbClr val="002060"/>
                </a:solidFill>
                <a:effectLst/>
                <a:latin typeface="+mj-lt"/>
                <a:cs typeface="Times New Roman" panose="02020603050405020304" pitchFamily="18" charset="0"/>
              </a:rPr>
              <a:t>KINH VINH DANH</a:t>
            </a:r>
          </a:p>
          <a:p>
            <a:pPr eaLnBrk="1" hangingPunct="1"/>
            <a:r>
              <a:rPr lang="en-US" sz="7200" i="1" dirty="0" err="1">
                <a:solidFill>
                  <a:srgbClr val="002060"/>
                </a:solidFill>
                <a:effectLst/>
                <a:latin typeface="+mj-lt"/>
                <a:cs typeface="Times New Roman" panose="02020603050405020304" pitchFamily="18" charset="0"/>
              </a:rPr>
              <a:t>Ca</a:t>
            </a:r>
            <a:r>
              <a:rPr lang="en-US" sz="7200" i="1" dirty="0">
                <a:solidFill>
                  <a:srgbClr val="002060"/>
                </a:solidFill>
                <a:effectLst/>
                <a:latin typeface="+mj-lt"/>
                <a:cs typeface="Times New Roman" panose="02020603050405020304" pitchFamily="18" charset="0"/>
              </a:rPr>
              <a:t> </a:t>
            </a:r>
            <a:r>
              <a:rPr lang="en-US" sz="7200" i="1" dirty="0" err="1">
                <a:solidFill>
                  <a:srgbClr val="002060"/>
                </a:solidFill>
                <a:effectLst/>
                <a:latin typeface="+mj-lt"/>
                <a:cs typeface="Times New Roman" panose="02020603050405020304" pitchFamily="18" charset="0"/>
              </a:rPr>
              <a:t>Lên</a:t>
            </a:r>
            <a:r>
              <a:rPr lang="en-US" sz="7200" i="1" dirty="0">
                <a:solidFill>
                  <a:srgbClr val="002060"/>
                </a:solidFill>
                <a:effectLst/>
                <a:latin typeface="+mj-lt"/>
                <a:cs typeface="Times New Roman" panose="02020603050405020304" pitchFamily="18" charset="0"/>
              </a:rPr>
              <a:t> </a:t>
            </a:r>
            <a:r>
              <a:rPr lang="en-US" sz="7200" i="1" dirty="0" err="1">
                <a:solidFill>
                  <a:srgbClr val="002060"/>
                </a:solidFill>
                <a:effectLst/>
                <a:latin typeface="+mj-lt"/>
                <a:cs typeface="Times New Roman" panose="02020603050405020304" pitchFamily="18" charset="0"/>
              </a:rPr>
              <a:t>Đi</a:t>
            </a:r>
            <a:r>
              <a:rPr lang="en-US" sz="7200" i="1" dirty="0">
                <a:solidFill>
                  <a:srgbClr val="002060"/>
                </a:solidFill>
                <a:effectLst/>
                <a:latin typeface="+mj-lt"/>
                <a:cs typeface="Times New Roman" panose="02020603050405020304" pitchFamily="18" charset="0"/>
              </a:rPr>
              <a:t> 2</a:t>
            </a:r>
            <a:endParaRPr lang="vi-VN" sz="7200" i="1" dirty="0">
              <a:solidFill>
                <a:srgbClr val="00206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rgbClr val="C00000"/>
              </a:solidFill>
              <a:effectLst/>
              <a:latin typeface="+mj-lt"/>
              <a:cs typeface="Times New Roman" panose="02020603050405020304" pitchFamily="18" charset="0"/>
            </a:endParaRPr>
          </a:p>
          <a:p>
            <a:pPr algn="just" eaLnBrk="1" hangingPunct="1"/>
            <a:r>
              <a:rPr lang="vi-VN" sz="6000" i="1" u="sng" dirty="0">
                <a:solidFill>
                  <a:srgbClr val="C00000"/>
                </a:solidFill>
                <a:effectLst/>
                <a:latin typeface="+mj-lt"/>
                <a:cs typeface="Times New Roman" panose="02020603050405020304" pitchFamily="18" charset="0"/>
              </a:rPr>
              <a:t>Chủ tế:</a:t>
            </a:r>
            <a:r>
              <a:rPr lang="vi-VN" sz="6000" i="1" dirty="0">
                <a:solidFill>
                  <a:srgbClr val="C00000"/>
                </a:solidFill>
                <a:effectLst/>
                <a:latin typeface="+mj-lt"/>
                <a:cs typeface="Times New Roman" panose="02020603050405020304" pitchFamily="18" charset="0"/>
              </a:rPr>
              <a:t> Vinh danh Thiên Chúa trên các tầng trời. </a:t>
            </a:r>
            <a:endParaRPr lang="en-US" sz="6000" i="1" dirty="0">
              <a:solidFill>
                <a:srgbClr val="C00000"/>
              </a:solidFill>
              <a:effectLst/>
              <a:latin typeface="+mj-lt"/>
              <a:cs typeface="Times New Roman" panose="02020603050405020304" pitchFamily="18" charset="0"/>
            </a:endParaRPr>
          </a:p>
          <a:p>
            <a:pPr algn="just" eaLnBrk="1" hangingPunct="1"/>
            <a:endParaRPr lang="en-US" sz="4300" i="1" dirty="0">
              <a:solidFill>
                <a:srgbClr val="C00000"/>
              </a:solidFill>
              <a:effectLst/>
              <a:latin typeface="+mj-lt"/>
              <a:cs typeface="Times New Roman" panose="02020603050405020304" pitchFamily="18" charset="0"/>
            </a:endParaRPr>
          </a:p>
          <a:p>
            <a:pPr algn="just" eaLnBrk="1" hangingPunct="1"/>
            <a:r>
              <a:rPr lang="en-US" sz="6000" i="1" u="sng" dirty="0" err="1">
                <a:solidFill>
                  <a:schemeClr val="tx2">
                    <a:lumMod val="75000"/>
                  </a:schemeClr>
                </a:solidFill>
                <a:effectLst/>
                <a:latin typeface="+mj-lt"/>
                <a:cs typeface="Times New Roman" panose="02020603050405020304" pitchFamily="18" charset="0"/>
              </a:rPr>
              <a:t>Cộng</a:t>
            </a:r>
            <a:r>
              <a:rPr lang="en-US" sz="6000" i="1" u="sng" dirty="0">
                <a:solidFill>
                  <a:schemeClr val="tx2">
                    <a:lumMod val="75000"/>
                  </a:schemeClr>
                </a:solidFill>
                <a:effectLst/>
                <a:latin typeface="+mj-lt"/>
                <a:cs typeface="Times New Roman" panose="02020603050405020304" pitchFamily="18" charset="0"/>
              </a:rPr>
              <a:t> </a:t>
            </a:r>
            <a:r>
              <a:rPr lang="en-US" sz="6000" i="1" u="sng" dirty="0" err="1">
                <a:solidFill>
                  <a:schemeClr val="tx2">
                    <a:lumMod val="75000"/>
                  </a:schemeClr>
                </a:solidFill>
                <a:effectLst/>
                <a:latin typeface="+mj-lt"/>
                <a:cs typeface="Times New Roman" panose="02020603050405020304" pitchFamily="18" charset="0"/>
              </a:rPr>
              <a:t>đoàn</a:t>
            </a:r>
            <a:r>
              <a:rPr lang="en-US" sz="6000" i="1" u="sng" dirty="0">
                <a:solidFill>
                  <a:schemeClr val="tx2">
                    <a:lumMod val="75000"/>
                  </a:schemeClr>
                </a:solidFill>
                <a:effectLst/>
                <a:latin typeface="+mj-lt"/>
                <a:cs typeface="Times New Roman" panose="02020603050405020304" pitchFamily="18" charset="0"/>
              </a:rPr>
              <a:t>:</a:t>
            </a:r>
            <a:r>
              <a:rPr lang="en-US" sz="6000" dirty="0">
                <a:solidFill>
                  <a:schemeClr val="tx2">
                    <a:lumMod val="75000"/>
                  </a:schemeClr>
                </a:solidFill>
                <a:effectLst/>
                <a:latin typeface="+mj-lt"/>
                <a:cs typeface="Times New Roman" panose="02020603050405020304" pitchFamily="18" charset="0"/>
              </a:rPr>
              <a:t> </a:t>
            </a:r>
            <a:r>
              <a:rPr lang="vi-VN" sz="6000" dirty="0">
                <a:solidFill>
                  <a:srgbClr val="006600"/>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rgbClr val="006600"/>
              </a:solidFill>
              <a:effectLst/>
              <a:latin typeface="+mj-lt"/>
              <a:cs typeface="Times New Roman" panose="02020603050405020304" pitchFamily="18" charset="0"/>
            </a:endParaRPr>
          </a:p>
          <a:p>
            <a:pPr algn="just"/>
            <a:r>
              <a:rPr lang="vi-VN" sz="6000" dirty="0">
                <a:solidFill>
                  <a:srgbClr val="006600"/>
                </a:solidFill>
                <a:cs typeface="Times New Roman" panose="02020603050405020304" pitchFamily="18" charset="0"/>
              </a:rPr>
              <a:t>Chúng con ca ngợi Chúa.</a:t>
            </a:r>
            <a:endParaRPr lang="en-US" sz="6000" dirty="0">
              <a:solidFill>
                <a:srgbClr val="006600"/>
              </a:solidFill>
              <a:cs typeface="Times New Roman" panose="02020603050405020304" pitchFamily="18" charset="0"/>
            </a:endParaRPr>
          </a:p>
          <a:p>
            <a:pPr algn="just"/>
            <a:r>
              <a:rPr lang="vi-VN" sz="6000" dirty="0">
                <a:solidFill>
                  <a:srgbClr val="006600"/>
                </a:solidFill>
                <a:cs typeface="Times New Roman" panose="02020603050405020304" pitchFamily="18" charset="0"/>
              </a:rPr>
              <a:t>Chúng con chúc tụng Chúa.</a:t>
            </a:r>
            <a:endParaRPr lang="en-US" sz="6000" dirty="0">
              <a:solidFill>
                <a:srgbClr val="006600"/>
              </a:solidFill>
              <a:cs typeface="Times New Roman" panose="02020603050405020304" pitchFamily="18" charset="0"/>
            </a:endParaRPr>
          </a:p>
          <a:p>
            <a:pPr algn="just"/>
            <a:r>
              <a:rPr lang="vi-VN" sz="6000" dirty="0">
                <a:solidFill>
                  <a:srgbClr val="006600"/>
                </a:solidFill>
                <a:cs typeface="Times New Roman" panose="02020603050405020304" pitchFamily="18" charset="0"/>
              </a:rPr>
              <a:t>Chúng con thờ lạy Chúa.</a:t>
            </a:r>
            <a:endParaRPr lang="en-US" sz="6000" dirty="0">
              <a:solidFill>
                <a:srgbClr val="006600"/>
              </a:solidFill>
              <a:cs typeface="Times New Roman" panose="02020603050405020304" pitchFamily="18" charset="0"/>
            </a:endParaRPr>
          </a:p>
          <a:p>
            <a:pPr algn="just"/>
            <a:r>
              <a:rPr lang="vi-VN" sz="6000" dirty="0">
                <a:solidFill>
                  <a:srgbClr val="006600"/>
                </a:solidFill>
                <a:cs typeface="Times New Roman" panose="02020603050405020304" pitchFamily="18" charset="0"/>
              </a:rPr>
              <a:t>Chúng con tôn vinh Chúa.</a:t>
            </a:r>
            <a:endParaRPr lang="vi-VN" sz="6000" dirty="0">
              <a:solidFill>
                <a:srgbClr val="0066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rgbClr val="006600"/>
                </a:solidFill>
                <a:latin typeface="+mj-lt"/>
                <a:cs typeface="Times New Roman" panose="02020603050405020304" pitchFamily="18" charset="0"/>
              </a:rPr>
              <a:t>Chúng con cảm tạ Chúa vì vinh quang cao cả Chúa.</a:t>
            </a:r>
            <a:endParaRPr lang="en-US" sz="6000" dirty="0">
              <a:solidFill>
                <a:srgbClr val="006600"/>
              </a:solidFill>
              <a:latin typeface="+mj-lt"/>
              <a:cs typeface="Times New Roman" panose="02020603050405020304" pitchFamily="18" charset="0"/>
            </a:endParaRPr>
          </a:p>
          <a:p>
            <a:pPr algn="just"/>
            <a:r>
              <a:rPr lang="vi-VN" sz="6000" dirty="0">
                <a:solidFill>
                  <a:srgbClr val="006600"/>
                </a:solidFill>
                <a:latin typeface="+mj-lt"/>
                <a:cs typeface="Times New Roman" panose="02020603050405020304" pitchFamily="18" charset="0"/>
              </a:rPr>
              <a:t>Lạy Chúa là Thiên Chúa, là Vua trên trời, là Chúa Cha toàn năng. </a:t>
            </a:r>
            <a:endParaRPr lang="en-US" sz="6000" dirty="0">
              <a:solidFill>
                <a:srgbClr val="006600"/>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rgbClr val="006600"/>
                </a:solidFill>
                <a:latin typeface="+mj-lt"/>
                <a:cs typeface="Times New Roman" panose="02020603050405020304" pitchFamily="18" charset="0"/>
              </a:rPr>
              <a:t>Lạy Con Một Thiên Chúa </a:t>
            </a:r>
            <a:r>
              <a:rPr lang="vi-VN" sz="6000" dirty="0">
                <a:solidFill>
                  <a:srgbClr val="C00000"/>
                </a:solidFill>
                <a:latin typeface="+mj-lt"/>
                <a:cs typeface="Times New Roman" panose="02020603050405020304" pitchFamily="18" charset="0"/>
              </a:rPr>
              <a:t>Chúa Giê-su Ki-tô.</a:t>
            </a:r>
            <a:r>
              <a:rPr lang="vi-VN" sz="6000" dirty="0">
                <a:solidFill>
                  <a:schemeClr val="tx2">
                    <a:lumMod val="75000"/>
                  </a:schemeClr>
                </a:solidFill>
                <a:latin typeface="+mj-lt"/>
                <a:cs typeface="Times New Roman" panose="02020603050405020304" pitchFamily="18" charset="0"/>
              </a:rPr>
              <a:t> </a:t>
            </a:r>
            <a:endParaRPr lang="en-US" sz="6000" dirty="0">
              <a:solidFill>
                <a:schemeClr val="tx2">
                  <a:lumMod val="75000"/>
                </a:schemeClr>
              </a:solidFill>
              <a:latin typeface="+mj-lt"/>
              <a:cs typeface="Times New Roman" panose="02020603050405020304" pitchFamily="18" charset="0"/>
            </a:endParaRPr>
          </a:p>
          <a:p>
            <a:pPr algn="just"/>
            <a:r>
              <a:rPr lang="vi-VN" sz="6000" dirty="0">
                <a:solidFill>
                  <a:srgbClr val="006600"/>
                </a:solidFill>
                <a:latin typeface="+mj-lt"/>
                <a:cs typeface="Times New Roman" panose="02020603050405020304" pitchFamily="18" charset="0"/>
              </a:rPr>
              <a:t>Lạy Chúa là Thiên Chúa, là Chiên Thiên Chúa, là Con Đức Chúa Cha. </a:t>
            </a:r>
            <a:endParaRPr lang="en-US" sz="6000" dirty="0">
              <a:solidFill>
                <a:srgbClr val="006600"/>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b="0" u="sng" dirty="0">
                <a:solidFill>
                  <a:srgbClr val="003300"/>
                </a:solidFill>
                <a:effectLst/>
              </a:rPr>
              <a:t>Đk:</a:t>
            </a:r>
            <a:r>
              <a:rPr lang="en-US" sz="6600" b="0" dirty="0">
                <a:solidFill>
                  <a:srgbClr val="006600"/>
                </a:solidFill>
                <a:effectLst/>
              </a:rPr>
              <a:t> </a:t>
            </a:r>
            <a:r>
              <a:rPr lang="vi-VN" sz="6600" b="0" dirty="0">
                <a:solidFill>
                  <a:srgbClr val="006600"/>
                </a:solidFill>
                <a:effectLst/>
              </a:rPr>
              <a:t>Hãy </a:t>
            </a:r>
            <a:r>
              <a:rPr lang="en-US" sz="6600" b="0" dirty="0" err="1">
                <a:solidFill>
                  <a:srgbClr val="006600"/>
                </a:solidFill>
                <a:effectLst/>
              </a:rPr>
              <a:t>đi</a:t>
            </a:r>
            <a:r>
              <a:rPr lang="en-US" sz="6600" b="0" dirty="0">
                <a:solidFill>
                  <a:srgbClr val="006600"/>
                </a:solidFill>
                <a:effectLst/>
              </a:rPr>
              <a:t> </a:t>
            </a:r>
            <a:r>
              <a:rPr lang="en-US" sz="6600" b="0" dirty="0" err="1">
                <a:solidFill>
                  <a:srgbClr val="006600"/>
                </a:solidFill>
                <a:effectLst/>
              </a:rPr>
              <a:t>rao</a:t>
            </a:r>
            <a:r>
              <a:rPr lang="en-US" sz="6600" b="0" dirty="0">
                <a:solidFill>
                  <a:srgbClr val="006600"/>
                </a:solidFill>
                <a:effectLst/>
              </a:rPr>
              <a:t> </a:t>
            </a:r>
            <a:r>
              <a:rPr lang="en-US" sz="6600" b="0" dirty="0" err="1">
                <a:solidFill>
                  <a:srgbClr val="006600"/>
                </a:solidFill>
                <a:effectLst/>
              </a:rPr>
              <a:t>giảng</a:t>
            </a:r>
            <a:r>
              <a:rPr lang="en-US" sz="6600" b="0" dirty="0">
                <a:solidFill>
                  <a:srgbClr val="006600"/>
                </a:solidFill>
                <a:effectLst/>
              </a:rPr>
              <a:t> tin </a:t>
            </a:r>
            <a:r>
              <a:rPr lang="en-US" sz="6600" b="0" dirty="0" err="1">
                <a:solidFill>
                  <a:srgbClr val="006600"/>
                </a:solidFill>
                <a:effectLst/>
              </a:rPr>
              <a:t>mừng</a:t>
            </a:r>
            <a:r>
              <a:rPr lang="en-US" sz="6600" b="0" dirty="0">
                <a:solidFill>
                  <a:srgbClr val="006600"/>
                </a:solidFill>
                <a:effectLst/>
              </a:rPr>
              <a:t> </a:t>
            </a:r>
            <a:r>
              <a:rPr lang="en-US" sz="6600" b="0" dirty="0" err="1">
                <a:solidFill>
                  <a:srgbClr val="006600"/>
                </a:solidFill>
                <a:effectLst/>
              </a:rPr>
              <a:t>khắp</a:t>
            </a:r>
            <a:r>
              <a:rPr lang="en-US" sz="6600" b="0" dirty="0">
                <a:solidFill>
                  <a:srgbClr val="006600"/>
                </a:solidFill>
                <a:effectLst/>
              </a:rPr>
              <a:t> </a:t>
            </a:r>
            <a:r>
              <a:rPr lang="en-US" sz="6600" b="0" dirty="0" err="1">
                <a:solidFill>
                  <a:srgbClr val="006600"/>
                </a:solidFill>
                <a:effectLst/>
              </a:rPr>
              <a:t>thế</a:t>
            </a:r>
            <a:r>
              <a:rPr lang="en-US" sz="6600" b="0" dirty="0">
                <a:solidFill>
                  <a:srgbClr val="006600"/>
                </a:solidFill>
                <a:effectLst/>
              </a:rPr>
              <a:t> </a:t>
            </a:r>
            <a:r>
              <a:rPr lang="en-US" sz="6600" b="0" dirty="0" err="1">
                <a:solidFill>
                  <a:srgbClr val="006600"/>
                </a:solidFill>
                <a:effectLst/>
              </a:rPr>
              <a:t>gian</a:t>
            </a:r>
            <a:r>
              <a:rPr lang="vi-VN" sz="6600" b="0" dirty="0">
                <a:solidFill>
                  <a:srgbClr val="006600"/>
                </a:solidFill>
                <a:effectLst/>
              </a:rPr>
              <a:t>.</a:t>
            </a:r>
          </a:p>
        </p:txBody>
      </p:sp>
    </p:spTree>
    <p:extLst>
      <p:ext uri="{BB962C8B-B14F-4D97-AF65-F5344CB8AC3E}">
        <p14:creationId xmlns:p14="http://schemas.microsoft.com/office/powerpoint/2010/main" val="7015581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rgbClr val="006600"/>
              </a:solidFill>
              <a:cs typeface="Times New Roman" panose="02020603050405020304" pitchFamily="18" charset="0"/>
            </a:endParaRPr>
          </a:p>
          <a:p>
            <a:pPr algn="just"/>
            <a:r>
              <a:rPr lang="vi-VN" sz="6000" dirty="0">
                <a:solidFill>
                  <a:srgbClr val="006600"/>
                </a:solidFill>
                <a:cs typeface="Times New Roman" panose="02020603050405020304" pitchFamily="18" charset="0"/>
              </a:rPr>
              <a:t>Chúa xoá tội trần gian, xin thương, xin thương, xin thương xót chúng con.</a:t>
            </a:r>
            <a:endParaRPr lang="en-US" sz="6000" dirty="0">
              <a:solidFill>
                <a:srgbClr val="006600"/>
              </a:solidFill>
              <a:cs typeface="Times New Roman" panose="02020603050405020304" pitchFamily="18" charset="0"/>
            </a:endParaRPr>
          </a:p>
          <a:p>
            <a:pPr algn="just"/>
            <a:r>
              <a:rPr lang="vi-VN" sz="6000" dirty="0">
                <a:solidFill>
                  <a:srgbClr val="006600"/>
                </a:solidFill>
                <a:cs typeface="Times New Roman" panose="02020603050405020304" pitchFamily="18" charset="0"/>
              </a:rPr>
              <a:t>Chúa xoá tội trần gian, </a:t>
            </a:r>
            <a:r>
              <a:rPr lang="en-US" sz="6000" dirty="0">
                <a:solidFill>
                  <a:srgbClr val="006600"/>
                </a:solidFill>
                <a:cs typeface="Times New Roman" panose="02020603050405020304" pitchFamily="18" charset="0"/>
              </a:rPr>
              <a:t>x</a:t>
            </a:r>
            <a:r>
              <a:rPr lang="vi-VN" sz="6000" dirty="0">
                <a:solidFill>
                  <a:srgbClr val="006600"/>
                </a:solidFill>
                <a:cs typeface="Times New Roman" panose="02020603050405020304" pitchFamily="18" charset="0"/>
              </a:rPr>
              <a:t>in nhận lời chúng con cầu khẩn. </a:t>
            </a:r>
            <a:endParaRPr lang="en-US" sz="6000" dirty="0">
              <a:solidFill>
                <a:srgbClr val="006600"/>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rgbClr val="006600"/>
              </a:solidFill>
              <a:cs typeface="Times New Roman" panose="02020603050405020304" pitchFamily="18" charset="0"/>
            </a:endParaRPr>
          </a:p>
          <a:p>
            <a:pPr algn="just"/>
            <a:r>
              <a:rPr lang="vi-VN" sz="6600" dirty="0">
                <a:solidFill>
                  <a:srgbClr val="006600"/>
                </a:solidFill>
                <a:cs typeface="Times New Roman" panose="02020603050405020304" pitchFamily="18" charset="0"/>
              </a:rPr>
              <a:t>Chúa ngự bên hữu Đức Chúa Cha, xin thương, xin thương, xin thương xót chúng con</a:t>
            </a:r>
            <a:r>
              <a:rPr lang="en-US" sz="6600" dirty="0">
                <a:solidFill>
                  <a:srgbClr val="006600"/>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rgbClr val="002060"/>
                </a:solidFill>
                <a:effectLst/>
                <a:latin typeface="+mj-lt"/>
              </a:rPr>
            </a:br>
            <a:endParaRPr lang="en-US" sz="4000" dirty="0">
              <a:solidFill>
                <a:srgbClr val="002060"/>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rgbClr val="006600"/>
                </a:solidFill>
                <a:cs typeface="Times New Roman" panose="02020603050405020304" pitchFamily="18" charset="0"/>
              </a:rPr>
              <a:t>Vì lạy </a:t>
            </a:r>
            <a:r>
              <a:rPr lang="vi-VN" sz="5400" dirty="0">
                <a:solidFill>
                  <a:srgbClr val="C00000"/>
                </a:solidFill>
                <a:cs typeface="Times New Roman" panose="02020603050405020304" pitchFamily="18" charset="0"/>
              </a:rPr>
              <a:t>Chúa Giê-su Ki-tô,</a:t>
            </a:r>
            <a:r>
              <a:rPr lang="vi-VN" sz="5400" dirty="0">
                <a:solidFill>
                  <a:schemeClr val="tx2">
                    <a:lumMod val="75000"/>
                  </a:schemeClr>
                </a:solidFill>
                <a:cs typeface="Times New Roman" panose="02020603050405020304" pitchFamily="18" charset="0"/>
              </a:rPr>
              <a:t> </a:t>
            </a:r>
            <a:r>
              <a:rPr lang="vi-VN" sz="5400" dirty="0">
                <a:solidFill>
                  <a:srgbClr val="006600"/>
                </a:solidFill>
                <a:cs typeface="Times New Roman" panose="02020603050405020304" pitchFamily="18" charset="0"/>
              </a:rPr>
              <a:t>chỉ có Chúa là Đấng Thánh, chỉ có Chúa là Chúa, chỉ có Chúa là Đấng Tối Cao, cùng Đức Chúa Thánh Thần trong vinh quang Đức Chúa Cha.</a:t>
            </a:r>
            <a:r>
              <a:rPr lang="vi-VN" sz="5400" dirty="0">
                <a:solidFill>
                  <a:schemeClr val="tx2">
                    <a:lumMod val="75000"/>
                  </a:schemeClr>
                </a:solidFill>
                <a:cs typeface="Times New Roman" panose="02020603050405020304" pitchFamily="18" charset="0"/>
              </a:rPr>
              <a:t> </a:t>
            </a:r>
            <a:r>
              <a:rPr lang="vi-VN" sz="5400" dirty="0">
                <a:solidFill>
                  <a:srgbClr val="C00000"/>
                </a:solidFill>
                <a:cs typeface="Times New Roman" panose="02020603050405020304" pitchFamily="18" charset="0"/>
              </a:rPr>
              <a:t>A-men. A-men. </a:t>
            </a:r>
            <a:endParaRPr lang="vi-VN" sz="5400" dirty="0">
              <a:solidFill>
                <a:srgbClr val="C0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002060"/>
              </a:solidFill>
              <a:effectLst/>
              <a:latin typeface="+mj-lt"/>
              <a:cs typeface="Times New Roman" panose="02020603050405020304" pitchFamily="18" charset="0"/>
            </a:endParaRPr>
          </a:p>
          <a:p>
            <a:pPr eaLnBrk="1" hangingPunct="1">
              <a:lnSpc>
                <a:spcPct val="150000"/>
              </a:lnSpc>
            </a:pPr>
            <a:r>
              <a:rPr lang="en-US" sz="7200" b="0" dirty="0">
                <a:solidFill>
                  <a:srgbClr val="002060"/>
                </a:solidFill>
                <a:effectLst/>
                <a:latin typeface="+mj-lt"/>
                <a:cs typeface="Times New Roman" panose="02020603050405020304" pitchFamily="18" charset="0"/>
              </a:rPr>
              <a:t>KINH VINH DANH</a:t>
            </a:r>
            <a:endParaRPr lang="vi-VN" sz="7200" b="0" dirty="0">
              <a:solidFill>
                <a:srgbClr val="00206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0000"/>
                </a:solidFill>
                <a:effectLst/>
                <a:latin typeface="+mj-lt"/>
                <a:cs typeface="Times New Roman" panose="02020603050405020304" pitchFamily="18" charset="0"/>
              </a:rPr>
              <a:t>Chủ</a:t>
            </a:r>
            <a:r>
              <a:rPr lang="en-US" sz="4000" b="0" u="sng" dirty="0">
                <a:solidFill>
                  <a:srgbClr val="FF0000"/>
                </a:solidFill>
                <a:effectLst/>
                <a:latin typeface="+mj-lt"/>
                <a:cs typeface="Times New Roman" panose="02020603050405020304" pitchFamily="18" charset="0"/>
              </a:rPr>
              <a:t> </a:t>
            </a:r>
            <a:r>
              <a:rPr lang="en-US" sz="4000" b="0" u="sng" dirty="0" err="1">
                <a:solidFill>
                  <a:srgbClr val="FF0000"/>
                </a:solidFill>
                <a:effectLst/>
                <a:latin typeface="+mj-lt"/>
                <a:cs typeface="Times New Roman" panose="02020603050405020304" pitchFamily="18" charset="0"/>
              </a:rPr>
              <a:t>tế</a:t>
            </a:r>
            <a:r>
              <a:rPr lang="en-US" sz="4000" b="0" u="sng" dirty="0">
                <a:solidFill>
                  <a:srgbClr val="FF0000"/>
                </a:solidFill>
                <a:effectLst/>
                <a:latin typeface="+mj-lt"/>
                <a:cs typeface="Times New Roman" panose="02020603050405020304" pitchFamily="18" charset="0"/>
              </a:rPr>
              <a:t>:</a:t>
            </a:r>
            <a:r>
              <a:rPr lang="en-US" sz="4000" b="0"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Vinh</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danh</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Thiên</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Chúa</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trên</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các</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tầng</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trời</a:t>
            </a:r>
            <a:r>
              <a:rPr lang="en-US" sz="5400" b="0" i="1" dirty="0">
                <a:solidFill>
                  <a:srgbClr val="FF0000"/>
                </a:solidFill>
                <a:effectLst/>
                <a:latin typeface="+mj-lt"/>
                <a:cs typeface="Times New Roman" panose="02020603050405020304" pitchFamily="18" charset="0"/>
              </a:rPr>
              <a:t>.</a:t>
            </a:r>
            <a:br>
              <a:rPr lang="en-US" sz="5400" b="0" i="1" dirty="0">
                <a:solidFill>
                  <a:srgbClr val="FF0000"/>
                </a:solidFill>
                <a:effectLst/>
                <a:latin typeface="+mj-lt"/>
                <a:cs typeface="Times New Roman" panose="02020603050405020304" pitchFamily="18" charset="0"/>
              </a:rPr>
            </a:br>
            <a:r>
              <a:rPr lang="vi-VN" sz="5400" b="0" dirty="0">
                <a:solidFill>
                  <a:srgbClr val="FF0000"/>
                </a:solidFill>
                <a:effectLst/>
                <a:latin typeface="+mj-lt"/>
                <a:cs typeface="Times New Roman" panose="02020603050405020304" pitchFamily="18" charset="0"/>
              </a:rPr>
              <a:t>A+B:</a:t>
            </a:r>
            <a:r>
              <a:rPr lang="vi-VN" sz="5400" b="0" dirty="0">
                <a:solidFill>
                  <a:srgbClr val="003399"/>
                </a:solidFill>
                <a:effectLst/>
                <a:latin typeface="+mj-lt"/>
                <a:cs typeface="Times New Roman" panose="02020603050405020304" pitchFamily="18" charset="0"/>
              </a:rPr>
              <a:t> </a:t>
            </a:r>
            <a:r>
              <a:rPr lang="vi-VN" sz="5400" b="0" dirty="0">
                <a:solidFill>
                  <a:srgbClr val="006600"/>
                </a:solidFill>
                <a:effectLst/>
                <a:latin typeface="+mj-lt"/>
                <a:cs typeface="Times New Roman" panose="02020603050405020304" pitchFamily="18" charset="0"/>
              </a:rPr>
              <a:t>Và bình an dưới thế cho người thiện tâm</a:t>
            </a:r>
            <a:r>
              <a:rPr lang="en-US" sz="5400" b="0" dirty="0">
                <a:solidFill>
                  <a:srgbClr val="006600"/>
                </a:solidFill>
                <a:effectLst/>
                <a:latin typeface="+mj-lt"/>
                <a:cs typeface="Times New Roman" panose="02020603050405020304" pitchFamily="18" charset="0"/>
              </a:rPr>
              <a:t>.</a:t>
            </a:r>
            <a:endParaRPr lang="vi-VN" sz="5400" b="0" dirty="0">
              <a:solidFill>
                <a:srgbClr val="0066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0000"/>
                </a:solidFill>
                <a:effectLst/>
                <a:latin typeface="+mj-lt"/>
                <a:cs typeface="Times New Roman" panose="02020603050405020304" pitchFamily="18" charset="0"/>
              </a:rPr>
              <a:t>A:</a:t>
            </a:r>
            <a:r>
              <a:rPr lang="en-US" sz="5000" b="0" dirty="0">
                <a:solidFill>
                  <a:srgbClr val="003399"/>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Chúng</a:t>
            </a:r>
            <a:r>
              <a:rPr lang="en-US" sz="5000" b="0" dirty="0">
                <a:solidFill>
                  <a:srgbClr val="006600"/>
                </a:solidFill>
                <a:effectLst/>
                <a:latin typeface="+mj-lt"/>
                <a:cs typeface="Times New Roman" panose="02020603050405020304" pitchFamily="18" charset="0"/>
              </a:rPr>
              <a:t> con </a:t>
            </a:r>
            <a:r>
              <a:rPr lang="en-US" sz="5000" b="0" dirty="0" err="1">
                <a:solidFill>
                  <a:srgbClr val="006600"/>
                </a:solidFill>
                <a:effectLst/>
                <a:latin typeface="+mj-lt"/>
                <a:cs typeface="Times New Roman" panose="02020603050405020304" pitchFamily="18" charset="0"/>
              </a:rPr>
              <a:t>ca</a:t>
            </a:r>
            <a:r>
              <a:rPr lang="en-US" sz="5000" b="0" dirty="0">
                <a:solidFill>
                  <a:srgbClr val="006600"/>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ngợi</a:t>
            </a:r>
            <a:r>
              <a:rPr lang="en-US" sz="5000" b="0" dirty="0">
                <a:solidFill>
                  <a:srgbClr val="006600"/>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Chúa</a:t>
            </a:r>
            <a:r>
              <a:rPr lang="en-US" sz="5000" b="0" dirty="0">
                <a:solidFill>
                  <a:srgbClr val="006600"/>
                </a:solidFill>
                <a:effectLst/>
                <a:latin typeface="+mj-lt"/>
                <a:cs typeface="Times New Roman" panose="02020603050405020304" pitchFamily="18" charset="0"/>
              </a:rPr>
              <a:t>.</a:t>
            </a:r>
          </a:p>
          <a:p>
            <a:pPr algn="l" eaLnBrk="1" hangingPunct="1">
              <a:lnSpc>
                <a:spcPct val="140000"/>
              </a:lnSpc>
            </a:pPr>
            <a:r>
              <a:rPr lang="en-US" sz="5000" b="0" u="sng" dirty="0">
                <a:solidFill>
                  <a:srgbClr val="FF0000"/>
                </a:solidFill>
                <a:effectLst/>
                <a:latin typeface="+mj-lt"/>
                <a:cs typeface="Times New Roman" panose="02020603050405020304" pitchFamily="18" charset="0"/>
              </a:rPr>
              <a:t>B:</a:t>
            </a:r>
            <a:r>
              <a:rPr lang="en-US" sz="5000" b="0" dirty="0">
                <a:solidFill>
                  <a:srgbClr val="003399"/>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Chúng</a:t>
            </a:r>
            <a:r>
              <a:rPr lang="en-US" sz="5000" b="0" dirty="0">
                <a:solidFill>
                  <a:srgbClr val="006600"/>
                </a:solidFill>
                <a:effectLst/>
                <a:latin typeface="+mj-lt"/>
                <a:cs typeface="Times New Roman" panose="02020603050405020304" pitchFamily="18" charset="0"/>
              </a:rPr>
              <a:t> con </a:t>
            </a:r>
            <a:r>
              <a:rPr lang="en-US" sz="5000" b="0" dirty="0" err="1">
                <a:solidFill>
                  <a:srgbClr val="006600"/>
                </a:solidFill>
                <a:effectLst/>
                <a:latin typeface="+mj-lt"/>
                <a:cs typeface="Times New Roman" panose="02020603050405020304" pitchFamily="18" charset="0"/>
              </a:rPr>
              <a:t>chúc</a:t>
            </a:r>
            <a:r>
              <a:rPr lang="en-US" sz="5000" b="0" dirty="0">
                <a:solidFill>
                  <a:srgbClr val="006600"/>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tụng</a:t>
            </a:r>
            <a:r>
              <a:rPr lang="en-US" sz="5000" b="0" dirty="0">
                <a:solidFill>
                  <a:srgbClr val="006600"/>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Chúa</a:t>
            </a:r>
            <a:r>
              <a:rPr lang="en-US" sz="5000" b="0" dirty="0">
                <a:solidFill>
                  <a:srgbClr val="006600"/>
                </a:solidFill>
                <a:effectLst/>
                <a:latin typeface="+mj-lt"/>
                <a:cs typeface="Times New Roman" panose="02020603050405020304" pitchFamily="18" charset="0"/>
              </a:rPr>
              <a:t>. </a:t>
            </a:r>
            <a:br>
              <a:rPr lang="en-US" sz="5000" b="0" dirty="0">
                <a:solidFill>
                  <a:srgbClr val="003399"/>
                </a:solidFill>
                <a:effectLst/>
                <a:latin typeface="+mj-lt"/>
                <a:cs typeface="Times New Roman" panose="02020603050405020304" pitchFamily="18" charset="0"/>
              </a:rPr>
            </a:br>
            <a:r>
              <a:rPr lang="en-US" sz="5000" b="0" dirty="0">
                <a:solidFill>
                  <a:srgbClr val="FF0000"/>
                </a:solidFill>
                <a:effectLst/>
                <a:latin typeface="+mj-lt"/>
                <a:cs typeface="Times New Roman" panose="02020603050405020304" pitchFamily="18" charset="0"/>
              </a:rPr>
              <a:t>A:</a:t>
            </a:r>
            <a:r>
              <a:rPr lang="en-US" sz="5000" b="0" dirty="0">
                <a:solidFill>
                  <a:srgbClr val="003399"/>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Chúng</a:t>
            </a:r>
            <a:r>
              <a:rPr lang="en-US" sz="5000" b="0" dirty="0">
                <a:solidFill>
                  <a:srgbClr val="006600"/>
                </a:solidFill>
                <a:effectLst/>
                <a:latin typeface="+mj-lt"/>
                <a:cs typeface="Times New Roman" panose="02020603050405020304" pitchFamily="18" charset="0"/>
              </a:rPr>
              <a:t> con </a:t>
            </a:r>
            <a:r>
              <a:rPr lang="en-US" sz="5000" b="0" dirty="0" err="1">
                <a:solidFill>
                  <a:srgbClr val="006600"/>
                </a:solidFill>
                <a:effectLst/>
                <a:latin typeface="+mj-lt"/>
                <a:cs typeface="Times New Roman" panose="02020603050405020304" pitchFamily="18" charset="0"/>
              </a:rPr>
              <a:t>thờ</a:t>
            </a:r>
            <a:r>
              <a:rPr lang="en-US" sz="5000" b="0" dirty="0">
                <a:solidFill>
                  <a:srgbClr val="006600"/>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lạy</a:t>
            </a:r>
            <a:r>
              <a:rPr lang="en-US" sz="5000" b="0" dirty="0">
                <a:solidFill>
                  <a:srgbClr val="006600"/>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Chúa</a:t>
            </a:r>
            <a:r>
              <a:rPr lang="en-US" sz="5000" b="0" dirty="0">
                <a:solidFill>
                  <a:srgbClr val="006600"/>
                </a:solidFill>
                <a:effectLst/>
                <a:latin typeface="+mj-lt"/>
                <a:cs typeface="Times New Roman" panose="02020603050405020304" pitchFamily="18" charset="0"/>
              </a:rPr>
              <a:t>. </a:t>
            </a:r>
          </a:p>
          <a:p>
            <a:pPr algn="l" eaLnBrk="1" hangingPunct="1">
              <a:lnSpc>
                <a:spcPct val="140000"/>
              </a:lnSpc>
            </a:pPr>
            <a:r>
              <a:rPr lang="en-US" sz="5000" b="0" dirty="0">
                <a:solidFill>
                  <a:srgbClr val="FF0000"/>
                </a:solidFill>
                <a:effectLst/>
                <a:latin typeface="+mj-lt"/>
                <a:cs typeface="Times New Roman" panose="02020603050405020304" pitchFamily="18" charset="0"/>
              </a:rPr>
              <a:t>B:</a:t>
            </a:r>
            <a:r>
              <a:rPr lang="en-US" sz="5000" b="0" dirty="0">
                <a:solidFill>
                  <a:srgbClr val="003399"/>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Chúng</a:t>
            </a:r>
            <a:r>
              <a:rPr lang="en-US" sz="5000" b="0" dirty="0">
                <a:solidFill>
                  <a:srgbClr val="006600"/>
                </a:solidFill>
                <a:effectLst/>
                <a:latin typeface="+mj-lt"/>
                <a:cs typeface="Times New Roman" panose="02020603050405020304" pitchFamily="18" charset="0"/>
              </a:rPr>
              <a:t> con </a:t>
            </a:r>
            <a:r>
              <a:rPr lang="en-US" sz="5000" b="0" dirty="0" err="1">
                <a:solidFill>
                  <a:srgbClr val="006600"/>
                </a:solidFill>
                <a:effectLst/>
                <a:latin typeface="+mj-lt"/>
                <a:cs typeface="Times New Roman" panose="02020603050405020304" pitchFamily="18" charset="0"/>
              </a:rPr>
              <a:t>tôn</a:t>
            </a:r>
            <a:r>
              <a:rPr lang="en-US" sz="5000" b="0" dirty="0">
                <a:solidFill>
                  <a:srgbClr val="006600"/>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vinh</a:t>
            </a:r>
            <a:r>
              <a:rPr lang="en-US" sz="5000" b="0" dirty="0">
                <a:solidFill>
                  <a:srgbClr val="006600"/>
                </a:solidFill>
                <a:effectLst/>
                <a:latin typeface="+mj-lt"/>
                <a:cs typeface="Times New Roman" panose="02020603050405020304" pitchFamily="18" charset="0"/>
              </a:rPr>
              <a:t> </a:t>
            </a:r>
            <a:r>
              <a:rPr lang="en-US" sz="5000" b="0" dirty="0" err="1">
                <a:solidFill>
                  <a:srgbClr val="006600"/>
                </a:solidFill>
                <a:effectLst/>
                <a:latin typeface="+mj-lt"/>
                <a:cs typeface="Times New Roman" panose="02020603050405020304" pitchFamily="18" charset="0"/>
              </a:rPr>
              <a:t>Chúa</a:t>
            </a:r>
            <a:r>
              <a:rPr lang="en-US" sz="5000" b="0" dirty="0">
                <a:solidFill>
                  <a:srgbClr val="006600"/>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0000"/>
                </a:solidFill>
                <a:effectLst/>
                <a:latin typeface="+mj-lt"/>
                <a:cs typeface="Times New Roman" panose="02020603050405020304" pitchFamily="18" charset="0"/>
              </a:rPr>
              <a:t>A:</a:t>
            </a:r>
            <a:r>
              <a:rPr lang="en-US" sz="4800" b="0" dirty="0">
                <a:solidFill>
                  <a:srgbClr val="003399"/>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Chúng</a:t>
            </a:r>
            <a:r>
              <a:rPr lang="en-US" sz="4800" b="0" dirty="0">
                <a:solidFill>
                  <a:srgbClr val="006600"/>
                </a:solidFill>
                <a:effectLst/>
                <a:latin typeface="+mj-lt"/>
                <a:cs typeface="Times New Roman" panose="02020603050405020304" pitchFamily="18" charset="0"/>
              </a:rPr>
              <a:t> con </a:t>
            </a:r>
            <a:r>
              <a:rPr lang="en-US" sz="4800" b="0" dirty="0" err="1">
                <a:solidFill>
                  <a:srgbClr val="006600"/>
                </a:solidFill>
                <a:effectLst/>
                <a:latin typeface="+mj-lt"/>
                <a:cs typeface="Times New Roman" panose="02020603050405020304" pitchFamily="18" charset="0"/>
              </a:rPr>
              <a:t>cảm</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tạ</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Chúa</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vì</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vinh</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quang</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cao</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cả</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Chúa</a:t>
            </a:r>
            <a:r>
              <a:rPr lang="en-US" sz="4800" b="0" dirty="0">
                <a:solidFill>
                  <a:srgbClr val="006600"/>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0000"/>
                </a:solidFill>
                <a:effectLst/>
                <a:latin typeface="+mj-lt"/>
                <a:cs typeface="Times New Roman" panose="02020603050405020304" pitchFamily="18" charset="0"/>
              </a:rPr>
              <a:t>B:</a:t>
            </a:r>
            <a:r>
              <a:rPr lang="vi-VN" sz="4800" b="0" dirty="0">
                <a:solidFill>
                  <a:srgbClr val="003399"/>
                </a:solidFill>
                <a:effectLst/>
                <a:latin typeface="+mj-lt"/>
                <a:cs typeface="Times New Roman" panose="02020603050405020304" pitchFamily="18" charset="0"/>
              </a:rPr>
              <a:t> </a:t>
            </a:r>
            <a:r>
              <a:rPr lang="vi-VN" sz="4800" b="0" dirty="0">
                <a:solidFill>
                  <a:srgbClr val="006600"/>
                </a:solidFill>
                <a:effectLst/>
                <a:latin typeface="+mj-lt"/>
                <a:cs typeface="Times New Roman" panose="02020603050405020304" pitchFamily="18" charset="0"/>
              </a:rPr>
              <a:t>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0000"/>
                </a:solidFill>
                <a:effectLst/>
                <a:latin typeface="+mj-lt"/>
                <a:cs typeface="Times New Roman" panose="02020603050405020304" pitchFamily="18" charset="0"/>
              </a:rPr>
              <a:t>A:</a:t>
            </a:r>
            <a:r>
              <a:rPr lang="en-US" sz="4800" b="0" dirty="0">
                <a:solidFill>
                  <a:srgbClr val="003399"/>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Lạy</a:t>
            </a:r>
            <a:r>
              <a:rPr lang="en-US" sz="4800" b="0" dirty="0">
                <a:solidFill>
                  <a:srgbClr val="006600"/>
                </a:solidFill>
                <a:effectLst/>
                <a:latin typeface="+mj-lt"/>
                <a:cs typeface="Times New Roman" panose="02020603050405020304" pitchFamily="18" charset="0"/>
              </a:rPr>
              <a:t> con </a:t>
            </a:r>
            <a:r>
              <a:rPr lang="en-US" sz="4800" b="0" dirty="0" err="1">
                <a:solidFill>
                  <a:srgbClr val="006600"/>
                </a:solidFill>
                <a:effectLst/>
                <a:latin typeface="+mj-lt"/>
                <a:cs typeface="Times New Roman" panose="02020603050405020304" pitchFamily="18" charset="0"/>
              </a:rPr>
              <a:t>một</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Thiên</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Chúa</a:t>
            </a:r>
            <a:r>
              <a:rPr lang="en-US" sz="4800" b="0" dirty="0">
                <a:solidFill>
                  <a:srgbClr val="006600"/>
                </a:solidFill>
                <a:effectLst/>
                <a:latin typeface="+mj-lt"/>
                <a:cs typeface="Times New Roman" panose="02020603050405020304" pitchFamily="18" charset="0"/>
              </a:rPr>
              <a:t>,            </a:t>
            </a:r>
            <a:r>
              <a:rPr lang="en-US" sz="4800" b="0" dirty="0" err="1">
                <a:solidFill>
                  <a:srgbClr val="FF0000"/>
                </a:solidFill>
                <a:effectLst/>
                <a:latin typeface="+mj-lt"/>
                <a:cs typeface="Times New Roman" panose="02020603050405020304" pitchFamily="18" charset="0"/>
              </a:rPr>
              <a:t>Chúa</a:t>
            </a:r>
            <a:r>
              <a:rPr lang="en-US" sz="4800" b="0" dirty="0">
                <a:solidFill>
                  <a:srgbClr val="FF0000"/>
                </a:solidFill>
                <a:effectLst/>
                <a:latin typeface="+mj-lt"/>
                <a:cs typeface="Times New Roman" panose="02020603050405020304" pitchFamily="18" charset="0"/>
              </a:rPr>
              <a:t> </a:t>
            </a:r>
            <a:r>
              <a:rPr lang="en-US" sz="4800" b="0" dirty="0" err="1">
                <a:solidFill>
                  <a:srgbClr val="FF0000"/>
                </a:solidFill>
                <a:effectLst/>
                <a:latin typeface="+mj-lt"/>
                <a:cs typeface="Times New Roman" panose="02020603050405020304" pitchFamily="18" charset="0"/>
              </a:rPr>
              <a:t>Giêsu</a:t>
            </a:r>
            <a:r>
              <a:rPr lang="en-US" sz="4800" b="0" dirty="0">
                <a:solidFill>
                  <a:srgbClr val="FF0000"/>
                </a:solidFill>
                <a:effectLst/>
                <a:latin typeface="+mj-lt"/>
                <a:cs typeface="Times New Roman" panose="02020603050405020304" pitchFamily="18" charset="0"/>
              </a:rPr>
              <a:t> </a:t>
            </a:r>
            <a:r>
              <a:rPr lang="en-US" sz="4800" b="0" dirty="0" err="1">
                <a:solidFill>
                  <a:srgbClr val="FF0000"/>
                </a:solidFill>
                <a:effectLst/>
                <a:latin typeface="+mj-lt"/>
                <a:cs typeface="Times New Roman" panose="02020603050405020304" pitchFamily="18" charset="0"/>
              </a:rPr>
              <a:t>Kitô</a:t>
            </a:r>
            <a:r>
              <a:rPr lang="en-US" sz="4800" b="0" dirty="0">
                <a:solidFill>
                  <a:srgbClr val="FF0000"/>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0000"/>
                </a:solidFill>
                <a:effectLst/>
                <a:latin typeface="+mj-lt"/>
                <a:cs typeface="Times New Roman" panose="02020603050405020304" pitchFamily="18" charset="0"/>
              </a:rPr>
              <a:t>B:</a:t>
            </a:r>
            <a:r>
              <a:rPr lang="vi-VN" sz="4800" b="0" dirty="0">
                <a:solidFill>
                  <a:srgbClr val="003399"/>
                </a:solidFill>
                <a:effectLst/>
                <a:latin typeface="+mj-lt"/>
                <a:cs typeface="Times New Roman" panose="02020603050405020304" pitchFamily="18" charset="0"/>
              </a:rPr>
              <a:t> </a:t>
            </a:r>
            <a:r>
              <a:rPr lang="vi-VN" sz="4800" b="0" dirty="0">
                <a:solidFill>
                  <a:srgbClr val="006600"/>
                </a:solidFill>
                <a:effectLst/>
                <a:latin typeface="+mj-lt"/>
                <a:cs typeface="Times New Roman" panose="02020603050405020304" pitchFamily="18" charset="0"/>
              </a:rPr>
              <a:t>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0000"/>
                </a:solidFill>
                <a:effectLst/>
                <a:latin typeface="+mj-lt"/>
                <a:cs typeface="Times New Roman" panose="02020603050405020304" pitchFamily="18" charset="0"/>
              </a:rPr>
              <a:t>A:</a:t>
            </a:r>
            <a:r>
              <a:rPr lang="en-US" sz="5400" b="0" dirty="0">
                <a:solidFill>
                  <a:srgbClr val="003399"/>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Chúa</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xóa</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tội</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trần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gian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xin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thương</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xót</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chúng</a:t>
            </a:r>
            <a:r>
              <a:rPr lang="en-US" sz="5400" b="0" dirty="0">
                <a:solidFill>
                  <a:srgbClr val="006600"/>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0000"/>
                </a:solidFill>
                <a:effectLst/>
                <a:latin typeface="+mj-lt"/>
                <a:cs typeface="Times New Roman" panose="02020603050405020304" pitchFamily="18" charset="0"/>
              </a:rPr>
              <a:t>B:</a:t>
            </a:r>
            <a:r>
              <a:rPr lang="en-US" sz="5400" b="0" dirty="0">
                <a:solidFill>
                  <a:srgbClr val="003399"/>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Chúa</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xóa</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tội</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trần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gian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xin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nhậm</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lời</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chúng</a:t>
            </a:r>
            <a:r>
              <a:rPr lang="en-US" sz="5400" b="0" dirty="0">
                <a:solidFill>
                  <a:srgbClr val="006600"/>
                </a:solidFill>
                <a:effectLst/>
                <a:latin typeface="+mj-lt"/>
                <a:cs typeface="Times New Roman" panose="02020603050405020304" pitchFamily="18" charset="0"/>
              </a:rPr>
              <a:t> con </a:t>
            </a:r>
            <a:r>
              <a:rPr lang="en-US" sz="5400" b="0" dirty="0" err="1">
                <a:solidFill>
                  <a:srgbClr val="006600"/>
                </a:solidFill>
                <a:effectLst/>
                <a:latin typeface="+mj-lt"/>
                <a:cs typeface="Times New Roman" panose="02020603050405020304" pitchFamily="18" charset="0"/>
              </a:rPr>
              <a:t>cầu</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khẩn</a:t>
            </a:r>
            <a:r>
              <a:rPr lang="en-US" sz="5400" b="0" dirty="0">
                <a:solidFill>
                  <a:srgbClr val="006600"/>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0000"/>
                </a:solidFill>
                <a:effectLst/>
                <a:latin typeface="+mj-lt"/>
                <a:cs typeface="Times New Roman" panose="02020603050405020304" pitchFamily="18" charset="0"/>
              </a:rPr>
              <a:t>A:</a:t>
            </a:r>
            <a:r>
              <a:rPr lang="en-US" sz="4800" b="0" dirty="0">
                <a:solidFill>
                  <a:srgbClr val="003399"/>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Chúa</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ngự</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bên</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hữu</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Đức</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Chúa</a:t>
            </a:r>
            <a:r>
              <a:rPr lang="en-US" sz="4800" b="0" dirty="0">
                <a:solidFill>
                  <a:srgbClr val="006600"/>
                </a:solidFill>
                <a:effectLst/>
                <a:latin typeface="+mj-lt"/>
                <a:cs typeface="Times New Roman" panose="02020603050405020304" pitchFamily="18" charset="0"/>
              </a:rPr>
              <a:t> Cha, </a:t>
            </a:r>
            <a:r>
              <a:rPr lang="en-US" sz="4800" b="0" dirty="0" err="1">
                <a:solidFill>
                  <a:srgbClr val="006600"/>
                </a:solidFill>
                <a:effectLst/>
                <a:latin typeface="+mj-lt"/>
                <a:cs typeface="Times New Roman" panose="02020603050405020304" pitchFamily="18" charset="0"/>
              </a:rPr>
              <a:t>xin</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thương</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xót</a:t>
            </a:r>
            <a:r>
              <a:rPr lang="en-US" sz="4800" b="0" dirty="0">
                <a:solidFill>
                  <a:srgbClr val="006600"/>
                </a:solidFill>
                <a:effectLst/>
                <a:latin typeface="+mj-lt"/>
                <a:cs typeface="Times New Roman" panose="02020603050405020304" pitchFamily="18" charset="0"/>
              </a:rPr>
              <a:t> </a:t>
            </a:r>
            <a:r>
              <a:rPr lang="en-US" sz="4800" b="0" dirty="0" err="1">
                <a:solidFill>
                  <a:srgbClr val="006600"/>
                </a:solidFill>
                <a:effectLst/>
                <a:latin typeface="+mj-lt"/>
                <a:cs typeface="Times New Roman" panose="02020603050405020304" pitchFamily="18" charset="0"/>
              </a:rPr>
              <a:t>chúng</a:t>
            </a:r>
            <a:r>
              <a:rPr lang="en-US" sz="4800" b="0" dirty="0">
                <a:solidFill>
                  <a:srgbClr val="006600"/>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0000"/>
                </a:solidFill>
                <a:effectLst/>
                <a:latin typeface="+mj-lt"/>
                <a:cs typeface="Times New Roman" panose="02020603050405020304" pitchFamily="18" charset="0"/>
              </a:rPr>
              <a:t>B:</a:t>
            </a:r>
            <a:r>
              <a:rPr lang="vi-VN" sz="4800" b="0" dirty="0">
                <a:solidFill>
                  <a:srgbClr val="003399"/>
                </a:solidFill>
                <a:effectLst/>
                <a:latin typeface="+mj-lt"/>
                <a:cs typeface="Times New Roman" panose="02020603050405020304" pitchFamily="18" charset="0"/>
              </a:rPr>
              <a:t> </a:t>
            </a:r>
            <a:r>
              <a:rPr lang="vi-VN" sz="4800" b="0" dirty="0">
                <a:solidFill>
                  <a:srgbClr val="006600"/>
                </a:solidFill>
                <a:effectLst/>
                <a:latin typeface="+mj-lt"/>
                <a:cs typeface="Times New Roman" panose="02020603050405020304" pitchFamily="18" charset="0"/>
              </a:rPr>
              <a:t>Vì lạy </a:t>
            </a:r>
            <a:r>
              <a:rPr lang="vi-VN" sz="4800" b="0" dirty="0">
                <a:solidFill>
                  <a:srgbClr val="FF0000"/>
                </a:solidFill>
                <a:effectLst/>
                <a:latin typeface="+mj-lt"/>
                <a:cs typeface="Times New Roman" panose="02020603050405020304" pitchFamily="18" charset="0"/>
              </a:rPr>
              <a:t>Chúa Giêsu Kitô, </a:t>
            </a:r>
            <a:r>
              <a:rPr lang="vi-VN" sz="4800" b="0" dirty="0">
                <a:solidFill>
                  <a:srgbClr val="006600"/>
                </a:solidFill>
                <a:effectLst/>
                <a:latin typeface="+mj-lt"/>
                <a:cs typeface="Times New Roman" panose="02020603050405020304" pitchFamily="18" charset="0"/>
              </a:rPr>
              <a:t>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en-US" sz="6000" b="0" dirty="0" err="1">
                <a:solidFill>
                  <a:srgbClr val="006600"/>
                </a:solidFill>
                <a:effectLst/>
              </a:rPr>
              <a:t>Các</a:t>
            </a:r>
            <a:r>
              <a:rPr lang="en-US" sz="6000" b="0" dirty="0">
                <a:solidFill>
                  <a:srgbClr val="006600"/>
                </a:solidFill>
                <a:effectLst/>
              </a:rPr>
              <a:t> con </a:t>
            </a:r>
            <a:r>
              <a:rPr lang="en-US" sz="6000" b="0" dirty="0" err="1">
                <a:solidFill>
                  <a:srgbClr val="006600"/>
                </a:solidFill>
                <a:effectLst/>
              </a:rPr>
              <a:t>hãy</a:t>
            </a:r>
            <a:r>
              <a:rPr lang="en-US" sz="6000" b="0" dirty="0">
                <a:solidFill>
                  <a:srgbClr val="006600"/>
                </a:solidFill>
                <a:effectLst/>
              </a:rPr>
              <a:t> ra </a:t>
            </a:r>
            <a:r>
              <a:rPr lang="en-US" sz="6000" b="0" dirty="0" err="1">
                <a:solidFill>
                  <a:srgbClr val="006600"/>
                </a:solidFill>
                <a:effectLst/>
              </a:rPr>
              <a:t>đi</a:t>
            </a:r>
            <a:r>
              <a:rPr lang="en-US" sz="6000" b="0" dirty="0">
                <a:solidFill>
                  <a:srgbClr val="006600"/>
                </a:solidFill>
                <a:effectLst/>
              </a:rPr>
              <a:t> </a:t>
            </a:r>
            <a:r>
              <a:rPr lang="en-US" sz="6000" b="0" dirty="0" err="1">
                <a:solidFill>
                  <a:srgbClr val="006600"/>
                </a:solidFill>
                <a:effectLst/>
              </a:rPr>
              <a:t>gảng</a:t>
            </a:r>
            <a:r>
              <a:rPr lang="en-US" sz="6000" b="0" dirty="0">
                <a:solidFill>
                  <a:srgbClr val="006600"/>
                </a:solidFill>
                <a:effectLst/>
              </a:rPr>
              <a:t> </a:t>
            </a:r>
            <a:r>
              <a:rPr lang="en-US" sz="6000" b="0" dirty="0" err="1">
                <a:solidFill>
                  <a:srgbClr val="006600"/>
                </a:solidFill>
                <a:effectLst/>
              </a:rPr>
              <a:t>dạy</a:t>
            </a:r>
            <a:r>
              <a:rPr lang="en-US" sz="6000" b="0" dirty="0">
                <a:solidFill>
                  <a:srgbClr val="006600"/>
                </a:solidFill>
                <a:effectLst/>
              </a:rPr>
              <a:t> </a:t>
            </a:r>
            <a:r>
              <a:rPr lang="en-US" sz="6000" b="0" dirty="0" err="1">
                <a:solidFill>
                  <a:srgbClr val="006600"/>
                </a:solidFill>
                <a:effectLst/>
              </a:rPr>
              <a:t>cho</a:t>
            </a:r>
            <a:r>
              <a:rPr lang="en-US" sz="6000" b="0" dirty="0">
                <a:solidFill>
                  <a:srgbClr val="006600"/>
                </a:solidFill>
                <a:effectLst/>
              </a:rPr>
              <a:t> </a:t>
            </a:r>
            <a:r>
              <a:rPr lang="en-US" sz="6000" b="0" dirty="0" err="1">
                <a:solidFill>
                  <a:srgbClr val="006600"/>
                </a:solidFill>
                <a:effectLst/>
              </a:rPr>
              <a:t>muôn</a:t>
            </a:r>
            <a:r>
              <a:rPr lang="en-US" sz="6000" b="0" dirty="0">
                <a:solidFill>
                  <a:srgbClr val="006600"/>
                </a:solidFill>
                <a:effectLst/>
              </a:rPr>
              <a:t> </a:t>
            </a:r>
            <a:r>
              <a:rPr lang="en-US" sz="6000" b="0" dirty="0" err="1">
                <a:solidFill>
                  <a:srgbClr val="006600"/>
                </a:solidFill>
                <a:effectLst/>
              </a:rPr>
              <a:t>dân</a:t>
            </a:r>
            <a:r>
              <a:rPr lang="en-US" sz="6000" b="0" dirty="0">
                <a:solidFill>
                  <a:srgbClr val="006600"/>
                </a:solidFill>
                <a:effectLst/>
              </a:rPr>
              <a:t>, </a:t>
            </a:r>
            <a:r>
              <a:rPr lang="en-US" sz="6000" b="0" dirty="0" err="1">
                <a:solidFill>
                  <a:srgbClr val="006600"/>
                </a:solidFill>
                <a:effectLst/>
              </a:rPr>
              <a:t>và</a:t>
            </a:r>
            <a:r>
              <a:rPr lang="en-US" sz="6000" b="0" dirty="0">
                <a:solidFill>
                  <a:srgbClr val="006600"/>
                </a:solidFill>
                <a:effectLst/>
              </a:rPr>
              <a:t> </a:t>
            </a:r>
            <a:r>
              <a:rPr lang="en-US" sz="6000" b="0" dirty="0" err="1">
                <a:solidFill>
                  <a:srgbClr val="006600"/>
                </a:solidFill>
                <a:effectLst/>
              </a:rPr>
              <a:t>đây</a:t>
            </a:r>
            <a:r>
              <a:rPr lang="en-US" sz="6000" b="0" dirty="0">
                <a:solidFill>
                  <a:srgbClr val="006600"/>
                </a:solidFill>
                <a:effectLst/>
              </a:rPr>
              <a:t> </a:t>
            </a:r>
            <a:r>
              <a:rPr lang="en-US" sz="6000" b="0" dirty="0" err="1">
                <a:solidFill>
                  <a:srgbClr val="006600"/>
                </a:solidFill>
                <a:effectLst/>
              </a:rPr>
              <a:t>Thầy</a:t>
            </a:r>
            <a:r>
              <a:rPr lang="en-US" sz="6000" b="0" dirty="0">
                <a:solidFill>
                  <a:srgbClr val="006600"/>
                </a:solidFill>
                <a:effectLst/>
              </a:rPr>
              <a:t> ở </a:t>
            </a:r>
            <a:r>
              <a:rPr lang="en-US" sz="6000" b="0" dirty="0" err="1">
                <a:solidFill>
                  <a:srgbClr val="006600"/>
                </a:solidFill>
                <a:effectLst/>
              </a:rPr>
              <a:t>cùng</a:t>
            </a:r>
            <a:r>
              <a:rPr lang="en-US" sz="6000" b="0" dirty="0">
                <a:solidFill>
                  <a:srgbClr val="006600"/>
                </a:solidFill>
                <a:effectLst/>
              </a:rPr>
              <a:t> </a:t>
            </a:r>
            <a:r>
              <a:rPr lang="en-US" sz="6000" b="0" dirty="0" err="1">
                <a:solidFill>
                  <a:srgbClr val="006600"/>
                </a:solidFill>
                <a:effectLst/>
              </a:rPr>
              <a:t>các</a:t>
            </a:r>
            <a:r>
              <a:rPr lang="en-US" sz="6000" b="0" dirty="0">
                <a:solidFill>
                  <a:srgbClr val="006600"/>
                </a:solidFill>
                <a:effectLst/>
              </a:rPr>
              <a:t> con </a:t>
            </a:r>
            <a:r>
              <a:rPr lang="en-US" sz="6000" b="0" dirty="0" err="1">
                <a:solidFill>
                  <a:srgbClr val="006600"/>
                </a:solidFill>
                <a:effectLst/>
              </a:rPr>
              <a:t>mọi</a:t>
            </a:r>
            <a:r>
              <a:rPr lang="en-US" sz="6000" b="0" dirty="0">
                <a:solidFill>
                  <a:srgbClr val="006600"/>
                </a:solidFill>
                <a:effectLst/>
              </a:rPr>
              <a:t> </a:t>
            </a:r>
            <a:r>
              <a:rPr lang="en-US" sz="6000" b="0" dirty="0" err="1">
                <a:solidFill>
                  <a:srgbClr val="006600"/>
                </a:solidFill>
                <a:effectLst/>
              </a:rPr>
              <a:t>ngày</a:t>
            </a:r>
            <a:r>
              <a:rPr lang="en-US" sz="6000" b="0" dirty="0">
                <a:solidFill>
                  <a:srgbClr val="006600"/>
                </a:solidFill>
                <a:effectLst/>
              </a:rPr>
              <a:t> </a:t>
            </a:r>
            <a:r>
              <a:rPr lang="en-US" sz="6000" b="0" dirty="0" err="1">
                <a:solidFill>
                  <a:srgbClr val="006600"/>
                </a:solidFill>
                <a:effectLst/>
              </a:rPr>
              <a:t>cho</a:t>
            </a:r>
            <a:r>
              <a:rPr lang="en-US" sz="6000" b="0" dirty="0">
                <a:solidFill>
                  <a:srgbClr val="006600"/>
                </a:solidFill>
                <a:effectLst/>
              </a:rPr>
              <a:t> </a:t>
            </a:r>
            <a:r>
              <a:rPr lang="en-US" sz="6000" b="0" dirty="0" err="1">
                <a:solidFill>
                  <a:srgbClr val="006600"/>
                </a:solidFill>
                <a:effectLst/>
              </a:rPr>
              <a:t>đến</a:t>
            </a:r>
            <a:r>
              <a:rPr lang="en-US" sz="6000" b="0" dirty="0">
                <a:solidFill>
                  <a:srgbClr val="006600"/>
                </a:solidFill>
                <a:effectLst/>
              </a:rPr>
              <a:t> </a:t>
            </a:r>
            <a:r>
              <a:rPr lang="en-US" sz="6000" b="0" dirty="0" err="1">
                <a:solidFill>
                  <a:srgbClr val="006600"/>
                </a:solidFill>
                <a:effectLst/>
              </a:rPr>
              <a:t>tận</a:t>
            </a:r>
            <a:r>
              <a:rPr lang="en-US" sz="6000" b="0" dirty="0">
                <a:solidFill>
                  <a:srgbClr val="006600"/>
                </a:solidFill>
                <a:effectLst/>
              </a:rPr>
              <a:t> </a:t>
            </a:r>
            <a:r>
              <a:rPr lang="en-US" sz="6000" b="0" dirty="0" err="1">
                <a:solidFill>
                  <a:srgbClr val="006600"/>
                </a:solidFill>
                <a:effectLst/>
              </a:rPr>
              <a:t>thế</a:t>
            </a:r>
            <a:r>
              <a:rPr lang="en-US" sz="6000" b="0" dirty="0">
                <a:solidFill>
                  <a:srgbClr val="006600"/>
                </a:solidFill>
                <a:effectLst/>
              </a:rPr>
              <a:t>.</a:t>
            </a:r>
          </a:p>
        </p:txBody>
      </p:sp>
      <p:sp>
        <p:nvSpPr>
          <p:cNvPr id="3" name="TextBox 2"/>
          <p:cNvSpPr txBox="1"/>
          <p:nvPr/>
        </p:nvSpPr>
        <p:spPr>
          <a:xfrm>
            <a:off x="0" y="1"/>
            <a:ext cx="3886200" cy="646331"/>
          </a:xfrm>
          <a:prstGeom prst="rect">
            <a:avLst/>
          </a:prstGeom>
          <a:noFill/>
        </p:spPr>
        <p:txBody>
          <a:bodyPr wrap="square" rtlCol="0">
            <a:spAutoFit/>
          </a:bodyPr>
          <a:lstStyle/>
          <a:p>
            <a:r>
              <a:rPr lang="en-US" sz="3600" dirty="0">
                <a:solidFill>
                  <a:srgbClr val="00206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dirty="0">
                <a:solidFill>
                  <a:srgbClr val="002060"/>
                </a:solidFill>
              </a:rPr>
              <a:t>Alleluia …</a:t>
            </a:r>
          </a:p>
        </p:txBody>
      </p:sp>
    </p:spTree>
    <p:extLst>
      <p:ext uri="{BB962C8B-B14F-4D97-AF65-F5344CB8AC3E}">
        <p14:creationId xmlns:p14="http://schemas.microsoft.com/office/powerpoint/2010/main" val="31735840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rgbClr val="006600"/>
                </a:solidFill>
                <a:effectLst/>
                <a:latin typeface="+mj-lt"/>
                <a:cs typeface="Times New Roman" panose="02020603050405020304" pitchFamily="18" charset="0"/>
              </a:rPr>
              <a:t>Chỉ</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có</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Chúa</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là</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Chúa</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chỉ</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có</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Chúa</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là</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đấng</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tối</a:t>
            </a:r>
            <a:r>
              <a:rPr lang="en-US" sz="4400" b="0" dirty="0">
                <a:solidFill>
                  <a:srgbClr val="006600"/>
                </a:solidFill>
                <a:effectLst/>
                <a:latin typeface="+mj-lt"/>
                <a:cs typeface="Times New Roman" panose="02020603050405020304" pitchFamily="18" charset="0"/>
              </a:rPr>
              <a:t> </a:t>
            </a:r>
            <a:r>
              <a:rPr lang="en-US" sz="4400" b="0" dirty="0" err="1">
                <a:solidFill>
                  <a:srgbClr val="006600"/>
                </a:solidFill>
                <a:effectLst/>
                <a:latin typeface="+mj-lt"/>
                <a:cs typeface="Times New Roman" panose="02020603050405020304" pitchFamily="18" charset="0"/>
              </a:rPr>
              <a:t>cao</a:t>
            </a:r>
            <a:r>
              <a:rPr lang="en-US" sz="4400" b="0" dirty="0">
                <a:solidFill>
                  <a:srgbClr val="006600"/>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0000"/>
                </a:solidFill>
                <a:effectLst/>
                <a:latin typeface="+mj-lt"/>
                <a:cs typeface="Times New Roman" panose="02020603050405020304" pitchFamily="18" charset="0"/>
              </a:rPr>
              <a:t>A+</a:t>
            </a:r>
            <a:r>
              <a:rPr lang="en-US" sz="4400" b="0" u="sng" dirty="0">
                <a:solidFill>
                  <a:srgbClr val="FF0000"/>
                </a:solidFill>
                <a:effectLst/>
                <a:latin typeface="+mj-lt"/>
                <a:cs typeface="Times New Roman" panose="02020603050405020304" pitchFamily="18" charset="0"/>
              </a:rPr>
              <a:t>B</a:t>
            </a:r>
            <a:r>
              <a:rPr lang="vi-VN" sz="4400" b="0" u="sng" dirty="0">
                <a:solidFill>
                  <a:srgbClr val="FF0000"/>
                </a:solidFill>
                <a:effectLst/>
                <a:latin typeface="+mj-lt"/>
                <a:cs typeface="Times New Roman" panose="02020603050405020304" pitchFamily="18" charset="0"/>
              </a:rPr>
              <a:t>:</a:t>
            </a:r>
            <a:r>
              <a:rPr lang="vi-VN" sz="4400" b="0" dirty="0">
                <a:solidFill>
                  <a:srgbClr val="003399"/>
                </a:solidFill>
                <a:effectLst/>
                <a:latin typeface="+mj-lt"/>
                <a:cs typeface="Times New Roman" panose="02020603050405020304" pitchFamily="18" charset="0"/>
              </a:rPr>
              <a:t> </a:t>
            </a:r>
            <a:r>
              <a:rPr lang="vi-VN" sz="4400" b="0" dirty="0">
                <a:solidFill>
                  <a:srgbClr val="006600"/>
                </a:solidFill>
                <a:effectLst/>
                <a:latin typeface="+mj-lt"/>
                <a:cs typeface="Times New Roman" panose="02020603050405020304" pitchFamily="18" charset="0"/>
              </a:rPr>
              <a:t>Cùng Đức Chúa Thánh Thần trong vinh quang Đức Chúa Cha. </a:t>
            </a:r>
          </a:p>
          <a:p>
            <a:pPr marL="0" indent="0" algn="just" eaLnBrk="1" hangingPunct="1">
              <a:lnSpc>
                <a:spcPct val="140000"/>
              </a:lnSpc>
              <a:buFontTx/>
              <a:buNone/>
            </a:pPr>
            <a:r>
              <a:rPr lang="vi-VN" sz="4400" b="0" u="sng" dirty="0">
                <a:solidFill>
                  <a:srgbClr val="FF00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AA081C-2D04-4A99-90FE-C397A8DDF3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99178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E61A3FE-D5E7-793F-CA2F-5DD5515C33D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A3FFBE2-C75E-48A8-EAC5-8B4F812FBF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16485990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b="0" dirty="0" err="1">
                <a:solidFill>
                  <a:srgbClr val="002060"/>
                </a:solidFill>
                <a:effectLst/>
              </a:rPr>
              <a:t>Thánh</a:t>
            </a:r>
            <a:r>
              <a:rPr lang="en-US" b="0" dirty="0">
                <a:solidFill>
                  <a:srgbClr val="002060"/>
                </a:solidFill>
                <a:effectLst/>
              </a:rPr>
              <a:t> </a:t>
            </a:r>
            <a:r>
              <a:rPr lang="en-US" b="0" dirty="0" err="1">
                <a:solidFill>
                  <a:srgbClr val="002060"/>
                </a:solidFill>
                <a:effectLst/>
              </a:rPr>
              <a:t>Vịnh</a:t>
            </a:r>
            <a:r>
              <a:rPr lang="en-US" b="0" dirty="0">
                <a:solidFill>
                  <a:srgbClr val="002060"/>
                </a:solidFill>
                <a:effectLst/>
              </a:rPr>
              <a:t> 116</a:t>
            </a:r>
            <a:br>
              <a:rPr lang="en-US" b="0" dirty="0">
                <a:solidFill>
                  <a:srgbClr val="002060"/>
                </a:solidFill>
                <a:effectLst/>
              </a:rPr>
            </a:br>
            <a:r>
              <a:rPr lang="en-US" b="0" dirty="0" err="1">
                <a:solidFill>
                  <a:srgbClr val="002060"/>
                </a:solidFill>
                <a:effectLst/>
              </a:rPr>
              <a:t>Khánh</a:t>
            </a:r>
            <a:r>
              <a:rPr lang="en-US" b="0" dirty="0">
                <a:solidFill>
                  <a:srgbClr val="002060"/>
                </a:solidFill>
                <a:effectLst/>
              </a:rPr>
              <a:t> </a:t>
            </a:r>
            <a:r>
              <a:rPr lang="en-US" b="0" dirty="0" err="1">
                <a:solidFill>
                  <a:srgbClr val="002060"/>
                </a:solidFill>
                <a:effectLst/>
              </a:rPr>
              <a:t>Nhật</a:t>
            </a:r>
            <a:r>
              <a:rPr lang="en-US" b="0" dirty="0">
                <a:solidFill>
                  <a:srgbClr val="002060"/>
                </a:solidFill>
                <a:effectLst/>
              </a:rPr>
              <a:t> </a:t>
            </a:r>
            <a:r>
              <a:rPr lang="en-US" b="0" dirty="0" err="1">
                <a:solidFill>
                  <a:srgbClr val="002060"/>
                </a:solidFill>
                <a:effectLst/>
              </a:rPr>
              <a:t>Truyền</a:t>
            </a:r>
            <a:r>
              <a:rPr lang="en-US" b="0" dirty="0">
                <a:solidFill>
                  <a:srgbClr val="002060"/>
                </a:solidFill>
                <a:effectLst/>
              </a:rPr>
              <a:t> </a:t>
            </a:r>
            <a:r>
              <a:rPr lang="en-US" b="0" dirty="0" err="1">
                <a:solidFill>
                  <a:srgbClr val="002060"/>
                </a:solidFill>
                <a:effectLst/>
              </a:rPr>
              <a:t>Giáo</a:t>
            </a:r>
            <a:br>
              <a:rPr lang="en-US" b="0" dirty="0">
                <a:solidFill>
                  <a:srgbClr val="002060"/>
                </a:solidFill>
                <a:effectLst/>
              </a:rPr>
            </a:br>
            <a:r>
              <a:rPr lang="en-US" b="0" i="1" dirty="0" err="1">
                <a:solidFill>
                  <a:srgbClr val="002060"/>
                </a:solidFill>
                <a:effectLst/>
              </a:rPr>
              <a:t>Lm</a:t>
            </a:r>
            <a:r>
              <a:rPr lang="en-US" b="0" i="1" dirty="0">
                <a:solidFill>
                  <a:srgbClr val="002060"/>
                </a:solidFill>
                <a:effectLst/>
              </a:rPr>
              <a:t>. Kim Long</a:t>
            </a:r>
            <a:br>
              <a:rPr lang="en-US" b="0" i="1" dirty="0">
                <a:solidFill>
                  <a:srgbClr val="002060"/>
                </a:solidFill>
                <a:effectLst/>
              </a:rPr>
            </a:br>
            <a:r>
              <a:rPr lang="en-US" b="0" i="1" dirty="0">
                <a:solidFill>
                  <a:srgbClr val="002060"/>
                </a:solidFill>
                <a:effectLst/>
              </a:rPr>
              <a:t>02 </a:t>
            </a:r>
            <a:r>
              <a:rPr lang="en-US" b="0" i="1" dirty="0" err="1">
                <a:solidFill>
                  <a:srgbClr val="002060"/>
                </a:solidFill>
                <a:effectLst/>
              </a:rPr>
              <a:t>Câu</a:t>
            </a:r>
            <a:br>
              <a:rPr lang="en-US" b="0" i="1" dirty="0">
                <a:solidFill>
                  <a:srgbClr val="002060"/>
                </a:solidFill>
                <a:effectLst/>
              </a:rPr>
            </a:br>
            <a:endParaRPr lang="en-US" b="0" i="1" dirty="0">
              <a:solidFill>
                <a:srgbClr val="002060"/>
              </a:solidFill>
              <a:effectLst/>
            </a:endParaRPr>
          </a:p>
        </p:txBody>
      </p:sp>
    </p:spTree>
    <p:extLst>
      <p:ext uri="{BB962C8B-B14F-4D97-AF65-F5344CB8AC3E}">
        <p14:creationId xmlns:p14="http://schemas.microsoft.com/office/powerpoint/2010/main" val="313703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b="0" u="sng" dirty="0">
                <a:solidFill>
                  <a:srgbClr val="002060"/>
                </a:solidFill>
                <a:effectLst/>
              </a:rPr>
              <a:t>Đk:</a:t>
            </a:r>
            <a:r>
              <a:rPr lang="en-US" sz="6600" b="0" dirty="0">
                <a:solidFill>
                  <a:srgbClr val="006600"/>
                </a:solidFill>
                <a:effectLst/>
              </a:rPr>
              <a:t> </a:t>
            </a:r>
            <a:r>
              <a:rPr lang="vi-VN" sz="6600" b="0" dirty="0">
                <a:solidFill>
                  <a:srgbClr val="006600"/>
                </a:solidFill>
                <a:effectLst/>
              </a:rPr>
              <a:t>Hãy </a:t>
            </a:r>
            <a:r>
              <a:rPr lang="en-US" sz="6600" b="0" dirty="0" err="1">
                <a:solidFill>
                  <a:srgbClr val="006600"/>
                </a:solidFill>
                <a:effectLst/>
              </a:rPr>
              <a:t>đi</a:t>
            </a:r>
            <a:r>
              <a:rPr lang="en-US" sz="6600" b="0" dirty="0">
                <a:solidFill>
                  <a:srgbClr val="006600"/>
                </a:solidFill>
                <a:effectLst/>
              </a:rPr>
              <a:t> </a:t>
            </a:r>
            <a:r>
              <a:rPr lang="en-US" sz="6600" b="0" dirty="0" err="1">
                <a:solidFill>
                  <a:srgbClr val="006600"/>
                </a:solidFill>
                <a:effectLst/>
              </a:rPr>
              <a:t>rao</a:t>
            </a:r>
            <a:r>
              <a:rPr lang="en-US" sz="6600" b="0" dirty="0">
                <a:solidFill>
                  <a:srgbClr val="006600"/>
                </a:solidFill>
                <a:effectLst/>
              </a:rPr>
              <a:t> </a:t>
            </a:r>
            <a:r>
              <a:rPr lang="en-US" sz="6600" b="0" dirty="0" err="1">
                <a:solidFill>
                  <a:srgbClr val="006600"/>
                </a:solidFill>
                <a:effectLst/>
              </a:rPr>
              <a:t>giảng</a:t>
            </a:r>
            <a:r>
              <a:rPr lang="en-US" sz="6600" b="0" dirty="0">
                <a:solidFill>
                  <a:srgbClr val="006600"/>
                </a:solidFill>
                <a:effectLst/>
              </a:rPr>
              <a:t> tin </a:t>
            </a:r>
            <a:r>
              <a:rPr lang="en-US" sz="6600" b="0" dirty="0" err="1">
                <a:solidFill>
                  <a:srgbClr val="006600"/>
                </a:solidFill>
                <a:effectLst/>
              </a:rPr>
              <a:t>mừng</a:t>
            </a:r>
            <a:r>
              <a:rPr lang="en-US" sz="6600" b="0" dirty="0">
                <a:solidFill>
                  <a:srgbClr val="006600"/>
                </a:solidFill>
                <a:effectLst/>
              </a:rPr>
              <a:t> </a:t>
            </a:r>
            <a:r>
              <a:rPr lang="en-US" sz="6600" b="0" dirty="0" err="1">
                <a:solidFill>
                  <a:srgbClr val="006600"/>
                </a:solidFill>
                <a:effectLst/>
              </a:rPr>
              <a:t>khắp</a:t>
            </a:r>
            <a:r>
              <a:rPr lang="en-US" sz="6600" b="0" dirty="0">
                <a:solidFill>
                  <a:srgbClr val="006600"/>
                </a:solidFill>
                <a:effectLst/>
              </a:rPr>
              <a:t> </a:t>
            </a:r>
            <a:r>
              <a:rPr lang="en-US" sz="6600" b="0" dirty="0" err="1">
                <a:solidFill>
                  <a:srgbClr val="006600"/>
                </a:solidFill>
                <a:effectLst/>
              </a:rPr>
              <a:t>thế</a:t>
            </a:r>
            <a:r>
              <a:rPr lang="en-US" sz="6600" b="0" dirty="0">
                <a:solidFill>
                  <a:srgbClr val="006600"/>
                </a:solidFill>
                <a:effectLst/>
              </a:rPr>
              <a:t> </a:t>
            </a:r>
            <a:r>
              <a:rPr lang="en-US" sz="6600" b="0" dirty="0" err="1">
                <a:solidFill>
                  <a:srgbClr val="006600"/>
                </a:solidFill>
                <a:effectLst/>
              </a:rPr>
              <a:t>gian</a:t>
            </a:r>
            <a:r>
              <a:rPr lang="vi-VN" sz="6600" b="0" dirty="0">
                <a:solidFill>
                  <a:srgbClr val="006600"/>
                </a:solidFill>
                <a:effectLst/>
              </a:rPr>
              <a:t>.</a:t>
            </a:r>
          </a:p>
        </p:txBody>
      </p:sp>
    </p:spTree>
    <p:extLst>
      <p:ext uri="{BB962C8B-B14F-4D97-AF65-F5344CB8AC3E}">
        <p14:creationId xmlns:p14="http://schemas.microsoft.com/office/powerpoint/2010/main" val="15020486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7200" b="0" u="sng" dirty="0">
                <a:solidFill>
                  <a:srgbClr val="002060"/>
                </a:solidFill>
                <a:effectLst/>
              </a:rPr>
              <a:t>Tk1:</a:t>
            </a:r>
            <a:r>
              <a:rPr lang="en-US" sz="7200" b="0" dirty="0">
                <a:solidFill>
                  <a:srgbClr val="006600"/>
                </a:solidFill>
                <a:effectLst/>
              </a:rPr>
              <a:t> </a:t>
            </a:r>
            <a:r>
              <a:rPr lang="vi-VN" sz="7200" b="0" dirty="0">
                <a:solidFill>
                  <a:srgbClr val="006600"/>
                </a:solidFill>
                <a:effectLst/>
              </a:rPr>
              <a:t>Vạn quốc hỡi mừng chúc Chúa đi, ngàn dân ơi hãy tán dương Ngài.</a:t>
            </a:r>
            <a:endParaRPr lang="en-US" sz="7200" b="0" dirty="0">
              <a:solidFill>
                <a:srgbClr val="006600"/>
              </a:solidFill>
              <a:effectLst/>
            </a:endParaRPr>
          </a:p>
        </p:txBody>
      </p:sp>
    </p:spTree>
    <p:extLst>
      <p:ext uri="{BB962C8B-B14F-4D97-AF65-F5344CB8AC3E}">
        <p14:creationId xmlns:p14="http://schemas.microsoft.com/office/powerpoint/2010/main" val="27250631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b="0" u="sng" dirty="0">
                <a:solidFill>
                  <a:srgbClr val="006600"/>
                </a:solidFill>
                <a:effectLst/>
              </a:rPr>
              <a:t>Đk:</a:t>
            </a:r>
            <a:r>
              <a:rPr lang="en-US" sz="6600" b="0" dirty="0">
                <a:solidFill>
                  <a:srgbClr val="006600"/>
                </a:solidFill>
                <a:effectLst/>
              </a:rPr>
              <a:t> </a:t>
            </a:r>
            <a:r>
              <a:rPr lang="vi-VN" sz="6600" b="0" dirty="0">
                <a:solidFill>
                  <a:srgbClr val="006600"/>
                </a:solidFill>
                <a:effectLst/>
              </a:rPr>
              <a:t>Hãy </a:t>
            </a:r>
            <a:r>
              <a:rPr lang="en-US" sz="6600" b="0" dirty="0" err="1">
                <a:solidFill>
                  <a:srgbClr val="006600"/>
                </a:solidFill>
                <a:effectLst/>
              </a:rPr>
              <a:t>đi</a:t>
            </a:r>
            <a:r>
              <a:rPr lang="en-US" sz="6600" b="0" dirty="0">
                <a:solidFill>
                  <a:srgbClr val="006600"/>
                </a:solidFill>
                <a:effectLst/>
              </a:rPr>
              <a:t> </a:t>
            </a:r>
            <a:r>
              <a:rPr lang="en-US" sz="6600" b="0" dirty="0" err="1">
                <a:solidFill>
                  <a:srgbClr val="006600"/>
                </a:solidFill>
                <a:effectLst/>
              </a:rPr>
              <a:t>rao</a:t>
            </a:r>
            <a:r>
              <a:rPr lang="en-US" sz="6600" b="0" dirty="0">
                <a:solidFill>
                  <a:srgbClr val="006600"/>
                </a:solidFill>
                <a:effectLst/>
              </a:rPr>
              <a:t> </a:t>
            </a:r>
            <a:r>
              <a:rPr lang="en-US" sz="6600" b="0" dirty="0" err="1">
                <a:solidFill>
                  <a:srgbClr val="006600"/>
                </a:solidFill>
                <a:effectLst/>
              </a:rPr>
              <a:t>giảng</a:t>
            </a:r>
            <a:r>
              <a:rPr lang="en-US" sz="6600" b="0" dirty="0">
                <a:solidFill>
                  <a:srgbClr val="006600"/>
                </a:solidFill>
                <a:effectLst/>
              </a:rPr>
              <a:t> tin </a:t>
            </a:r>
            <a:r>
              <a:rPr lang="en-US" sz="6600" b="0" dirty="0" err="1">
                <a:solidFill>
                  <a:srgbClr val="006600"/>
                </a:solidFill>
                <a:effectLst/>
              </a:rPr>
              <a:t>mừng</a:t>
            </a:r>
            <a:r>
              <a:rPr lang="en-US" sz="6600" b="0" dirty="0">
                <a:solidFill>
                  <a:srgbClr val="006600"/>
                </a:solidFill>
                <a:effectLst/>
              </a:rPr>
              <a:t> </a:t>
            </a:r>
            <a:r>
              <a:rPr lang="en-US" sz="6600" b="0" dirty="0" err="1">
                <a:solidFill>
                  <a:srgbClr val="006600"/>
                </a:solidFill>
                <a:effectLst/>
              </a:rPr>
              <a:t>khắp</a:t>
            </a:r>
            <a:r>
              <a:rPr lang="en-US" sz="6600" b="0" dirty="0">
                <a:solidFill>
                  <a:srgbClr val="006600"/>
                </a:solidFill>
                <a:effectLst/>
              </a:rPr>
              <a:t> </a:t>
            </a:r>
            <a:r>
              <a:rPr lang="en-US" sz="6600" b="0" dirty="0" err="1">
                <a:solidFill>
                  <a:srgbClr val="006600"/>
                </a:solidFill>
                <a:effectLst/>
              </a:rPr>
              <a:t>thế</a:t>
            </a:r>
            <a:r>
              <a:rPr lang="en-US" sz="6600" b="0" dirty="0">
                <a:solidFill>
                  <a:srgbClr val="006600"/>
                </a:solidFill>
                <a:effectLst/>
              </a:rPr>
              <a:t> </a:t>
            </a:r>
            <a:r>
              <a:rPr lang="en-US" sz="6600" b="0" dirty="0" err="1">
                <a:solidFill>
                  <a:srgbClr val="006600"/>
                </a:solidFill>
                <a:effectLst/>
              </a:rPr>
              <a:t>gian</a:t>
            </a:r>
            <a:r>
              <a:rPr lang="vi-VN" sz="6600" b="0" dirty="0">
                <a:solidFill>
                  <a:srgbClr val="006600"/>
                </a:solidFill>
                <a:effectLst/>
              </a:rPr>
              <a:t>.</a:t>
            </a:r>
          </a:p>
        </p:txBody>
      </p:sp>
    </p:spTree>
    <p:extLst>
      <p:ext uri="{BB962C8B-B14F-4D97-AF65-F5344CB8AC3E}">
        <p14:creationId xmlns:p14="http://schemas.microsoft.com/office/powerpoint/2010/main" val="28092285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7200" b="0" u="sng" dirty="0">
                <a:solidFill>
                  <a:srgbClr val="002060"/>
                </a:solidFill>
                <a:effectLst/>
              </a:rPr>
              <a:t>Tk2:</a:t>
            </a:r>
            <a:r>
              <a:rPr lang="en-US" sz="7200" b="0" dirty="0">
                <a:solidFill>
                  <a:srgbClr val="006600"/>
                </a:solidFill>
                <a:effectLst/>
              </a:rPr>
              <a:t> </a:t>
            </a:r>
            <a:r>
              <a:rPr lang="vi-VN" sz="7200" b="0" dirty="0">
                <a:solidFill>
                  <a:srgbClr val="006600"/>
                </a:solidFill>
                <a:effectLst/>
              </a:rPr>
              <a:t>Vì tình Chúa mạnh mẽ thiết tha, lòng trung tín bền vững muôn đời.</a:t>
            </a:r>
            <a:endParaRPr lang="en-US" sz="7200" b="0" dirty="0">
              <a:solidFill>
                <a:srgbClr val="006600"/>
              </a:solidFill>
              <a:effectLst/>
            </a:endParaRPr>
          </a:p>
        </p:txBody>
      </p:sp>
    </p:spTree>
    <p:extLst>
      <p:ext uri="{BB962C8B-B14F-4D97-AF65-F5344CB8AC3E}">
        <p14:creationId xmlns:p14="http://schemas.microsoft.com/office/powerpoint/2010/main" val="10571000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b="0" u="sng" dirty="0">
                <a:solidFill>
                  <a:srgbClr val="002060"/>
                </a:solidFill>
                <a:effectLst/>
              </a:rPr>
              <a:t>Đk:</a:t>
            </a:r>
            <a:r>
              <a:rPr lang="en-US" sz="6600" b="0" dirty="0">
                <a:solidFill>
                  <a:srgbClr val="006600"/>
                </a:solidFill>
                <a:effectLst/>
              </a:rPr>
              <a:t> </a:t>
            </a:r>
            <a:r>
              <a:rPr lang="vi-VN" sz="6600" b="0" dirty="0">
                <a:solidFill>
                  <a:srgbClr val="006600"/>
                </a:solidFill>
                <a:effectLst/>
              </a:rPr>
              <a:t>Hãy </a:t>
            </a:r>
            <a:r>
              <a:rPr lang="en-US" sz="6600" b="0" dirty="0" err="1">
                <a:solidFill>
                  <a:srgbClr val="006600"/>
                </a:solidFill>
                <a:effectLst/>
              </a:rPr>
              <a:t>đi</a:t>
            </a:r>
            <a:r>
              <a:rPr lang="en-US" sz="6600" b="0" dirty="0">
                <a:solidFill>
                  <a:srgbClr val="006600"/>
                </a:solidFill>
                <a:effectLst/>
              </a:rPr>
              <a:t> </a:t>
            </a:r>
            <a:r>
              <a:rPr lang="en-US" sz="6600" b="0" dirty="0" err="1">
                <a:solidFill>
                  <a:srgbClr val="006600"/>
                </a:solidFill>
                <a:effectLst/>
              </a:rPr>
              <a:t>rao</a:t>
            </a:r>
            <a:r>
              <a:rPr lang="en-US" sz="6600" b="0" dirty="0">
                <a:solidFill>
                  <a:srgbClr val="006600"/>
                </a:solidFill>
                <a:effectLst/>
              </a:rPr>
              <a:t> </a:t>
            </a:r>
            <a:r>
              <a:rPr lang="en-US" sz="6600" b="0" dirty="0" err="1">
                <a:solidFill>
                  <a:srgbClr val="006600"/>
                </a:solidFill>
                <a:effectLst/>
              </a:rPr>
              <a:t>giảng</a:t>
            </a:r>
            <a:r>
              <a:rPr lang="en-US" sz="6600" b="0" dirty="0">
                <a:solidFill>
                  <a:srgbClr val="006600"/>
                </a:solidFill>
                <a:effectLst/>
              </a:rPr>
              <a:t> tin </a:t>
            </a:r>
            <a:r>
              <a:rPr lang="en-US" sz="6600" b="0" dirty="0" err="1">
                <a:solidFill>
                  <a:srgbClr val="006600"/>
                </a:solidFill>
                <a:effectLst/>
              </a:rPr>
              <a:t>mừng</a:t>
            </a:r>
            <a:r>
              <a:rPr lang="en-US" sz="6600" b="0" dirty="0">
                <a:solidFill>
                  <a:srgbClr val="006600"/>
                </a:solidFill>
                <a:effectLst/>
              </a:rPr>
              <a:t> </a:t>
            </a:r>
            <a:r>
              <a:rPr lang="en-US" sz="6600" b="0" dirty="0" err="1">
                <a:solidFill>
                  <a:srgbClr val="006600"/>
                </a:solidFill>
                <a:effectLst/>
              </a:rPr>
              <a:t>khắp</a:t>
            </a:r>
            <a:r>
              <a:rPr lang="en-US" sz="6600" b="0" dirty="0">
                <a:solidFill>
                  <a:srgbClr val="006600"/>
                </a:solidFill>
                <a:effectLst/>
              </a:rPr>
              <a:t> </a:t>
            </a:r>
            <a:r>
              <a:rPr lang="en-US" sz="6600" b="0" dirty="0" err="1">
                <a:solidFill>
                  <a:srgbClr val="006600"/>
                </a:solidFill>
                <a:effectLst/>
              </a:rPr>
              <a:t>thế</a:t>
            </a:r>
            <a:r>
              <a:rPr lang="en-US" sz="6600" b="0" dirty="0">
                <a:solidFill>
                  <a:srgbClr val="006600"/>
                </a:solidFill>
                <a:effectLst/>
              </a:rPr>
              <a:t> </a:t>
            </a:r>
            <a:r>
              <a:rPr lang="en-US" sz="6600" b="0" dirty="0" err="1">
                <a:solidFill>
                  <a:srgbClr val="006600"/>
                </a:solidFill>
                <a:effectLst/>
              </a:rPr>
              <a:t>gian</a:t>
            </a:r>
            <a:r>
              <a:rPr lang="vi-VN" sz="6600" b="0" dirty="0">
                <a:solidFill>
                  <a:srgbClr val="006600"/>
                </a:solidFill>
                <a:effectLst/>
              </a:rPr>
              <a:t>.</a:t>
            </a:r>
          </a:p>
        </p:txBody>
      </p:sp>
    </p:spTree>
    <p:extLst>
      <p:ext uri="{BB962C8B-B14F-4D97-AF65-F5344CB8AC3E}">
        <p14:creationId xmlns:p14="http://schemas.microsoft.com/office/powerpoint/2010/main" val="24247020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erson in a robe&#10;&#10;Description automatically generated">
            <a:extLst>
              <a:ext uri="{FF2B5EF4-FFF2-40B4-BE49-F238E27FC236}">
                <a16:creationId xmlns:a16="http://schemas.microsoft.com/office/drawing/2014/main" id="{CF673D67-CC79-4A22-B92B-FCEBECCDB5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48665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AA081C-2D04-4A99-90FE-C397A8DDF3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5879697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4592FD3-7E8E-1465-F0EB-8C8C9CFE92D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C910D2D-6AA2-74DD-880C-ED8BCCE356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5571948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en-US" sz="6000" b="0" dirty="0" err="1">
                <a:solidFill>
                  <a:srgbClr val="006600"/>
                </a:solidFill>
                <a:effectLst/>
              </a:rPr>
              <a:t>Các</a:t>
            </a:r>
            <a:r>
              <a:rPr lang="en-US" sz="6000" b="0" dirty="0">
                <a:solidFill>
                  <a:srgbClr val="006600"/>
                </a:solidFill>
                <a:effectLst/>
              </a:rPr>
              <a:t> con </a:t>
            </a:r>
            <a:r>
              <a:rPr lang="en-US" sz="6000" b="0" dirty="0" err="1">
                <a:solidFill>
                  <a:srgbClr val="006600"/>
                </a:solidFill>
                <a:effectLst/>
              </a:rPr>
              <a:t>hãy</a:t>
            </a:r>
            <a:r>
              <a:rPr lang="en-US" sz="6000" b="0" dirty="0">
                <a:solidFill>
                  <a:srgbClr val="006600"/>
                </a:solidFill>
                <a:effectLst/>
              </a:rPr>
              <a:t> ra </a:t>
            </a:r>
            <a:r>
              <a:rPr lang="en-US" sz="6000" b="0" dirty="0" err="1">
                <a:solidFill>
                  <a:srgbClr val="006600"/>
                </a:solidFill>
                <a:effectLst/>
              </a:rPr>
              <a:t>đi</a:t>
            </a:r>
            <a:r>
              <a:rPr lang="en-US" sz="6000" b="0" dirty="0">
                <a:solidFill>
                  <a:srgbClr val="006600"/>
                </a:solidFill>
                <a:effectLst/>
              </a:rPr>
              <a:t> </a:t>
            </a:r>
            <a:r>
              <a:rPr lang="en-US" sz="6000" b="0" dirty="0" err="1">
                <a:solidFill>
                  <a:srgbClr val="006600"/>
                </a:solidFill>
                <a:effectLst/>
              </a:rPr>
              <a:t>gảng</a:t>
            </a:r>
            <a:r>
              <a:rPr lang="en-US" sz="6000" b="0" dirty="0">
                <a:solidFill>
                  <a:srgbClr val="006600"/>
                </a:solidFill>
                <a:effectLst/>
              </a:rPr>
              <a:t> </a:t>
            </a:r>
            <a:r>
              <a:rPr lang="en-US" sz="6000" b="0" dirty="0" err="1">
                <a:solidFill>
                  <a:srgbClr val="006600"/>
                </a:solidFill>
                <a:effectLst/>
              </a:rPr>
              <a:t>dạy</a:t>
            </a:r>
            <a:r>
              <a:rPr lang="en-US" sz="6000" b="0" dirty="0">
                <a:solidFill>
                  <a:srgbClr val="006600"/>
                </a:solidFill>
                <a:effectLst/>
              </a:rPr>
              <a:t> </a:t>
            </a:r>
            <a:r>
              <a:rPr lang="en-US" sz="6000" b="0" dirty="0" err="1">
                <a:solidFill>
                  <a:srgbClr val="006600"/>
                </a:solidFill>
                <a:effectLst/>
              </a:rPr>
              <a:t>cho</a:t>
            </a:r>
            <a:r>
              <a:rPr lang="en-US" sz="6000" b="0" dirty="0">
                <a:solidFill>
                  <a:srgbClr val="006600"/>
                </a:solidFill>
                <a:effectLst/>
              </a:rPr>
              <a:t> </a:t>
            </a:r>
            <a:r>
              <a:rPr lang="en-US" sz="6000" b="0" dirty="0" err="1">
                <a:solidFill>
                  <a:srgbClr val="006600"/>
                </a:solidFill>
                <a:effectLst/>
              </a:rPr>
              <a:t>muôn</a:t>
            </a:r>
            <a:r>
              <a:rPr lang="en-US" sz="6000" b="0" dirty="0">
                <a:solidFill>
                  <a:srgbClr val="006600"/>
                </a:solidFill>
                <a:effectLst/>
              </a:rPr>
              <a:t> </a:t>
            </a:r>
            <a:r>
              <a:rPr lang="en-US" sz="6000" b="0" dirty="0" err="1">
                <a:solidFill>
                  <a:srgbClr val="006600"/>
                </a:solidFill>
                <a:effectLst/>
              </a:rPr>
              <a:t>dân</a:t>
            </a:r>
            <a:r>
              <a:rPr lang="en-US" sz="6000" b="0" dirty="0">
                <a:solidFill>
                  <a:srgbClr val="006600"/>
                </a:solidFill>
                <a:effectLst/>
              </a:rPr>
              <a:t>, </a:t>
            </a:r>
            <a:r>
              <a:rPr lang="en-US" sz="6000" b="0" dirty="0" err="1">
                <a:solidFill>
                  <a:srgbClr val="006600"/>
                </a:solidFill>
                <a:effectLst/>
              </a:rPr>
              <a:t>và</a:t>
            </a:r>
            <a:r>
              <a:rPr lang="en-US" sz="6000" b="0" dirty="0">
                <a:solidFill>
                  <a:srgbClr val="006600"/>
                </a:solidFill>
                <a:effectLst/>
              </a:rPr>
              <a:t> </a:t>
            </a:r>
            <a:r>
              <a:rPr lang="en-US" sz="6000" b="0" dirty="0" err="1">
                <a:solidFill>
                  <a:srgbClr val="006600"/>
                </a:solidFill>
                <a:effectLst/>
              </a:rPr>
              <a:t>đây</a:t>
            </a:r>
            <a:r>
              <a:rPr lang="en-US" sz="6000" b="0" dirty="0">
                <a:solidFill>
                  <a:srgbClr val="006600"/>
                </a:solidFill>
                <a:effectLst/>
              </a:rPr>
              <a:t> </a:t>
            </a:r>
            <a:r>
              <a:rPr lang="en-US" sz="6000" b="0" dirty="0" err="1">
                <a:solidFill>
                  <a:srgbClr val="006600"/>
                </a:solidFill>
                <a:effectLst/>
              </a:rPr>
              <a:t>Thầy</a:t>
            </a:r>
            <a:r>
              <a:rPr lang="en-US" sz="6000" b="0" dirty="0">
                <a:solidFill>
                  <a:srgbClr val="006600"/>
                </a:solidFill>
                <a:effectLst/>
              </a:rPr>
              <a:t> ở </a:t>
            </a:r>
            <a:r>
              <a:rPr lang="en-US" sz="6000" b="0" dirty="0" err="1">
                <a:solidFill>
                  <a:srgbClr val="006600"/>
                </a:solidFill>
                <a:effectLst/>
              </a:rPr>
              <a:t>cùng</a:t>
            </a:r>
            <a:r>
              <a:rPr lang="en-US" sz="6000" b="0" dirty="0">
                <a:solidFill>
                  <a:srgbClr val="006600"/>
                </a:solidFill>
                <a:effectLst/>
              </a:rPr>
              <a:t> </a:t>
            </a:r>
            <a:r>
              <a:rPr lang="en-US" sz="6000" b="0" dirty="0" err="1">
                <a:solidFill>
                  <a:srgbClr val="006600"/>
                </a:solidFill>
                <a:effectLst/>
              </a:rPr>
              <a:t>các</a:t>
            </a:r>
            <a:r>
              <a:rPr lang="en-US" sz="6000" b="0" dirty="0">
                <a:solidFill>
                  <a:srgbClr val="006600"/>
                </a:solidFill>
                <a:effectLst/>
              </a:rPr>
              <a:t> con </a:t>
            </a:r>
            <a:r>
              <a:rPr lang="en-US" sz="6000" b="0" dirty="0" err="1">
                <a:solidFill>
                  <a:srgbClr val="006600"/>
                </a:solidFill>
                <a:effectLst/>
              </a:rPr>
              <a:t>mọi</a:t>
            </a:r>
            <a:r>
              <a:rPr lang="en-US" sz="6000" b="0" dirty="0">
                <a:solidFill>
                  <a:srgbClr val="006600"/>
                </a:solidFill>
                <a:effectLst/>
              </a:rPr>
              <a:t> </a:t>
            </a:r>
            <a:r>
              <a:rPr lang="en-US" sz="6000" b="0" dirty="0" err="1">
                <a:solidFill>
                  <a:srgbClr val="006600"/>
                </a:solidFill>
                <a:effectLst/>
              </a:rPr>
              <a:t>ngày</a:t>
            </a:r>
            <a:r>
              <a:rPr lang="en-US" sz="6000" b="0" dirty="0">
                <a:solidFill>
                  <a:srgbClr val="006600"/>
                </a:solidFill>
                <a:effectLst/>
              </a:rPr>
              <a:t> </a:t>
            </a:r>
            <a:r>
              <a:rPr lang="en-US" sz="6000" b="0" dirty="0" err="1">
                <a:solidFill>
                  <a:srgbClr val="006600"/>
                </a:solidFill>
                <a:effectLst/>
              </a:rPr>
              <a:t>cho</a:t>
            </a:r>
            <a:r>
              <a:rPr lang="en-US" sz="6000" b="0" dirty="0">
                <a:solidFill>
                  <a:srgbClr val="006600"/>
                </a:solidFill>
                <a:effectLst/>
              </a:rPr>
              <a:t> </a:t>
            </a:r>
            <a:r>
              <a:rPr lang="en-US" sz="6000" b="0" dirty="0" err="1">
                <a:solidFill>
                  <a:srgbClr val="006600"/>
                </a:solidFill>
                <a:effectLst/>
              </a:rPr>
              <a:t>đến</a:t>
            </a:r>
            <a:r>
              <a:rPr lang="en-US" sz="6000" b="0" dirty="0">
                <a:solidFill>
                  <a:srgbClr val="006600"/>
                </a:solidFill>
                <a:effectLst/>
              </a:rPr>
              <a:t> </a:t>
            </a:r>
            <a:r>
              <a:rPr lang="en-US" sz="6000" b="0" dirty="0" err="1">
                <a:solidFill>
                  <a:srgbClr val="006600"/>
                </a:solidFill>
                <a:effectLst/>
              </a:rPr>
              <a:t>tận</a:t>
            </a:r>
            <a:r>
              <a:rPr lang="en-US" sz="6000" b="0" dirty="0">
                <a:solidFill>
                  <a:srgbClr val="006600"/>
                </a:solidFill>
                <a:effectLst/>
              </a:rPr>
              <a:t> </a:t>
            </a:r>
            <a:r>
              <a:rPr lang="en-US" sz="6000" b="0" dirty="0" err="1">
                <a:solidFill>
                  <a:srgbClr val="006600"/>
                </a:solidFill>
                <a:effectLst/>
              </a:rPr>
              <a:t>thế</a:t>
            </a:r>
            <a:r>
              <a:rPr lang="en-US" sz="6000" b="0" dirty="0">
                <a:solidFill>
                  <a:srgbClr val="006600"/>
                </a:solidFill>
                <a:effectLst/>
              </a:rPr>
              <a:t>.</a:t>
            </a:r>
          </a:p>
        </p:txBody>
      </p:sp>
      <p:sp>
        <p:nvSpPr>
          <p:cNvPr id="3" name="TextBox 2"/>
          <p:cNvSpPr txBox="1"/>
          <p:nvPr/>
        </p:nvSpPr>
        <p:spPr>
          <a:xfrm>
            <a:off x="0" y="1"/>
            <a:ext cx="3886200" cy="646331"/>
          </a:xfrm>
          <a:prstGeom prst="rect">
            <a:avLst/>
          </a:prstGeom>
          <a:noFill/>
        </p:spPr>
        <p:txBody>
          <a:bodyPr wrap="square" rtlCol="0">
            <a:spAutoFit/>
          </a:bodyPr>
          <a:lstStyle/>
          <a:p>
            <a:r>
              <a:rPr lang="en-US" sz="3600" u="sng" dirty="0">
                <a:solidFill>
                  <a:srgbClr val="002060"/>
                </a:solidFill>
              </a:rPr>
              <a:t>Alleluia - Alleluia:</a:t>
            </a:r>
          </a:p>
        </p:txBody>
      </p:sp>
      <p:sp>
        <p:nvSpPr>
          <p:cNvPr id="4" name="Rectangle 3"/>
          <p:cNvSpPr/>
          <p:nvPr/>
        </p:nvSpPr>
        <p:spPr>
          <a:xfrm>
            <a:off x="6477000" y="4497169"/>
            <a:ext cx="1643399" cy="646331"/>
          </a:xfrm>
          <a:prstGeom prst="rect">
            <a:avLst/>
          </a:prstGeom>
        </p:spPr>
        <p:txBody>
          <a:bodyPr wrap="none">
            <a:spAutoFit/>
          </a:bodyPr>
          <a:lstStyle/>
          <a:p>
            <a:r>
              <a:rPr lang="en-US" sz="3600" u="sng" dirty="0">
                <a:solidFill>
                  <a:srgbClr val="002060"/>
                </a:solidFill>
              </a:rPr>
              <a:t>Alleluia.</a:t>
            </a:r>
          </a:p>
        </p:txBody>
      </p:sp>
    </p:spTree>
    <p:extLst>
      <p:ext uri="{BB962C8B-B14F-4D97-AF65-F5344CB8AC3E}">
        <p14:creationId xmlns:p14="http://schemas.microsoft.com/office/powerpoint/2010/main" val="26346196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b="0" dirty="0">
              <a:solidFill>
                <a:srgbClr val="006600"/>
              </a:solidFill>
              <a:effectLst/>
            </a:endParaRPr>
          </a:p>
        </p:txBody>
      </p:sp>
      <p:pic>
        <p:nvPicPr>
          <p:cNvPr id="3" name="Picture 2" descr="A person holding a dove on the globe&#10;&#10;Description automatically generated">
            <a:extLst>
              <a:ext uri="{FF2B5EF4-FFF2-40B4-BE49-F238E27FC236}">
                <a16:creationId xmlns:a16="http://schemas.microsoft.com/office/drawing/2014/main" id="{D050663B-3511-4391-B790-90CB8CA56A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2467912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002060"/>
                </a:solidFill>
                <a:effectLst/>
                <a:latin typeface="+mj-lt"/>
                <a:cs typeface="Times New Roman" pitchFamily="18" charset="0"/>
              </a:rPr>
              <a:t>KINH TIN KÍNH</a:t>
            </a:r>
          </a:p>
        </p:txBody>
      </p:sp>
    </p:spTree>
    <p:extLst>
      <p:ext uri="{BB962C8B-B14F-4D97-AF65-F5344CB8AC3E}">
        <p14:creationId xmlns:p14="http://schemas.microsoft.com/office/powerpoint/2010/main" val="31167204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0000"/>
                </a:solidFill>
                <a:effectLst/>
                <a:latin typeface="+mj-lt"/>
                <a:cs typeface="Times New Roman" pitchFamily="18" charset="0"/>
              </a:rPr>
              <a:t>Tôi tin kính một Thiên Chúa là Cha toàn năng, </a:t>
            </a:r>
            <a:r>
              <a:rPr lang="vi-VN" sz="6600" b="0" dirty="0">
                <a:solidFill>
                  <a:srgbClr val="006600"/>
                </a:solidFill>
                <a:effectLst/>
                <a:latin typeface="+mj-lt"/>
                <a:cs typeface="Times New Roman" pitchFamily="18" charset="0"/>
              </a:rPr>
              <a:t>Đấng tạo thành trời đất, muôn vật hữu hình và vô hình. </a:t>
            </a:r>
            <a:endParaRPr lang="en-US" sz="6600" b="0" dirty="0">
              <a:solidFill>
                <a:srgbClr val="006600"/>
              </a:solidFill>
              <a:effectLst/>
              <a:latin typeface="+mj-lt"/>
              <a:cs typeface="Times New Roman" pitchFamily="18" charset="0"/>
            </a:endParaRPr>
          </a:p>
        </p:txBody>
      </p:sp>
    </p:spTree>
    <p:extLst>
      <p:ext uri="{BB962C8B-B14F-4D97-AF65-F5344CB8AC3E}">
        <p14:creationId xmlns:p14="http://schemas.microsoft.com/office/powerpoint/2010/main" val="37565004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rgbClr val="006600"/>
                </a:solidFill>
                <a:effectLst/>
                <a:latin typeface="+mj-lt"/>
                <a:cs typeface="Times New Roman" pitchFamily="18" charset="0"/>
              </a:rPr>
              <a:t>Tôi</a:t>
            </a:r>
            <a:r>
              <a:rPr lang="en-US" sz="6600" b="0" dirty="0">
                <a:solidFill>
                  <a:srgbClr val="006600"/>
                </a:solidFill>
                <a:effectLst/>
                <a:latin typeface="+mj-lt"/>
                <a:cs typeface="Times New Roman" pitchFamily="18" charset="0"/>
              </a:rPr>
              <a:t> tin </a:t>
            </a:r>
            <a:r>
              <a:rPr lang="en-US" sz="6600" b="0" dirty="0" err="1">
                <a:solidFill>
                  <a:srgbClr val="006600"/>
                </a:solidFill>
                <a:effectLst/>
                <a:latin typeface="+mj-lt"/>
                <a:cs typeface="Times New Roman" pitchFamily="18" charset="0"/>
              </a:rPr>
              <a:t>kính</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một</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Chúa</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Giêsu</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Kitô</a:t>
            </a:r>
            <a:r>
              <a:rPr lang="en-US" sz="6600" b="0" dirty="0">
                <a:solidFill>
                  <a:srgbClr val="006600"/>
                </a:solidFill>
                <a:effectLst/>
                <a:latin typeface="+mj-lt"/>
                <a:cs typeface="Times New Roman" pitchFamily="18" charset="0"/>
              </a:rPr>
              <a:t>, Con </a:t>
            </a:r>
            <a:r>
              <a:rPr lang="en-US" sz="6600" b="0" dirty="0" err="1">
                <a:solidFill>
                  <a:srgbClr val="006600"/>
                </a:solidFill>
                <a:effectLst/>
                <a:latin typeface="+mj-lt"/>
                <a:cs typeface="Times New Roman" pitchFamily="18" charset="0"/>
              </a:rPr>
              <a:t>Một</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Thiên</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Chúa</a:t>
            </a:r>
            <a:r>
              <a:rPr lang="en-US" sz="6600" b="0" dirty="0">
                <a:solidFill>
                  <a:srgbClr val="006600"/>
                </a:solidFill>
                <a:effectLst/>
                <a:latin typeface="+mj-lt"/>
                <a:cs typeface="Times New Roman" pitchFamily="18" charset="0"/>
              </a:rPr>
              <a:t>, </a:t>
            </a:r>
            <a:r>
              <a:rPr lang="vi-VN" sz="6600" b="0" dirty="0">
                <a:solidFill>
                  <a:srgbClr val="006600"/>
                </a:solidFill>
                <a:effectLst/>
                <a:latin typeface="+mj-lt"/>
                <a:cs typeface="Times New Roman" pitchFamily="18" charset="0"/>
              </a:rPr>
              <a:t>Sinh bởi Đức Chúa Cha từ trước muôn đời. </a:t>
            </a:r>
            <a:endParaRPr lang="en-US" sz="6600" b="0" dirty="0">
              <a:solidFill>
                <a:srgbClr val="006600"/>
              </a:solidFill>
              <a:effectLst/>
              <a:latin typeface="+mj-lt"/>
              <a:cs typeface="Times New Roman" pitchFamily="18" charset="0"/>
            </a:endParaRPr>
          </a:p>
        </p:txBody>
      </p:sp>
    </p:spTree>
    <p:extLst>
      <p:ext uri="{BB962C8B-B14F-4D97-AF65-F5344CB8AC3E}">
        <p14:creationId xmlns:p14="http://schemas.microsoft.com/office/powerpoint/2010/main" val="2146033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006600"/>
                </a:solidFill>
                <a:effectLst/>
                <a:latin typeface="+mj-lt"/>
                <a:cs typeface="Times New Roman" pitchFamily="18" charset="0"/>
              </a:rPr>
              <a:t>Người là Thiên Chúa bởi Thiên Chúa, Ánh Sáng bởi Ánh Sáng,</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Thiên</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Chúa</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thật</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bởi</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Thiên</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Chúa</a:t>
            </a:r>
            <a:r>
              <a:rPr lang="en-US" sz="6600" b="0" dirty="0">
                <a:solidFill>
                  <a:srgbClr val="006600"/>
                </a:solidFill>
                <a:effectLst/>
                <a:latin typeface="+mj-lt"/>
                <a:cs typeface="Times New Roman" pitchFamily="18" charset="0"/>
              </a:rPr>
              <a:t> </a:t>
            </a:r>
            <a:r>
              <a:rPr lang="en-US" sz="6600" b="0" dirty="0" err="1">
                <a:solidFill>
                  <a:srgbClr val="006600"/>
                </a:solidFill>
                <a:effectLst/>
                <a:latin typeface="+mj-lt"/>
                <a:cs typeface="Times New Roman" pitchFamily="18" charset="0"/>
              </a:rPr>
              <a:t>thật</a:t>
            </a:r>
            <a:r>
              <a:rPr lang="en-US" sz="6600" b="0" dirty="0">
                <a:solidFill>
                  <a:srgbClr val="006600"/>
                </a:solidFill>
                <a:effectLst/>
                <a:latin typeface="+mj-lt"/>
                <a:cs typeface="Times New Roman" pitchFamily="18" charset="0"/>
              </a:rPr>
              <a:t>,</a:t>
            </a:r>
          </a:p>
        </p:txBody>
      </p:sp>
    </p:spTree>
    <p:extLst>
      <p:ext uri="{BB962C8B-B14F-4D97-AF65-F5344CB8AC3E}">
        <p14:creationId xmlns:p14="http://schemas.microsoft.com/office/powerpoint/2010/main" val="18104491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rgbClr val="006600"/>
                </a:solidFill>
                <a:effectLst/>
                <a:latin typeface="+mj-lt"/>
              </a:rPr>
              <a:t>được sinh ra mà không phải được tạo thành, đồng bản thể với Đức Chúa Cha: nhờ Người mà muôn vật được tạo thành. </a:t>
            </a:r>
            <a:endParaRPr lang="en-US" sz="6000" b="0" dirty="0">
              <a:solidFill>
                <a:srgbClr val="006600"/>
              </a:solidFill>
              <a:effectLst/>
              <a:latin typeface="+mj-lt"/>
              <a:cs typeface="Times New Roman" pitchFamily="18" charset="0"/>
            </a:endParaRPr>
          </a:p>
        </p:txBody>
      </p:sp>
    </p:spTree>
    <p:extLst>
      <p:ext uri="{BB962C8B-B14F-4D97-AF65-F5344CB8AC3E}">
        <p14:creationId xmlns:p14="http://schemas.microsoft.com/office/powerpoint/2010/main" val="17208740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rgbClr val="006600"/>
                </a:solidFill>
                <a:effectLst/>
                <a:latin typeface="+mj-lt"/>
              </a:rPr>
              <a:t>Vì loài người chúng ta và để cứu độ chúng ta,</a:t>
            </a:r>
            <a:r>
              <a:rPr lang="en-US" sz="7200" b="0" dirty="0">
                <a:solidFill>
                  <a:srgbClr val="006600"/>
                </a:solidFill>
                <a:effectLst/>
                <a:latin typeface="+mj-lt"/>
              </a:rPr>
              <a:t> </a:t>
            </a:r>
            <a:r>
              <a:rPr lang="vi-VN" sz="7200" b="0" dirty="0">
                <a:solidFill>
                  <a:srgbClr val="006600"/>
                </a:solidFill>
                <a:effectLst/>
                <a:latin typeface="+mj-lt"/>
                <a:cs typeface="Times New Roman" pitchFamily="18" charset="0"/>
              </a:rPr>
              <a:t>Người đã từ trời xuống thế. </a:t>
            </a:r>
            <a:endParaRPr lang="en-US" sz="7200" b="0" dirty="0">
              <a:solidFill>
                <a:srgbClr val="006600"/>
              </a:solidFill>
              <a:effectLst/>
              <a:latin typeface="+mj-lt"/>
              <a:cs typeface="Times New Roman" pitchFamily="18" charset="0"/>
            </a:endParaRPr>
          </a:p>
        </p:txBody>
      </p:sp>
    </p:spTree>
    <p:extLst>
      <p:ext uri="{BB962C8B-B14F-4D97-AF65-F5344CB8AC3E}">
        <p14:creationId xmlns:p14="http://schemas.microsoft.com/office/powerpoint/2010/main" val="32689715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00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0000"/>
              </a:solidFill>
              <a:effectLst/>
              <a:latin typeface="+mj-lt"/>
              <a:cs typeface="Times New Roman" pitchFamily="18" charset="0"/>
            </a:endParaRPr>
          </a:p>
        </p:txBody>
      </p:sp>
    </p:spTree>
    <p:extLst>
      <p:ext uri="{BB962C8B-B14F-4D97-AF65-F5344CB8AC3E}">
        <p14:creationId xmlns:p14="http://schemas.microsoft.com/office/powerpoint/2010/main" val="28321014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9144000" cy="5143499"/>
          </a:xfrm>
        </p:spPr>
        <p:txBody>
          <a:bodyPr>
            <a:normAutofit/>
          </a:bodyPr>
          <a:lstStyle/>
          <a:p>
            <a:r>
              <a:rPr lang="en-US" sz="5400" b="0" dirty="0">
                <a:solidFill>
                  <a:srgbClr val="003300"/>
                </a:solidFill>
                <a:effectLst/>
                <a:latin typeface="+mj-lt"/>
                <a:cs typeface="Times New Roman" pitchFamily="18" charset="0"/>
              </a:rPr>
              <a:t>KINH TRUYỀN GIÁO</a:t>
            </a:r>
          </a:p>
        </p:txBody>
      </p:sp>
    </p:spTree>
    <p:extLst>
      <p:ext uri="{BB962C8B-B14F-4D97-AF65-F5344CB8AC3E}">
        <p14:creationId xmlns:p14="http://schemas.microsoft.com/office/powerpoint/2010/main" val="1773841481"/>
      </p:ext>
    </p:extLst>
  </p:cSld>
  <p:clrMapOvr>
    <a:masterClrMapping/>
  </p:clrMapOvr>
  <p:transition spd="slow" advClick="0"/>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rgbClr val="006600"/>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rgbClr val="006600"/>
              </a:solidFill>
              <a:effectLst/>
              <a:latin typeface="+mj-lt"/>
              <a:cs typeface="Times New Roman" pitchFamily="18" charset="0"/>
            </a:endParaRPr>
          </a:p>
        </p:txBody>
      </p:sp>
    </p:spTree>
    <p:extLst>
      <p:ext uri="{BB962C8B-B14F-4D97-AF65-F5344CB8AC3E}">
        <p14:creationId xmlns:p14="http://schemas.microsoft.com/office/powerpoint/2010/main" val="40971577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rgbClr val="006600"/>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rgbClr val="006600"/>
              </a:solidFill>
              <a:effectLst/>
              <a:latin typeface="+mj-lt"/>
              <a:cs typeface="Times New Roman" pitchFamily="18" charset="0"/>
            </a:endParaRPr>
          </a:p>
        </p:txBody>
      </p:sp>
    </p:spTree>
    <p:extLst>
      <p:ext uri="{BB962C8B-B14F-4D97-AF65-F5344CB8AC3E}">
        <p14:creationId xmlns:p14="http://schemas.microsoft.com/office/powerpoint/2010/main" val="31196212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rgbClr val="006600"/>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rgbClr val="006600"/>
              </a:solidFill>
              <a:effectLst/>
              <a:latin typeface="+mj-lt"/>
              <a:cs typeface="Times New Roman" pitchFamily="18" charset="0"/>
            </a:endParaRPr>
          </a:p>
        </p:txBody>
      </p:sp>
    </p:spTree>
    <p:extLst>
      <p:ext uri="{BB962C8B-B14F-4D97-AF65-F5344CB8AC3E}">
        <p14:creationId xmlns:p14="http://schemas.microsoft.com/office/powerpoint/2010/main" val="63592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rgbClr val="006600"/>
                </a:solidFill>
                <a:effectLst/>
                <a:latin typeface="+mj-lt"/>
              </a:rPr>
              <a:t>Người được phụng thờ và tôn vinh cùng với Đức Chúa Cha và Đức Chúa Con: Người đã dùng các tiên tri mà phán dạy. </a:t>
            </a:r>
            <a:endParaRPr lang="en-US" sz="6000" b="0" dirty="0">
              <a:solidFill>
                <a:srgbClr val="006600"/>
              </a:solidFill>
              <a:effectLst/>
              <a:latin typeface="+mj-lt"/>
              <a:cs typeface="Times New Roman" pitchFamily="18" charset="0"/>
            </a:endParaRPr>
          </a:p>
        </p:txBody>
      </p:sp>
    </p:spTree>
    <p:extLst>
      <p:ext uri="{BB962C8B-B14F-4D97-AF65-F5344CB8AC3E}">
        <p14:creationId xmlns:p14="http://schemas.microsoft.com/office/powerpoint/2010/main" val="23455044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rgbClr val="006600"/>
                </a:solidFill>
                <a:effectLst/>
                <a:latin typeface="+mj-lt"/>
              </a:rPr>
              <a:t>Tôi tin Hội Thánh duy nhất thánh thiện công giáo và tông truyền.</a:t>
            </a:r>
            <a:endParaRPr lang="en-US" sz="8000" b="0" dirty="0">
              <a:solidFill>
                <a:srgbClr val="006600"/>
              </a:solidFill>
              <a:effectLst/>
              <a:latin typeface="+mj-lt"/>
              <a:cs typeface="Times New Roman" pitchFamily="18" charset="0"/>
            </a:endParaRPr>
          </a:p>
        </p:txBody>
      </p:sp>
    </p:spTree>
    <p:extLst>
      <p:ext uri="{BB962C8B-B14F-4D97-AF65-F5344CB8AC3E}">
        <p14:creationId xmlns:p14="http://schemas.microsoft.com/office/powerpoint/2010/main" val="1839744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006600"/>
                </a:solidFill>
                <a:effectLst/>
                <a:latin typeface="+mj-lt"/>
                <a:cs typeface="Times New Roman" pitchFamily="18" charset="0"/>
              </a:rPr>
              <a:t>Tôi tuyên xưng có một Phép Rửa để tha tội. Tôi trông đợi kẻ chết sống lại và sự</a:t>
            </a:r>
            <a:r>
              <a:rPr lang="en-US" sz="6600" b="0" dirty="0">
                <a:solidFill>
                  <a:srgbClr val="006600"/>
                </a:solidFill>
                <a:effectLst/>
                <a:latin typeface="+mj-lt"/>
                <a:cs typeface="Times New Roman" pitchFamily="18" charset="0"/>
              </a:rPr>
              <a:t> </a:t>
            </a:r>
            <a:r>
              <a:rPr lang="vi-VN" sz="6600" b="0" dirty="0">
                <a:solidFill>
                  <a:srgbClr val="006600"/>
                </a:solidFill>
                <a:effectLst/>
                <a:latin typeface="+mj-lt"/>
                <a:cs typeface="Times New Roman" pitchFamily="18" charset="0"/>
              </a:rPr>
              <a:t>sống đời sau. </a:t>
            </a:r>
            <a:r>
              <a:rPr lang="vi-VN" sz="6600" b="0" u="sng" dirty="0">
                <a:solidFill>
                  <a:srgbClr val="FF0000"/>
                </a:solidFill>
                <a:effectLst/>
                <a:latin typeface="+mj-lt"/>
                <a:cs typeface="Times New Roman" pitchFamily="18" charset="0"/>
              </a:rPr>
              <a:t>Amen.</a:t>
            </a:r>
            <a:endParaRPr lang="en-US" sz="6600" b="0" u="sng" dirty="0">
              <a:solidFill>
                <a:srgbClr val="FF0000"/>
              </a:solidFill>
              <a:effectLst/>
              <a:latin typeface="+mj-lt"/>
              <a:cs typeface="Times New Roman" pitchFamily="18" charset="0"/>
            </a:endParaRPr>
          </a:p>
        </p:txBody>
      </p:sp>
    </p:spTree>
    <p:extLst>
      <p:ext uri="{BB962C8B-B14F-4D97-AF65-F5344CB8AC3E}">
        <p14:creationId xmlns:p14="http://schemas.microsoft.com/office/powerpoint/2010/main" val="37915394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rgbClr val="003399"/>
                </a:solidFill>
                <a:effectLst/>
                <a:latin typeface="+mj-lt"/>
                <a:cs typeface="Times New Roman" panose="02020603050405020304" pitchFamily="18" charset="0"/>
              </a:rPr>
            </a:br>
            <a:endParaRPr lang="en-US" sz="6600" b="0" dirty="0">
              <a:solidFill>
                <a:srgbClr val="003399"/>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102983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gold chalice with grapes and wheat ears&#10;&#10;Description automatically generated">
            <a:extLst>
              <a:ext uri="{FF2B5EF4-FFF2-40B4-BE49-F238E27FC236}">
                <a16:creationId xmlns:a16="http://schemas.microsoft.com/office/drawing/2014/main" id="{669D8FC7-1910-43DE-B017-ED076B922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 y="34290"/>
            <a:ext cx="9160938" cy="5143500"/>
          </a:xfrm>
          <a:prstGeom prst="rect">
            <a:avLst/>
          </a:prstGeom>
        </p:spPr>
      </p:pic>
      <p:sp>
        <p:nvSpPr>
          <p:cNvPr id="8" name="Rectangle 7">
            <a:extLst>
              <a:ext uri="{FF2B5EF4-FFF2-40B4-BE49-F238E27FC236}">
                <a16:creationId xmlns:a16="http://schemas.microsoft.com/office/drawing/2014/main" id="{DA6B4C44-F3D8-4586-B4D6-AD5A52B3E3B3}"/>
              </a:ext>
            </a:extLst>
          </p:cNvPr>
          <p:cNvSpPr/>
          <p:nvPr/>
        </p:nvSpPr>
        <p:spPr>
          <a:xfrm>
            <a:off x="3810000" y="2266950"/>
            <a:ext cx="5181600" cy="1323439"/>
          </a:xfrm>
          <a:prstGeom prst="rect">
            <a:avLst/>
          </a:prstGeom>
        </p:spPr>
        <p:txBody>
          <a:bodyPr wrap="square">
            <a:spAutoFit/>
          </a:bodyPr>
          <a:lstStyle/>
          <a:p>
            <a:pPr algn="ctr"/>
            <a:r>
              <a:rPr lang="en-US" sz="4000" b="1" dirty="0" err="1">
                <a:solidFill>
                  <a:srgbClr val="002060"/>
                </a:solidFill>
              </a:rPr>
              <a:t>Còn</a:t>
            </a:r>
            <a:r>
              <a:rPr lang="en-US" sz="4000" b="1" dirty="0">
                <a:solidFill>
                  <a:srgbClr val="002060"/>
                </a:solidFill>
              </a:rPr>
              <a:t> </a:t>
            </a:r>
            <a:r>
              <a:rPr lang="en-US" sz="4000" b="1" dirty="0" err="1">
                <a:solidFill>
                  <a:srgbClr val="002060"/>
                </a:solidFill>
              </a:rPr>
              <a:t>Gì</a:t>
            </a:r>
            <a:r>
              <a:rPr lang="en-US" sz="4000" b="1" dirty="0">
                <a:solidFill>
                  <a:srgbClr val="002060"/>
                </a:solidFill>
              </a:rPr>
              <a:t> Dâng </a:t>
            </a:r>
            <a:r>
              <a:rPr lang="en-US" sz="4000" b="1" dirty="0" err="1">
                <a:solidFill>
                  <a:srgbClr val="002060"/>
                </a:solidFill>
              </a:rPr>
              <a:t>Ngài</a:t>
            </a:r>
            <a:br>
              <a:rPr lang="en-US" sz="4000" b="1" dirty="0">
                <a:solidFill>
                  <a:srgbClr val="002060"/>
                </a:solidFill>
              </a:rPr>
            </a:br>
            <a:r>
              <a:rPr lang="en-US" sz="4000" b="1" dirty="0" err="1">
                <a:solidFill>
                  <a:srgbClr val="002060"/>
                </a:solidFill>
              </a:rPr>
              <a:t>Phanxicô</a:t>
            </a:r>
            <a:endParaRPr lang="en-US" sz="4000" b="1" i="1" dirty="0">
              <a:solidFill>
                <a:srgbClr val="002060"/>
              </a:solidFill>
            </a:endParaRPr>
          </a:p>
        </p:txBody>
      </p:sp>
    </p:spTree>
    <p:extLst>
      <p:ext uri="{BB962C8B-B14F-4D97-AF65-F5344CB8AC3E}">
        <p14:creationId xmlns:p14="http://schemas.microsoft.com/office/powerpoint/2010/main" val="18001507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2ED2D47-8DC0-4F7D-87AD-92C979CB1186}"/>
              </a:ext>
            </a:extLst>
          </p:cNvPr>
          <p:cNvSpPr>
            <a:spLocks noGrp="1" noChangeArrowheads="1"/>
          </p:cNvSpPr>
          <p:nvPr>
            <p:ph type="subTitle" idx="1"/>
          </p:nvPr>
        </p:nvSpPr>
        <p:spPr>
          <a:xfrm>
            <a:off x="0" y="-19050"/>
            <a:ext cx="9144000" cy="5314950"/>
          </a:xfrm>
        </p:spPr>
        <p:txBody>
          <a:bodyPr anchor="ctr" anchorCtr="0">
            <a:noAutofit/>
          </a:bodyPr>
          <a:lstStyle/>
          <a:p>
            <a:pPr algn="just"/>
            <a:r>
              <a:rPr lang="en-US" altLang="en-US" sz="4800" b="0" u="sng" dirty="0">
                <a:solidFill>
                  <a:srgbClr val="002060"/>
                </a:solidFill>
                <a:effectLst/>
                <a:latin typeface="+mj-lt"/>
                <a:ea typeface="SimHei" panose="02010609060101010101" pitchFamily="49" charset="-122"/>
                <a:cs typeface="Times New Roman" panose="02020603050405020304" pitchFamily="18" charset="0"/>
              </a:rPr>
              <a:t>Tk1:</a:t>
            </a:r>
            <a:r>
              <a:rPr lang="en-US" altLang="en-US" sz="2400" b="0" dirty="0">
                <a:solidFill>
                  <a:srgbClr val="006600"/>
                </a:solidFill>
                <a:effectLst/>
                <a:latin typeface="+mj-lt"/>
                <a:ea typeface="SimHei" panose="02010609060101010101" pitchFamily="49" charset="-122"/>
                <a:cs typeface="Times New Roman" panose="02020603050405020304" pitchFamily="18" charset="0"/>
              </a:rPr>
              <a:t> </a:t>
            </a:r>
            <a:r>
              <a:rPr lang="vi-VN" sz="5400" b="0" dirty="0">
                <a:solidFill>
                  <a:srgbClr val="006600"/>
                </a:solidFill>
                <a:effectLst/>
                <a:latin typeface="+mj-lt"/>
              </a:rPr>
              <a:t>Như con dã tràng xe cát biển Đông, sóng nước miên man xô dạt công trình. Con nhìn mình chẳng có công chi để mà dâng Ngài trong Thánh Lễ hôm nay.</a:t>
            </a:r>
            <a:endParaRPr lang="en-US" sz="5400" b="0" dirty="0">
              <a:solidFill>
                <a:srgbClr val="006600"/>
              </a:solidFill>
              <a:effectLst/>
              <a:latin typeface="+mj-lt"/>
            </a:endParaRPr>
          </a:p>
        </p:txBody>
      </p:sp>
    </p:spTree>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2ED2D47-8DC0-4F7D-87AD-92C979CB1186}"/>
              </a:ext>
            </a:extLst>
          </p:cNvPr>
          <p:cNvSpPr>
            <a:spLocks noGrp="1" noChangeArrowheads="1"/>
          </p:cNvSpPr>
          <p:nvPr>
            <p:ph type="subTitle" idx="1"/>
          </p:nvPr>
        </p:nvSpPr>
        <p:spPr>
          <a:xfrm>
            <a:off x="0" y="0"/>
            <a:ext cx="9144000" cy="5143500"/>
          </a:xfrm>
        </p:spPr>
        <p:txBody>
          <a:bodyPr anchor="ctr" anchorCtr="0">
            <a:normAutofit/>
          </a:bodyPr>
          <a:lstStyle/>
          <a:p>
            <a:pPr algn="just"/>
            <a:r>
              <a:rPr lang="en-US" altLang="en-US" sz="6000" b="0" u="sng" dirty="0">
                <a:solidFill>
                  <a:srgbClr val="002060"/>
                </a:solidFill>
                <a:effectLst/>
                <a:latin typeface="+mj-lt"/>
                <a:ea typeface="SimHei" panose="02010609060101010101" pitchFamily="49" charset="-122"/>
                <a:cs typeface="Times New Roman" panose="02020603050405020304" pitchFamily="18" charset="0"/>
              </a:rPr>
              <a:t>Đk:</a:t>
            </a:r>
            <a:r>
              <a:rPr lang="en-US" altLang="en-US" sz="6000" b="0" dirty="0">
                <a:solidFill>
                  <a:srgbClr val="006600"/>
                </a:solidFill>
                <a:effectLst/>
                <a:latin typeface="+mj-lt"/>
                <a:ea typeface="SimHei" panose="02010609060101010101" pitchFamily="49" charset="-122"/>
                <a:cs typeface="Times New Roman" panose="02020603050405020304" pitchFamily="18" charset="0"/>
              </a:rPr>
              <a:t> </a:t>
            </a:r>
            <a:r>
              <a:rPr lang="vi-VN" sz="6000" b="0" dirty="0">
                <a:solidFill>
                  <a:srgbClr val="006600"/>
                </a:solidFill>
                <a:effectLst/>
                <a:latin typeface="+mj-lt"/>
              </a:rPr>
              <a:t>Xin dâng lên Ngài kiếp sống, ước mong sẽ bình yên. Có Chúa cho con hy vọng một đời tình yêu sẽ lên buồn đau sẽ quên.</a:t>
            </a:r>
            <a:endParaRPr lang="en-US" sz="23200" b="0" dirty="0">
              <a:solidFill>
                <a:srgbClr val="006600"/>
              </a:solidFill>
              <a:effectLst/>
              <a:latin typeface="+mj-lt"/>
            </a:endParaRPr>
          </a:p>
        </p:txBody>
      </p:sp>
    </p:spTree>
    <p:extLst>
      <p:ext uri="{BB962C8B-B14F-4D97-AF65-F5344CB8AC3E}">
        <p14:creationId xmlns:p14="http://schemas.microsoft.com/office/powerpoint/2010/main" val="192927405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9144000" cy="5143499"/>
          </a:xfrm>
        </p:spPr>
        <p:txBody>
          <a:bodyPr>
            <a:normAutofit/>
          </a:bodyPr>
          <a:lstStyle/>
          <a:p>
            <a:pPr algn="just"/>
            <a:r>
              <a:rPr lang="vi-VN" sz="5400" b="0" dirty="0">
                <a:solidFill>
                  <a:srgbClr val="006600"/>
                </a:solidFill>
                <a:effectLst/>
                <a:latin typeface="+mj-lt"/>
              </a:rPr>
              <a:t>Lạy </a:t>
            </a:r>
            <a:r>
              <a:rPr lang="en-US" sz="5400" b="0" dirty="0">
                <a:solidFill>
                  <a:srgbClr val="006600"/>
                </a:solidFill>
                <a:effectLst/>
                <a:latin typeface="+mj-lt"/>
              </a:rPr>
              <a:t>Cha </a:t>
            </a:r>
            <a:r>
              <a:rPr lang="en-US" sz="5400" b="0" dirty="0" err="1">
                <a:solidFill>
                  <a:srgbClr val="006600"/>
                </a:solidFill>
                <a:effectLst/>
                <a:latin typeface="+mj-lt"/>
              </a:rPr>
              <a:t>là</a:t>
            </a:r>
            <a:r>
              <a:rPr lang="en-US" sz="5400" b="0" dirty="0">
                <a:solidFill>
                  <a:srgbClr val="006600"/>
                </a:solidFill>
                <a:effectLst/>
                <a:latin typeface="+mj-lt"/>
              </a:rPr>
              <a:t> </a:t>
            </a:r>
            <a:r>
              <a:rPr lang="en-US" sz="5400" b="0" dirty="0" err="1">
                <a:solidFill>
                  <a:srgbClr val="006600"/>
                </a:solidFill>
                <a:effectLst/>
                <a:latin typeface="+mj-lt"/>
              </a:rPr>
              <a:t>Thiên</a:t>
            </a:r>
            <a:r>
              <a:rPr lang="en-US" sz="5400" b="0" dirty="0">
                <a:solidFill>
                  <a:srgbClr val="006600"/>
                </a:solidFill>
                <a:effectLst/>
                <a:latin typeface="+mj-lt"/>
              </a:rPr>
              <a:t> Chúa </a:t>
            </a:r>
            <a:r>
              <a:rPr lang="en-US" sz="5400" b="0" dirty="0" err="1">
                <a:solidFill>
                  <a:srgbClr val="006600"/>
                </a:solidFill>
                <a:effectLst/>
                <a:latin typeface="+mj-lt"/>
              </a:rPr>
              <a:t>toàn</a:t>
            </a:r>
            <a:r>
              <a:rPr lang="en-US" sz="5400" b="0" dirty="0">
                <a:solidFill>
                  <a:srgbClr val="006600"/>
                </a:solidFill>
                <a:effectLst/>
                <a:latin typeface="+mj-lt"/>
              </a:rPr>
              <a:t> </a:t>
            </a:r>
            <a:r>
              <a:rPr lang="en-US" sz="5400" b="0" dirty="0" err="1">
                <a:solidFill>
                  <a:srgbClr val="006600"/>
                </a:solidFill>
                <a:effectLst/>
                <a:latin typeface="+mj-lt"/>
              </a:rPr>
              <a:t>năng</a:t>
            </a:r>
            <a:r>
              <a:rPr lang="en-US" sz="5400" b="0" dirty="0">
                <a:solidFill>
                  <a:srgbClr val="006600"/>
                </a:solidFill>
                <a:effectLst/>
                <a:latin typeface="+mj-lt"/>
              </a:rPr>
              <a:t>./ Cha </a:t>
            </a:r>
            <a:r>
              <a:rPr lang="en-US" sz="5400" b="0" dirty="0" err="1">
                <a:solidFill>
                  <a:srgbClr val="006600"/>
                </a:solidFill>
                <a:effectLst/>
                <a:latin typeface="+mj-lt"/>
              </a:rPr>
              <a:t>yêu</a:t>
            </a:r>
            <a:r>
              <a:rPr lang="en-US" sz="5400" b="0" dirty="0">
                <a:solidFill>
                  <a:srgbClr val="006600"/>
                </a:solidFill>
                <a:effectLst/>
                <a:latin typeface="+mj-lt"/>
              </a:rPr>
              <a:t> </a:t>
            </a:r>
            <a:r>
              <a:rPr lang="en-US" sz="5400" b="0" dirty="0" err="1">
                <a:solidFill>
                  <a:srgbClr val="006600"/>
                </a:solidFill>
                <a:effectLst/>
                <a:latin typeface="+mj-lt"/>
              </a:rPr>
              <a:t>thương</a:t>
            </a:r>
            <a:r>
              <a:rPr lang="en-US" sz="5400" b="0" dirty="0">
                <a:solidFill>
                  <a:srgbClr val="006600"/>
                </a:solidFill>
                <a:effectLst/>
                <a:latin typeface="+mj-lt"/>
              </a:rPr>
              <a:t> </a:t>
            </a:r>
            <a:r>
              <a:rPr lang="en-US" sz="5400" b="0" dirty="0" err="1">
                <a:solidFill>
                  <a:srgbClr val="006600"/>
                </a:solidFill>
                <a:effectLst/>
                <a:latin typeface="+mj-lt"/>
              </a:rPr>
              <a:t>sáng</a:t>
            </a:r>
            <a:r>
              <a:rPr lang="en-US" sz="5400" b="0" dirty="0">
                <a:solidFill>
                  <a:srgbClr val="006600"/>
                </a:solidFill>
                <a:effectLst/>
                <a:latin typeface="+mj-lt"/>
              </a:rPr>
              <a:t> </a:t>
            </a:r>
            <a:r>
              <a:rPr lang="en-US" sz="5400" b="0" dirty="0" err="1">
                <a:solidFill>
                  <a:srgbClr val="006600"/>
                </a:solidFill>
                <a:effectLst/>
                <a:latin typeface="+mj-lt"/>
              </a:rPr>
              <a:t>tạo</a:t>
            </a:r>
            <a:r>
              <a:rPr lang="en-US" sz="5400" b="0" dirty="0">
                <a:solidFill>
                  <a:srgbClr val="006600"/>
                </a:solidFill>
                <a:effectLst/>
                <a:latin typeface="+mj-lt"/>
              </a:rPr>
              <a:t> </a:t>
            </a:r>
            <a:r>
              <a:rPr lang="en-US" sz="5400" b="0" dirty="0" err="1">
                <a:solidFill>
                  <a:srgbClr val="006600"/>
                </a:solidFill>
                <a:effectLst/>
                <a:latin typeface="+mj-lt"/>
              </a:rPr>
              <a:t>và</a:t>
            </a:r>
            <a:r>
              <a:rPr lang="en-US" sz="5400" b="0" dirty="0">
                <a:solidFill>
                  <a:srgbClr val="006600"/>
                </a:solidFill>
                <a:effectLst/>
                <a:latin typeface="+mj-lt"/>
              </a:rPr>
              <a:t> </a:t>
            </a:r>
            <a:r>
              <a:rPr lang="en-US" sz="5400" b="0" dirty="0" err="1">
                <a:solidFill>
                  <a:srgbClr val="006600"/>
                </a:solidFill>
                <a:effectLst/>
                <a:latin typeface="+mj-lt"/>
              </a:rPr>
              <a:t>cứu</a:t>
            </a:r>
            <a:r>
              <a:rPr lang="en-US" sz="5400" b="0" dirty="0">
                <a:solidFill>
                  <a:srgbClr val="006600"/>
                </a:solidFill>
                <a:effectLst/>
                <a:latin typeface="+mj-lt"/>
              </a:rPr>
              <a:t> </a:t>
            </a:r>
            <a:r>
              <a:rPr lang="en-US" sz="5400" b="0" dirty="0" err="1">
                <a:solidFill>
                  <a:srgbClr val="006600"/>
                </a:solidFill>
                <a:effectLst/>
                <a:latin typeface="+mj-lt"/>
              </a:rPr>
              <a:t>độ</a:t>
            </a:r>
            <a:r>
              <a:rPr lang="en-US" sz="5400" b="0" dirty="0">
                <a:solidFill>
                  <a:srgbClr val="006600"/>
                </a:solidFill>
                <a:effectLst/>
                <a:latin typeface="+mj-lt"/>
              </a:rPr>
              <a:t> </a:t>
            </a:r>
            <a:r>
              <a:rPr lang="en-US" sz="5400" b="0" dirty="0" err="1">
                <a:solidFill>
                  <a:srgbClr val="006600"/>
                </a:solidFill>
                <a:effectLst/>
                <a:latin typeface="+mj-lt"/>
              </a:rPr>
              <a:t>muôn</a:t>
            </a:r>
            <a:r>
              <a:rPr lang="en-US" sz="5400" b="0" dirty="0">
                <a:solidFill>
                  <a:srgbClr val="006600"/>
                </a:solidFill>
                <a:effectLst/>
                <a:latin typeface="+mj-lt"/>
              </a:rPr>
              <a:t> </a:t>
            </a:r>
            <a:r>
              <a:rPr lang="en-US" sz="5400" b="0" dirty="0" err="1">
                <a:solidFill>
                  <a:srgbClr val="006600"/>
                </a:solidFill>
                <a:effectLst/>
                <a:latin typeface="+mj-lt"/>
              </a:rPr>
              <a:t>loài</a:t>
            </a:r>
            <a:r>
              <a:rPr lang="en-US" sz="5400" b="0" dirty="0">
                <a:solidFill>
                  <a:srgbClr val="006600"/>
                </a:solidFill>
                <a:effectLst/>
                <a:latin typeface="+mj-lt"/>
              </a:rPr>
              <a:t>./ Cha đã </a:t>
            </a:r>
            <a:r>
              <a:rPr lang="en-US" sz="5400" b="0" dirty="0" err="1">
                <a:solidFill>
                  <a:srgbClr val="006600"/>
                </a:solidFill>
                <a:effectLst/>
                <a:latin typeface="+mj-lt"/>
              </a:rPr>
              <a:t>sai</a:t>
            </a:r>
            <a:r>
              <a:rPr lang="en-US" sz="5400" b="0" dirty="0">
                <a:solidFill>
                  <a:srgbClr val="006600"/>
                </a:solidFill>
                <a:effectLst/>
                <a:latin typeface="+mj-lt"/>
              </a:rPr>
              <a:t> con </a:t>
            </a:r>
            <a:r>
              <a:rPr lang="en-US" sz="5400" b="0" dirty="0" err="1">
                <a:solidFill>
                  <a:srgbClr val="006600"/>
                </a:solidFill>
                <a:effectLst/>
                <a:latin typeface="+mj-lt"/>
              </a:rPr>
              <a:t>một</a:t>
            </a:r>
            <a:r>
              <a:rPr lang="en-US" sz="5400" b="0" dirty="0">
                <a:solidFill>
                  <a:srgbClr val="006600"/>
                </a:solidFill>
                <a:effectLst/>
                <a:latin typeface="+mj-lt"/>
              </a:rPr>
              <a:t> </a:t>
            </a:r>
            <a:r>
              <a:rPr lang="en-US" sz="5400" b="0" dirty="0" err="1">
                <a:solidFill>
                  <a:srgbClr val="006600"/>
                </a:solidFill>
                <a:effectLst/>
                <a:latin typeface="+mj-lt"/>
              </a:rPr>
              <a:t>làm</a:t>
            </a:r>
            <a:r>
              <a:rPr lang="en-US" sz="5400" b="0" dirty="0">
                <a:solidFill>
                  <a:srgbClr val="006600"/>
                </a:solidFill>
                <a:effectLst/>
                <a:latin typeface="+mj-lt"/>
              </a:rPr>
              <a:t> </a:t>
            </a:r>
            <a:r>
              <a:rPr lang="en-US" sz="5400" b="0" dirty="0" err="1">
                <a:solidFill>
                  <a:srgbClr val="006600"/>
                </a:solidFill>
                <a:effectLst/>
                <a:latin typeface="+mj-lt"/>
              </a:rPr>
              <a:t>người</a:t>
            </a:r>
            <a:r>
              <a:rPr lang="en-US" sz="5400" b="0" dirty="0">
                <a:solidFill>
                  <a:srgbClr val="006600"/>
                </a:solidFill>
                <a:effectLst/>
                <a:latin typeface="+mj-lt"/>
              </a:rPr>
              <a:t> ở </a:t>
            </a:r>
            <a:r>
              <a:rPr lang="en-US" sz="5400" b="0" dirty="0" err="1">
                <a:solidFill>
                  <a:srgbClr val="006600"/>
                </a:solidFill>
                <a:effectLst/>
                <a:latin typeface="+mj-lt"/>
              </a:rPr>
              <a:t>giữa</a:t>
            </a:r>
            <a:r>
              <a:rPr lang="en-US" sz="5400" b="0" dirty="0">
                <a:solidFill>
                  <a:srgbClr val="006600"/>
                </a:solidFill>
                <a:effectLst/>
                <a:latin typeface="+mj-lt"/>
              </a:rPr>
              <a:t> </a:t>
            </a:r>
            <a:r>
              <a:rPr lang="en-US" sz="5400" b="0" dirty="0" err="1">
                <a:solidFill>
                  <a:srgbClr val="006600"/>
                </a:solidFill>
                <a:effectLst/>
                <a:latin typeface="+mj-lt"/>
              </a:rPr>
              <a:t>chúng</a:t>
            </a:r>
            <a:r>
              <a:rPr lang="en-US" sz="5400" b="0" dirty="0">
                <a:solidFill>
                  <a:srgbClr val="006600"/>
                </a:solidFill>
                <a:effectLst/>
                <a:latin typeface="+mj-lt"/>
              </a:rPr>
              <a:t> con./ </a:t>
            </a:r>
            <a:r>
              <a:rPr lang="en-US" sz="5400" b="0" dirty="0" err="1">
                <a:solidFill>
                  <a:srgbClr val="006600"/>
                </a:solidFill>
                <a:effectLst/>
                <a:latin typeface="+mj-lt"/>
              </a:rPr>
              <a:t>Người</a:t>
            </a:r>
            <a:r>
              <a:rPr lang="en-US" sz="5400" b="0" dirty="0">
                <a:solidFill>
                  <a:srgbClr val="006600"/>
                </a:solidFill>
                <a:effectLst/>
                <a:latin typeface="+mj-lt"/>
              </a:rPr>
              <a:t> đã </a:t>
            </a:r>
            <a:r>
              <a:rPr lang="en-US" sz="5400" b="0" dirty="0" err="1">
                <a:solidFill>
                  <a:srgbClr val="006600"/>
                </a:solidFill>
                <a:effectLst/>
                <a:latin typeface="+mj-lt"/>
              </a:rPr>
              <a:t>hy</a:t>
            </a:r>
            <a:r>
              <a:rPr lang="en-US" sz="5400" b="0" dirty="0">
                <a:solidFill>
                  <a:srgbClr val="006600"/>
                </a:solidFill>
                <a:effectLst/>
                <a:latin typeface="+mj-lt"/>
              </a:rPr>
              <a:t> sinh </a:t>
            </a:r>
            <a:r>
              <a:rPr lang="en-US" sz="5400" b="0" dirty="0" err="1">
                <a:solidFill>
                  <a:srgbClr val="006600"/>
                </a:solidFill>
                <a:effectLst/>
                <a:latin typeface="+mj-lt"/>
              </a:rPr>
              <a:t>chịu</a:t>
            </a:r>
            <a:r>
              <a:rPr lang="en-US" sz="5400" b="0" dirty="0">
                <a:solidFill>
                  <a:srgbClr val="006600"/>
                </a:solidFill>
                <a:effectLst/>
                <a:latin typeface="+mj-lt"/>
              </a:rPr>
              <a:t> </a:t>
            </a:r>
            <a:r>
              <a:rPr lang="en-US" sz="5400" b="0" dirty="0" err="1">
                <a:solidFill>
                  <a:srgbClr val="006600"/>
                </a:solidFill>
                <a:effectLst/>
                <a:latin typeface="+mj-lt"/>
              </a:rPr>
              <a:t>chết</a:t>
            </a:r>
            <a:r>
              <a:rPr lang="en-US" sz="5400" b="0" dirty="0">
                <a:solidFill>
                  <a:srgbClr val="006600"/>
                </a:solidFill>
                <a:effectLst/>
                <a:latin typeface="+mj-lt"/>
              </a:rPr>
              <a:t> </a:t>
            </a:r>
            <a:r>
              <a:rPr lang="en-US" sz="5400" b="0" dirty="0" err="1">
                <a:solidFill>
                  <a:srgbClr val="006600"/>
                </a:solidFill>
                <a:effectLst/>
                <a:latin typeface="+mj-lt"/>
              </a:rPr>
              <a:t>và</a:t>
            </a:r>
            <a:r>
              <a:rPr lang="en-US" sz="5400" b="0" dirty="0">
                <a:solidFill>
                  <a:srgbClr val="006600"/>
                </a:solidFill>
                <a:effectLst/>
                <a:latin typeface="+mj-lt"/>
              </a:rPr>
              <a:t> </a:t>
            </a:r>
            <a:r>
              <a:rPr lang="en-US" sz="5400" b="0" dirty="0" err="1">
                <a:solidFill>
                  <a:srgbClr val="006600"/>
                </a:solidFill>
                <a:effectLst/>
                <a:latin typeface="+mj-lt"/>
              </a:rPr>
              <a:t>phục</a:t>
            </a:r>
            <a:r>
              <a:rPr lang="en-US" sz="5400" b="0" dirty="0">
                <a:solidFill>
                  <a:srgbClr val="006600"/>
                </a:solidFill>
                <a:effectLst/>
                <a:latin typeface="+mj-lt"/>
              </a:rPr>
              <a:t> sinh/ </a:t>
            </a:r>
          </a:p>
        </p:txBody>
      </p:sp>
    </p:spTree>
    <p:extLst>
      <p:ext uri="{BB962C8B-B14F-4D97-AF65-F5344CB8AC3E}">
        <p14:creationId xmlns:p14="http://schemas.microsoft.com/office/powerpoint/2010/main" val="55752701"/>
      </p:ext>
    </p:extLst>
  </p:cSld>
  <p:clrMapOvr>
    <a:masterClrMapping/>
  </p:clrMapOvr>
  <p:transition spd="slow" advClick="0"/>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2ED2D47-8DC0-4F7D-87AD-92C979CB1186}"/>
              </a:ext>
            </a:extLst>
          </p:cNvPr>
          <p:cNvSpPr>
            <a:spLocks noGrp="1" noChangeArrowheads="1"/>
          </p:cNvSpPr>
          <p:nvPr>
            <p:ph type="subTitle" idx="1"/>
          </p:nvPr>
        </p:nvSpPr>
        <p:spPr>
          <a:xfrm>
            <a:off x="0" y="0"/>
            <a:ext cx="9144000" cy="5143500"/>
          </a:xfrm>
        </p:spPr>
        <p:txBody>
          <a:bodyPr anchor="ctr" anchorCtr="0">
            <a:noAutofit/>
          </a:bodyPr>
          <a:lstStyle/>
          <a:p>
            <a:pPr algn="just"/>
            <a:r>
              <a:rPr lang="en-US" altLang="en-US" sz="4800" b="0" u="sng" dirty="0">
                <a:solidFill>
                  <a:srgbClr val="002060"/>
                </a:solidFill>
                <a:effectLst/>
                <a:latin typeface="+mj-lt"/>
                <a:ea typeface="SimHei" panose="02010609060101010101" pitchFamily="49" charset="-122"/>
                <a:cs typeface="Times New Roman" panose="02020603050405020304" pitchFamily="18" charset="0"/>
              </a:rPr>
              <a:t>Tk2:</a:t>
            </a:r>
            <a:r>
              <a:rPr lang="en-US" altLang="en-US" sz="2400" b="0" dirty="0">
                <a:solidFill>
                  <a:srgbClr val="006600"/>
                </a:solidFill>
                <a:effectLst/>
                <a:latin typeface="+mj-lt"/>
                <a:ea typeface="SimHei" panose="02010609060101010101" pitchFamily="49" charset="-122"/>
                <a:cs typeface="Times New Roman" panose="02020603050405020304" pitchFamily="18" charset="0"/>
              </a:rPr>
              <a:t>  </a:t>
            </a:r>
            <a:r>
              <a:rPr lang="vi-VN" sz="5400" b="0" dirty="0">
                <a:solidFill>
                  <a:srgbClr val="006600"/>
                </a:solidFill>
                <a:effectLst/>
                <a:latin typeface="+mj-lt"/>
              </a:rPr>
              <a:t>Như phiến đá mòn trơ với thời gian, sống giữa nhân gian vẫn nằm vô tình. Con nhìn mình chẳng có thương yêu để mà dâng Ngài trong Thánh Lễ hôm nay.</a:t>
            </a:r>
            <a:endParaRPr lang="en-US" sz="5400" b="0" dirty="0">
              <a:solidFill>
                <a:srgbClr val="006600"/>
              </a:solidFill>
              <a:effectLst/>
              <a:latin typeface="+mj-lt"/>
            </a:endParaRPr>
          </a:p>
        </p:txBody>
      </p:sp>
    </p:spTree>
    <p:extLst>
      <p:ext uri="{BB962C8B-B14F-4D97-AF65-F5344CB8AC3E}">
        <p14:creationId xmlns:p14="http://schemas.microsoft.com/office/powerpoint/2010/main" val="2540658202"/>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2ED2D47-8DC0-4F7D-87AD-92C979CB1186}"/>
              </a:ext>
            </a:extLst>
          </p:cNvPr>
          <p:cNvSpPr>
            <a:spLocks noGrp="1" noChangeArrowheads="1"/>
          </p:cNvSpPr>
          <p:nvPr>
            <p:ph type="subTitle" idx="1"/>
          </p:nvPr>
        </p:nvSpPr>
        <p:spPr>
          <a:xfrm>
            <a:off x="0" y="0"/>
            <a:ext cx="9144000" cy="5143500"/>
          </a:xfrm>
        </p:spPr>
        <p:txBody>
          <a:bodyPr anchor="ctr" anchorCtr="0">
            <a:normAutofit/>
          </a:bodyPr>
          <a:lstStyle/>
          <a:p>
            <a:pPr algn="just"/>
            <a:r>
              <a:rPr lang="en-US" altLang="en-US" sz="5800" b="0" u="sng" dirty="0">
                <a:solidFill>
                  <a:srgbClr val="002060"/>
                </a:solidFill>
                <a:effectLst/>
                <a:latin typeface="+mj-lt"/>
                <a:ea typeface="SimHei" panose="02010609060101010101" pitchFamily="49" charset="-122"/>
                <a:cs typeface="Times New Roman" panose="02020603050405020304" pitchFamily="18" charset="0"/>
              </a:rPr>
              <a:t>Đk:</a:t>
            </a:r>
            <a:r>
              <a:rPr lang="en-US" altLang="en-US" sz="5800" b="0" dirty="0">
                <a:solidFill>
                  <a:srgbClr val="006600"/>
                </a:solidFill>
                <a:effectLst/>
                <a:latin typeface="+mj-lt"/>
                <a:ea typeface="SimHei" panose="02010609060101010101" pitchFamily="49" charset="-122"/>
                <a:cs typeface="Times New Roman" panose="02020603050405020304" pitchFamily="18" charset="0"/>
              </a:rPr>
              <a:t> </a:t>
            </a:r>
            <a:r>
              <a:rPr lang="vi-VN" sz="6000" b="0" dirty="0">
                <a:solidFill>
                  <a:srgbClr val="006600"/>
                </a:solidFill>
                <a:effectLst/>
                <a:latin typeface="+mj-lt"/>
              </a:rPr>
              <a:t>Xin dâng lên Ngài kiếp sống, ước mong sẽ bình yên. Có Chúa cho con hy vọng một đời tình yêu sẽ lên buồn đau sẽ quên.</a:t>
            </a:r>
            <a:endParaRPr lang="en-US" sz="23200" b="0" dirty="0">
              <a:solidFill>
                <a:srgbClr val="006600"/>
              </a:solidFill>
              <a:effectLst/>
              <a:latin typeface="+mj-lt"/>
            </a:endParaRPr>
          </a:p>
        </p:txBody>
      </p:sp>
    </p:spTree>
    <p:extLst>
      <p:ext uri="{BB962C8B-B14F-4D97-AF65-F5344CB8AC3E}">
        <p14:creationId xmlns:p14="http://schemas.microsoft.com/office/powerpoint/2010/main" val="1681963952"/>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12364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erson holding a globe&#10;&#10;Description automatically generated">
            <a:extLst>
              <a:ext uri="{FF2B5EF4-FFF2-40B4-BE49-F238E27FC236}">
                <a16:creationId xmlns:a16="http://schemas.microsoft.com/office/drawing/2014/main" id="{93BFE153-5C82-460C-B940-0D7F0C89DC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7586903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u="sng" dirty="0">
                <a:solidFill>
                  <a:srgbClr val="002060"/>
                </a:solidFill>
                <a:effectLst/>
                <a:latin typeface="+mj-lt"/>
                <a:ea typeface="Tahoma" pitchFamily="34" charset="0"/>
                <a:cs typeface="Times New Roman" pitchFamily="18" charset="0"/>
              </a:rPr>
              <a:t>Ca </a:t>
            </a:r>
            <a:r>
              <a:rPr lang="en-US" sz="6600" b="0" u="sng" dirty="0" err="1">
                <a:solidFill>
                  <a:srgbClr val="002060"/>
                </a:solidFill>
                <a:effectLst/>
                <a:latin typeface="+mj-lt"/>
                <a:ea typeface="Tahoma" pitchFamily="34" charset="0"/>
                <a:cs typeface="Times New Roman" pitchFamily="18" charset="0"/>
              </a:rPr>
              <a:t>Nguyện</a:t>
            </a:r>
            <a:r>
              <a:rPr lang="en-US" sz="6600" b="0" u="sng" dirty="0">
                <a:solidFill>
                  <a:srgbClr val="002060"/>
                </a:solidFill>
                <a:effectLst/>
                <a:latin typeface="+mj-lt"/>
                <a:ea typeface="Tahoma" pitchFamily="34" charset="0"/>
                <a:cs typeface="Times New Roman" pitchFamily="18" charset="0"/>
              </a:rPr>
              <a:t> </a:t>
            </a:r>
            <a:r>
              <a:rPr lang="en-US" sz="6600" b="0" u="sng" dirty="0" err="1">
                <a:solidFill>
                  <a:srgbClr val="002060"/>
                </a:solidFill>
                <a:effectLst/>
                <a:latin typeface="+mj-lt"/>
                <a:ea typeface="Tahoma" pitchFamily="34" charset="0"/>
                <a:cs typeface="Times New Roman" pitchFamily="18" charset="0"/>
              </a:rPr>
              <a:t>Hiệp</a:t>
            </a:r>
            <a:r>
              <a:rPr lang="en-US" sz="6600" b="0" u="sng" dirty="0">
                <a:solidFill>
                  <a:srgbClr val="002060"/>
                </a:solidFill>
                <a:effectLst/>
                <a:latin typeface="+mj-lt"/>
                <a:ea typeface="Tahoma" pitchFamily="34" charset="0"/>
                <a:cs typeface="Times New Roman" pitchFamily="18" charset="0"/>
              </a:rPr>
              <a:t> </a:t>
            </a:r>
            <a:r>
              <a:rPr lang="en-US" sz="6600" b="0" u="sng" dirty="0" err="1">
                <a:solidFill>
                  <a:srgbClr val="002060"/>
                </a:solidFill>
                <a:effectLst/>
                <a:latin typeface="+mj-lt"/>
                <a:ea typeface="Tahoma" pitchFamily="34" charset="0"/>
                <a:cs typeface="Times New Roman" pitchFamily="18" charset="0"/>
              </a:rPr>
              <a:t>Lễ</a:t>
            </a:r>
            <a:br>
              <a:rPr lang="en-US" sz="8000" b="0" u="sng" dirty="0">
                <a:solidFill>
                  <a:srgbClr val="002060"/>
                </a:solidFill>
                <a:effectLst/>
                <a:latin typeface="+mj-lt"/>
                <a:ea typeface="Tahoma" pitchFamily="34" charset="0"/>
                <a:cs typeface="Times New Roman" pitchFamily="18" charset="0"/>
              </a:rPr>
            </a:br>
            <a:r>
              <a:rPr lang="en-US" sz="8000" b="0" dirty="0" err="1">
                <a:solidFill>
                  <a:srgbClr val="002060"/>
                </a:solidFill>
                <a:effectLst/>
                <a:latin typeface="+mj-lt"/>
                <a:ea typeface="Tahoma" pitchFamily="34" charset="0"/>
                <a:cs typeface="Times New Roman" pitchFamily="18" charset="0"/>
              </a:rPr>
              <a:t>Ngài</a:t>
            </a:r>
            <a:r>
              <a:rPr lang="en-US" sz="8000" b="0" dirty="0">
                <a:solidFill>
                  <a:srgbClr val="002060"/>
                </a:solidFill>
                <a:effectLst/>
                <a:latin typeface="+mj-lt"/>
                <a:ea typeface="Tahoma" pitchFamily="34" charset="0"/>
                <a:cs typeface="Times New Roman" pitchFamily="18" charset="0"/>
              </a:rPr>
              <a:t> </a:t>
            </a:r>
            <a:r>
              <a:rPr lang="en-US" sz="8000" b="0" dirty="0" err="1">
                <a:solidFill>
                  <a:srgbClr val="002060"/>
                </a:solidFill>
                <a:effectLst/>
                <a:latin typeface="+mj-lt"/>
                <a:ea typeface="Tahoma" pitchFamily="34" charset="0"/>
                <a:cs typeface="Times New Roman" pitchFamily="18" charset="0"/>
              </a:rPr>
              <a:t>Gọi</a:t>
            </a:r>
            <a:r>
              <a:rPr lang="en-US" sz="8000" b="0" dirty="0">
                <a:solidFill>
                  <a:srgbClr val="002060"/>
                </a:solidFill>
                <a:effectLst/>
                <a:latin typeface="+mj-lt"/>
                <a:ea typeface="Tahoma" pitchFamily="34" charset="0"/>
                <a:cs typeface="Times New Roman" pitchFamily="18" charset="0"/>
              </a:rPr>
              <a:t> Con </a:t>
            </a:r>
            <a:r>
              <a:rPr lang="en-US" sz="8000" b="0" dirty="0" err="1">
                <a:solidFill>
                  <a:srgbClr val="002060"/>
                </a:solidFill>
                <a:effectLst/>
                <a:latin typeface="+mj-lt"/>
                <a:ea typeface="Tahoma" pitchFamily="34" charset="0"/>
                <a:cs typeface="Times New Roman" pitchFamily="18" charset="0"/>
              </a:rPr>
              <a:t>Đi</a:t>
            </a:r>
            <a:br>
              <a:rPr lang="en-US" sz="9600" b="0" dirty="0">
                <a:solidFill>
                  <a:srgbClr val="002060"/>
                </a:solidFill>
                <a:effectLst/>
                <a:latin typeface="+mj-lt"/>
                <a:ea typeface="Tahoma" pitchFamily="34" charset="0"/>
                <a:cs typeface="Times New Roman" pitchFamily="18" charset="0"/>
              </a:rPr>
            </a:br>
            <a:r>
              <a:rPr lang="en-US" sz="4000" b="0" i="1" dirty="0" err="1">
                <a:solidFill>
                  <a:srgbClr val="002060"/>
                </a:solidFill>
                <a:effectLst/>
                <a:latin typeface="+mj-lt"/>
                <a:ea typeface="Tahoma" pitchFamily="34" charset="0"/>
                <a:cs typeface="Times New Roman" pitchFamily="18" charset="0"/>
              </a:rPr>
              <a:t>Giang</a:t>
            </a:r>
            <a:r>
              <a:rPr lang="en-US" sz="4000" b="0" i="1" dirty="0">
                <a:solidFill>
                  <a:srgbClr val="002060"/>
                </a:solidFill>
                <a:effectLst/>
                <a:latin typeface="+mj-lt"/>
                <a:ea typeface="Tahoma" pitchFamily="34" charset="0"/>
                <a:cs typeface="Times New Roman" pitchFamily="18" charset="0"/>
              </a:rPr>
              <a:t> </a:t>
            </a:r>
            <a:r>
              <a:rPr lang="en-US" sz="4000" b="0" i="1" dirty="0" err="1">
                <a:solidFill>
                  <a:srgbClr val="002060"/>
                </a:solidFill>
                <a:effectLst/>
                <a:latin typeface="+mj-lt"/>
                <a:ea typeface="Tahoma" pitchFamily="34" charset="0"/>
                <a:cs typeface="Times New Roman" pitchFamily="18" charset="0"/>
              </a:rPr>
              <a:t>Ân</a:t>
            </a:r>
            <a:endParaRPr lang="en-US" sz="8000" b="0" i="1" dirty="0">
              <a:solidFill>
                <a:srgbClr val="002060"/>
              </a:solidFill>
              <a:effectLst/>
              <a:latin typeface="+mj-lt"/>
              <a:ea typeface="Tahoma" pitchFamily="34" charset="0"/>
              <a:cs typeface="Times New Roman" pitchFamily="18" charset="0"/>
            </a:endParaRPr>
          </a:p>
        </p:txBody>
      </p:sp>
    </p:spTree>
    <p:extLst>
      <p:ext uri="{BB962C8B-B14F-4D97-AF65-F5344CB8AC3E}">
        <p14:creationId xmlns:p14="http://schemas.microsoft.com/office/powerpoint/2010/main" val="21901978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EDD5D4F5-A011-44EB-A849-E2A252AC66AC}"/>
              </a:ext>
            </a:extLst>
          </p:cNvPr>
          <p:cNvSpPr>
            <a:spLocks noGrp="1" noChangeArrowheads="1"/>
          </p:cNvSpPr>
          <p:nvPr>
            <p:ph type="subTitle" idx="1"/>
          </p:nvPr>
        </p:nvSpPr>
        <p:spPr>
          <a:xfrm>
            <a:off x="0" y="0"/>
            <a:ext cx="9144000" cy="5143500"/>
          </a:xfrm>
        </p:spPr>
        <p:txBody>
          <a:bodyPr>
            <a:noAutofit/>
          </a:bodyPr>
          <a:lstStyle/>
          <a:p>
            <a:pPr marL="27385" algn="just">
              <a:lnSpc>
                <a:spcPct val="130000"/>
              </a:lnSpc>
            </a:pPr>
            <a:r>
              <a:rPr lang="en-US" altLang="en-US" sz="4400" b="0" u="sng" dirty="0">
                <a:solidFill>
                  <a:srgbClr val="002060"/>
                </a:solidFill>
                <a:effectLst/>
                <a:latin typeface="+mj-lt"/>
                <a:ea typeface="Tahoma" panose="020B0604030504040204" pitchFamily="34" charset="0"/>
                <a:cs typeface="Times New Roman" panose="02020603050405020304" pitchFamily="18" charset="0"/>
              </a:rPr>
              <a:t>Tk1</a:t>
            </a:r>
            <a:r>
              <a:rPr lang="en-US" altLang="en-US" sz="4400" b="0" dirty="0">
                <a:solidFill>
                  <a:srgbClr val="006600"/>
                </a:solidFill>
                <a:effectLst/>
                <a:latin typeface="+mj-lt"/>
                <a:ea typeface="Tahoma" panose="020B0604030504040204" pitchFamily="34" charset="0"/>
                <a:cs typeface="Times New Roman" panose="02020603050405020304" pitchFamily="18" charset="0"/>
              </a:rPr>
              <a:t> </a:t>
            </a:r>
            <a:r>
              <a:rPr lang="vi-VN" sz="4400" b="0" dirty="0">
                <a:solidFill>
                  <a:srgbClr val="006600"/>
                </a:solidFill>
                <a:effectLst/>
                <a:latin typeface="+mj-lt"/>
              </a:rPr>
              <a:t>Ngài gọi con đi, đi vào đời làm chứng nhân Tin Mừng. Dù rằng thân con có là gì mà xứng với ơn thiêng? Ngài dạy con yêu, yêu đồng loại như yêu chính thân mình mà lòng con nhỏ bé Chúa ơi! </a:t>
            </a:r>
            <a:endParaRPr lang="en-US" altLang="en-US" sz="4400" b="0" u="sng" dirty="0">
              <a:solidFill>
                <a:srgbClr val="006600"/>
              </a:solidFill>
              <a:effectLst/>
              <a:latin typeface="+mj-lt"/>
              <a:ea typeface="Tahoma" panose="020B0604030504040204" pitchFamily="34" charset="0"/>
              <a:cs typeface="Times New Roman" panose="02020603050405020304"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9BA68823-F2C2-4CCF-82F6-1460058767AB}"/>
              </a:ext>
            </a:extLst>
          </p:cNvPr>
          <p:cNvSpPr>
            <a:spLocks noGrp="1" noChangeArrowheads="1"/>
          </p:cNvSpPr>
          <p:nvPr>
            <p:ph type="subTitle" idx="1"/>
          </p:nvPr>
        </p:nvSpPr>
        <p:spPr>
          <a:xfrm>
            <a:off x="0" y="0"/>
            <a:ext cx="9144000" cy="5143500"/>
          </a:xfrm>
        </p:spPr>
        <p:txBody>
          <a:bodyPr anchor="ctr" anchorCtr="0">
            <a:noAutofit/>
          </a:bodyPr>
          <a:lstStyle/>
          <a:p>
            <a:pPr marL="27385" algn="just">
              <a:lnSpc>
                <a:spcPct val="120000"/>
              </a:lnSpc>
            </a:pPr>
            <a:r>
              <a:rPr lang="en-US" altLang="en-US" sz="4800" b="0" u="sng" dirty="0">
                <a:solidFill>
                  <a:srgbClr val="002060"/>
                </a:solidFill>
                <a:effectLst/>
                <a:latin typeface="+mj-lt"/>
                <a:ea typeface="Tahoma" panose="020B0604030504040204" pitchFamily="34" charset="0"/>
                <a:cs typeface="Times New Roman" panose="02020603050405020304" pitchFamily="18" charset="0"/>
              </a:rPr>
              <a:t>***:</a:t>
            </a:r>
            <a:r>
              <a:rPr lang="en-US" altLang="en-US" sz="4800" b="0" dirty="0">
                <a:solidFill>
                  <a:srgbClr val="006600"/>
                </a:solidFill>
                <a:effectLst/>
                <a:latin typeface="+mj-lt"/>
                <a:ea typeface="Tahoma" panose="020B0604030504040204" pitchFamily="34" charset="0"/>
                <a:cs typeface="Times New Roman" panose="02020603050405020304" pitchFamily="18" charset="0"/>
              </a:rPr>
              <a:t> </a:t>
            </a:r>
            <a:r>
              <a:rPr lang="vi-VN" sz="4600" b="0" dirty="0">
                <a:solidFill>
                  <a:srgbClr val="006600"/>
                </a:solidFill>
                <a:effectLst/>
                <a:latin typeface="+mj-lt"/>
              </a:rPr>
              <a:t>Ngài gọi con đi, đi truyền rao Chân Lý đến chân trời bao la biển rộng. Cho Tin Mừng âm vang, cho lòng người thênh thang đón ân huệ Cha ban nguồn tình yêu nồng nàn. </a:t>
            </a:r>
            <a:endParaRPr lang="en-US" altLang="en-US" sz="4600" b="0" u="sng" dirty="0">
              <a:solidFill>
                <a:srgbClr val="006600"/>
              </a:solidFill>
              <a:effectLst/>
              <a:latin typeface="+mj-lt"/>
              <a:ea typeface="Tahoma" panose="020B0604030504040204" pitchFamily="34" charset="0"/>
              <a:cs typeface="Times New Roman" panose="02020603050405020304" pitchFamily="18"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4BAA814C-FEB6-4E4A-B424-27FF38C68806}"/>
              </a:ext>
            </a:extLst>
          </p:cNvPr>
          <p:cNvSpPr>
            <a:spLocks noGrp="1" noChangeArrowheads="1"/>
          </p:cNvSpPr>
          <p:nvPr>
            <p:ph type="subTitle" idx="1"/>
          </p:nvPr>
        </p:nvSpPr>
        <p:spPr>
          <a:xfrm>
            <a:off x="0" y="0"/>
            <a:ext cx="9144000" cy="5143500"/>
          </a:xfrm>
        </p:spPr>
        <p:txBody>
          <a:bodyPr anchor="ctr" anchorCtr="0">
            <a:normAutofit/>
          </a:bodyPr>
          <a:lstStyle/>
          <a:p>
            <a:pPr marL="27385" algn="just">
              <a:lnSpc>
                <a:spcPct val="120000"/>
              </a:lnSpc>
            </a:pPr>
            <a:r>
              <a:rPr lang="en-US" altLang="en-US" sz="5000" b="0" u="sng" dirty="0" err="1">
                <a:solidFill>
                  <a:srgbClr val="002060"/>
                </a:solidFill>
                <a:effectLst/>
                <a:latin typeface="+mj-lt"/>
                <a:ea typeface="Tahoma" panose="020B0604030504040204" pitchFamily="34" charset="0"/>
                <a:cs typeface="Times New Roman" panose="02020603050405020304" pitchFamily="18" charset="0"/>
              </a:rPr>
              <a:t>Đk</a:t>
            </a:r>
            <a:r>
              <a:rPr lang="en-US" altLang="en-US" sz="5000" b="0" u="sng" dirty="0">
                <a:solidFill>
                  <a:srgbClr val="002060"/>
                </a:solidFill>
                <a:effectLst/>
                <a:latin typeface="+mj-lt"/>
                <a:ea typeface="Tahoma" panose="020B0604030504040204" pitchFamily="34" charset="0"/>
                <a:cs typeface="Times New Roman" panose="02020603050405020304" pitchFamily="18" charset="0"/>
              </a:rPr>
              <a:t>:</a:t>
            </a:r>
            <a:r>
              <a:rPr lang="en-US" altLang="en-US" sz="5000" b="0" dirty="0">
                <a:solidFill>
                  <a:srgbClr val="006600"/>
                </a:solidFill>
                <a:effectLst/>
                <a:latin typeface="+mj-lt"/>
                <a:ea typeface="Tahoma" panose="020B0604030504040204" pitchFamily="34" charset="0"/>
                <a:cs typeface="Times New Roman" panose="02020603050405020304" pitchFamily="18" charset="0"/>
              </a:rPr>
              <a:t> </a:t>
            </a:r>
            <a:r>
              <a:rPr lang="vi-VN" sz="5000" b="0" dirty="0">
                <a:solidFill>
                  <a:srgbClr val="006600"/>
                </a:solidFill>
                <a:effectLst/>
                <a:latin typeface="+mj-lt"/>
              </a:rPr>
              <a:t>Vâng, Chúa ơi! Này đời con đây ý chí tự do với xác thân Ngài cho. Con xin dâng Ngài con không mong gì, cho con theo Chúa suốt cả cuộc đời con. </a:t>
            </a:r>
            <a:endParaRPr lang="en-US" altLang="en-US" sz="5000" b="0" dirty="0">
              <a:solidFill>
                <a:srgbClr val="006600"/>
              </a:solidFill>
              <a:effectLst/>
              <a:latin typeface="+mj-lt"/>
              <a:ea typeface="SimHei" panose="02010609060101010101" pitchFamily="49" charset="-122"/>
              <a:cs typeface="Times New Roman" panose="02020603050405020304" pitchFamily="18"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D4DAC320-59C5-497B-B6CB-B63F40E6BE33}"/>
              </a:ext>
            </a:extLst>
          </p:cNvPr>
          <p:cNvSpPr>
            <a:spLocks noGrp="1" noChangeArrowheads="1"/>
          </p:cNvSpPr>
          <p:nvPr>
            <p:ph type="subTitle" idx="1"/>
          </p:nvPr>
        </p:nvSpPr>
        <p:spPr>
          <a:xfrm>
            <a:off x="0" y="0"/>
            <a:ext cx="9144000" cy="5143500"/>
          </a:xfrm>
        </p:spPr>
        <p:txBody>
          <a:bodyPr anchor="ctr" anchorCtr="0">
            <a:noAutofit/>
          </a:bodyPr>
          <a:lstStyle/>
          <a:p>
            <a:pPr marL="27385" algn="just">
              <a:lnSpc>
                <a:spcPct val="130000"/>
              </a:lnSpc>
            </a:pPr>
            <a:r>
              <a:rPr lang="en-US" altLang="en-US" sz="4000" b="0" u="sng" dirty="0">
                <a:solidFill>
                  <a:srgbClr val="002060"/>
                </a:solidFill>
                <a:effectLst/>
                <a:latin typeface="+mj-lt"/>
                <a:ea typeface="Tahoma" panose="020B0604030504040204" pitchFamily="34" charset="0"/>
                <a:cs typeface="Times New Roman" panose="02020603050405020304" pitchFamily="18" charset="0"/>
              </a:rPr>
              <a:t>Tk2:</a:t>
            </a:r>
            <a:r>
              <a:rPr lang="en-US" altLang="en-US" sz="4000" b="0" dirty="0">
                <a:solidFill>
                  <a:srgbClr val="006600"/>
                </a:solidFill>
                <a:effectLst/>
                <a:latin typeface="+mj-lt"/>
                <a:ea typeface="Tahoma" panose="020B0604030504040204" pitchFamily="34" charset="0"/>
                <a:cs typeface="Times New Roman" panose="02020603050405020304" pitchFamily="18" charset="0"/>
              </a:rPr>
              <a:t> </a:t>
            </a:r>
            <a:r>
              <a:rPr lang="vi-VN" sz="4000" b="0" dirty="0">
                <a:solidFill>
                  <a:srgbClr val="006600"/>
                </a:solidFill>
                <a:effectLst/>
                <a:latin typeface="+mj-lt"/>
              </a:rPr>
              <a:t>Đường đời con đi đã nhiều lần gục ngã trong đau buồn. Dặm trường xa xôi biết đường nào về tới Bến Yêu Thương. Lòng đầy băn khoăn kiếm tìm Ngài trong tin tưởng hy vọng mà lòng con thổn thức Chúa ơi! </a:t>
            </a:r>
            <a:endParaRPr lang="en-US" altLang="en-US" sz="4000" b="0" dirty="0">
              <a:solidFill>
                <a:srgbClr val="006600"/>
              </a:solidFill>
              <a:effectLst/>
              <a:latin typeface="+mj-lt"/>
              <a:ea typeface="SimHei" panose="02010609060101010101" pitchFamily="49" charset="-122"/>
              <a:cs typeface="Times New Roman" panose="02020603050405020304"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9BA68823-F2C2-4CCF-82F6-1460058767AB}"/>
              </a:ext>
            </a:extLst>
          </p:cNvPr>
          <p:cNvSpPr>
            <a:spLocks noGrp="1" noChangeArrowheads="1"/>
          </p:cNvSpPr>
          <p:nvPr>
            <p:ph type="subTitle" idx="1"/>
          </p:nvPr>
        </p:nvSpPr>
        <p:spPr>
          <a:xfrm>
            <a:off x="0" y="0"/>
            <a:ext cx="9144000" cy="5143500"/>
          </a:xfrm>
        </p:spPr>
        <p:txBody>
          <a:bodyPr anchor="ctr" anchorCtr="0">
            <a:noAutofit/>
          </a:bodyPr>
          <a:lstStyle/>
          <a:p>
            <a:pPr marL="27385" algn="just">
              <a:lnSpc>
                <a:spcPct val="120000"/>
              </a:lnSpc>
            </a:pPr>
            <a:r>
              <a:rPr lang="en-US" altLang="en-US" sz="4800" b="0" u="sng" dirty="0">
                <a:solidFill>
                  <a:srgbClr val="002060"/>
                </a:solidFill>
                <a:effectLst/>
                <a:latin typeface="+mj-lt"/>
                <a:ea typeface="Tahoma" panose="020B0604030504040204" pitchFamily="34" charset="0"/>
                <a:cs typeface="Times New Roman" panose="02020603050405020304" pitchFamily="18" charset="0"/>
              </a:rPr>
              <a:t>***:</a:t>
            </a:r>
            <a:r>
              <a:rPr lang="en-US" altLang="en-US" sz="4800" b="0" dirty="0">
                <a:solidFill>
                  <a:srgbClr val="006600"/>
                </a:solidFill>
                <a:effectLst/>
                <a:latin typeface="+mj-lt"/>
                <a:ea typeface="Tahoma" panose="020B0604030504040204" pitchFamily="34" charset="0"/>
                <a:cs typeface="Times New Roman" panose="02020603050405020304" pitchFamily="18" charset="0"/>
              </a:rPr>
              <a:t> </a:t>
            </a:r>
            <a:r>
              <a:rPr lang="vi-VN" sz="4800" b="0" dirty="0">
                <a:solidFill>
                  <a:srgbClr val="006600"/>
                </a:solidFill>
                <a:effectLst/>
                <a:latin typeface="+mj-lt"/>
              </a:rPr>
              <a:t>Ngài gọi tên con ngay từ khi thế giới vẫn đang còn hoang sơ mịt mù. Khi con còn trong nôi, khi đường đời chơi vơi, lúc lạc loài đơn côi tình Ngài đã gọi mời. </a:t>
            </a:r>
            <a:endParaRPr lang="en-US" altLang="en-US" sz="9600" b="0" dirty="0">
              <a:solidFill>
                <a:srgbClr val="006600"/>
              </a:solidFill>
              <a:effectLst/>
              <a:latin typeface="+mj-lt"/>
              <a:ea typeface="SimHe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698767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9144000" cy="5143499"/>
          </a:xfrm>
        </p:spPr>
        <p:txBody>
          <a:bodyPr>
            <a:noAutofit/>
          </a:bodyPr>
          <a:lstStyle/>
          <a:p>
            <a:pPr algn="just"/>
            <a:r>
              <a:rPr lang="en-US" sz="5000" b="0" dirty="0" err="1">
                <a:solidFill>
                  <a:srgbClr val="006600"/>
                </a:solidFill>
                <a:effectLst/>
                <a:latin typeface="+mj-lt"/>
              </a:rPr>
              <a:t>Để</a:t>
            </a:r>
            <a:r>
              <a:rPr lang="en-US" sz="5000" b="0" dirty="0">
                <a:solidFill>
                  <a:srgbClr val="006600"/>
                </a:solidFill>
                <a:effectLst/>
                <a:latin typeface="+mj-lt"/>
              </a:rPr>
              <a:t> </a:t>
            </a:r>
            <a:r>
              <a:rPr lang="en-US" sz="5000" b="0" dirty="0" err="1">
                <a:solidFill>
                  <a:srgbClr val="006600"/>
                </a:solidFill>
                <a:effectLst/>
                <a:latin typeface="+mj-lt"/>
              </a:rPr>
              <a:t>quy</a:t>
            </a:r>
            <a:r>
              <a:rPr lang="en-US" sz="5000" b="0" dirty="0">
                <a:solidFill>
                  <a:srgbClr val="006600"/>
                </a:solidFill>
                <a:effectLst/>
                <a:latin typeface="+mj-lt"/>
              </a:rPr>
              <a:t> </a:t>
            </a:r>
            <a:r>
              <a:rPr lang="en-US" sz="5000" b="0" dirty="0" err="1">
                <a:solidFill>
                  <a:srgbClr val="006600"/>
                </a:solidFill>
                <a:effectLst/>
                <a:latin typeface="+mj-lt"/>
              </a:rPr>
              <a:t>tụ</a:t>
            </a:r>
            <a:r>
              <a:rPr lang="en-US" sz="5000" b="0" dirty="0">
                <a:solidFill>
                  <a:srgbClr val="006600"/>
                </a:solidFill>
                <a:effectLst/>
                <a:latin typeface="+mj-lt"/>
              </a:rPr>
              <a:t> </a:t>
            </a:r>
            <a:r>
              <a:rPr lang="en-US" sz="5000" b="0" dirty="0" err="1">
                <a:solidFill>
                  <a:srgbClr val="006600"/>
                </a:solidFill>
                <a:effectLst/>
                <a:latin typeface="+mj-lt"/>
              </a:rPr>
              <a:t>tất</a:t>
            </a:r>
            <a:r>
              <a:rPr lang="en-US" sz="5000" b="0" dirty="0">
                <a:solidFill>
                  <a:srgbClr val="006600"/>
                </a:solidFill>
                <a:effectLst/>
                <a:latin typeface="+mj-lt"/>
              </a:rPr>
              <a:t> </a:t>
            </a:r>
            <a:r>
              <a:rPr lang="en-US" sz="5000" b="0" dirty="0" err="1">
                <a:solidFill>
                  <a:srgbClr val="006600"/>
                </a:solidFill>
                <a:effectLst/>
                <a:latin typeface="+mj-lt"/>
              </a:rPr>
              <a:t>cả</a:t>
            </a:r>
            <a:r>
              <a:rPr lang="en-US" sz="5000" b="0" dirty="0">
                <a:solidFill>
                  <a:srgbClr val="006600"/>
                </a:solidFill>
                <a:effectLst/>
                <a:latin typeface="+mj-lt"/>
              </a:rPr>
              <a:t> </a:t>
            </a:r>
            <a:r>
              <a:rPr lang="en-US" sz="5000" b="0" dirty="0" err="1">
                <a:solidFill>
                  <a:srgbClr val="006600"/>
                </a:solidFill>
                <a:effectLst/>
                <a:latin typeface="+mj-lt"/>
              </a:rPr>
              <a:t>muôn</a:t>
            </a:r>
            <a:r>
              <a:rPr lang="en-US" sz="5000" b="0" dirty="0">
                <a:solidFill>
                  <a:srgbClr val="006600"/>
                </a:solidFill>
                <a:effectLst/>
                <a:latin typeface="+mj-lt"/>
              </a:rPr>
              <a:t> </a:t>
            </a:r>
            <a:r>
              <a:rPr lang="en-US" sz="5000" b="0" dirty="0" err="1">
                <a:solidFill>
                  <a:srgbClr val="006600"/>
                </a:solidFill>
                <a:effectLst/>
                <a:latin typeface="+mj-lt"/>
              </a:rPr>
              <a:t>loài</a:t>
            </a:r>
            <a:r>
              <a:rPr lang="en-US" sz="5000" b="0" dirty="0">
                <a:solidFill>
                  <a:srgbClr val="006600"/>
                </a:solidFill>
                <a:effectLst/>
                <a:latin typeface="+mj-lt"/>
              </a:rPr>
              <a:t> </a:t>
            </a:r>
            <a:r>
              <a:rPr lang="en-US" sz="5000" b="0" dirty="0" err="1">
                <a:solidFill>
                  <a:srgbClr val="006600"/>
                </a:solidFill>
                <a:effectLst/>
                <a:latin typeface="+mj-lt"/>
              </a:rPr>
              <a:t>vào</a:t>
            </a:r>
            <a:r>
              <a:rPr lang="en-US" sz="5000" b="0" dirty="0">
                <a:solidFill>
                  <a:srgbClr val="006600"/>
                </a:solidFill>
                <a:effectLst/>
                <a:latin typeface="+mj-lt"/>
              </a:rPr>
              <a:t> </a:t>
            </a:r>
            <a:r>
              <a:rPr lang="en-US" sz="5000" b="0" dirty="0" err="1">
                <a:solidFill>
                  <a:srgbClr val="006600"/>
                </a:solidFill>
                <a:effectLst/>
                <a:latin typeface="+mj-lt"/>
              </a:rPr>
              <a:t>nước</a:t>
            </a:r>
            <a:r>
              <a:rPr lang="en-US" sz="5000" b="0" dirty="0">
                <a:solidFill>
                  <a:srgbClr val="006600"/>
                </a:solidFill>
                <a:effectLst/>
                <a:latin typeface="+mj-lt"/>
              </a:rPr>
              <a:t> Cha./ Cha đã </a:t>
            </a:r>
            <a:r>
              <a:rPr lang="en-US" sz="5000" b="0" dirty="0" err="1">
                <a:solidFill>
                  <a:srgbClr val="006600"/>
                </a:solidFill>
                <a:effectLst/>
                <a:latin typeface="+mj-lt"/>
              </a:rPr>
              <a:t>gửi</a:t>
            </a:r>
            <a:r>
              <a:rPr lang="en-US" sz="5000" b="0" dirty="0">
                <a:solidFill>
                  <a:srgbClr val="006600"/>
                </a:solidFill>
                <a:effectLst/>
                <a:latin typeface="+mj-lt"/>
              </a:rPr>
              <a:t> </a:t>
            </a:r>
            <a:r>
              <a:rPr lang="en-US" sz="5000" b="0" dirty="0" err="1">
                <a:solidFill>
                  <a:srgbClr val="006600"/>
                </a:solidFill>
                <a:effectLst/>
                <a:latin typeface="+mj-lt"/>
              </a:rPr>
              <a:t>Thánh</a:t>
            </a:r>
            <a:r>
              <a:rPr lang="en-US" sz="5000" b="0" dirty="0">
                <a:solidFill>
                  <a:srgbClr val="006600"/>
                </a:solidFill>
                <a:effectLst/>
                <a:latin typeface="+mj-lt"/>
              </a:rPr>
              <a:t> </a:t>
            </a:r>
            <a:r>
              <a:rPr lang="en-US" sz="5000" b="0" dirty="0" err="1">
                <a:solidFill>
                  <a:srgbClr val="006600"/>
                </a:solidFill>
                <a:effectLst/>
                <a:latin typeface="+mj-lt"/>
              </a:rPr>
              <a:t>Thần</a:t>
            </a:r>
            <a:r>
              <a:rPr lang="en-US" sz="5000" b="0" dirty="0">
                <a:solidFill>
                  <a:srgbClr val="006600"/>
                </a:solidFill>
                <a:effectLst/>
                <a:latin typeface="+mj-lt"/>
              </a:rPr>
              <a:t> </a:t>
            </a:r>
            <a:r>
              <a:rPr lang="en-US" sz="5000" b="0" dirty="0" err="1">
                <a:solidFill>
                  <a:srgbClr val="006600"/>
                </a:solidFill>
                <a:effectLst/>
                <a:latin typeface="+mj-lt"/>
              </a:rPr>
              <a:t>đến</a:t>
            </a:r>
            <a:r>
              <a:rPr lang="en-US" sz="5000" b="0" dirty="0">
                <a:solidFill>
                  <a:srgbClr val="006600"/>
                </a:solidFill>
                <a:effectLst/>
                <a:latin typeface="+mj-lt"/>
              </a:rPr>
              <a:t>/ </a:t>
            </a:r>
            <a:r>
              <a:rPr lang="en-US" sz="5000" b="0" dirty="0" err="1">
                <a:solidFill>
                  <a:srgbClr val="006600"/>
                </a:solidFill>
                <a:effectLst/>
                <a:latin typeface="+mj-lt"/>
              </a:rPr>
              <a:t>Để</a:t>
            </a:r>
            <a:r>
              <a:rPr lang="en-US" sz="5000" b="0" dirty="0">
                <a:solidFill>
                  <a:srgbClr val="006600"/>
                </a:solidFill>
                <a:effectLst/>
                <a:latin typeface="+mj-lt"/>
              </a:rPr>
              <a:t> </a:t>
            </a:r>
            <a:r>
              <a:rPr lang="en-US" sz="5000" b="0" dirty="0" err="1">
                <a:solidFill>
                  <a:srgbClr val="006600"/>
                </a:solidFill>
                <a:effectLst/>
                <a:latin typeface="+mj-lt"/>
              </a:rPr>
              <a:t>xây</a:t>
            </a:r>
            <a:r>
              <a:rPr lang="en-US" sz="5000" b="0" dirty="0">
                <a:solidFill>
                  <a:srgbClr val="006600"/>
                </a:solidFill>
                <a:effectLst/>
                <a:latin typeface="+mj-lt"/>
              </a:rPr>
              <a:t> </a:t>
            </a:r>
            <a:r>
              <a:rPr lang="en-US" sz="5000" b="0" dirty="0" err="1">
                <a:solidFill>
                  <a:srgbClr val="006600"/>
                </a:solidFill>
                <a:effectLst/>
                <a:latin typeface="+mj-lt"/>
              </a:rPr>
              <a:t>dựng</a:t>
            </a:r>
            <a:r>
              <a:rPr lang="en-US" sz="5000" b="0" dirty="0">
                <a:solidFill>
                  <a:srgbClr val="006600"/>
                </a:solidFill>
                <a:effectLst/>
                <a:latin typeface="+mj-lt"/>
              </a:rPr>
              <a:t> </a:t>
            </a:r>
            <a:r>
              <a:rPr lang="en-US" sz="5000" b="0" dirty="0" err="1">
                <a:solidFill>
                  <a:srgbClr val="006600"/>
                </a:solidFill>
                <a:effectLst/>
                <a:latin typeface="+mj-lt"/>
              </a:rPr>
              <a:t>một</a:t>
            </a:r>
            <a:r>
              <a:rPr lang="en-US" sz="5000" b="0" dirty="0">
                <a:solidFill>
                  <a:srgbClr val="006600"/>
                </a:solidFill>
                <a:effectLst/>
                <a:latin typeface="+mj-lt"/>
              </a:rPr>
              <a:t> </a:t>
            </a:r>
            <a:r>
              <a:rPr lang="en-US" sz="5000" b="0" dirty="0" err="1">
                <a:solidFill>
                  <a:srgbClr val="006600"/>
                </a:solidFill>
                <a:effectLst/>
                <a:latin typeface="+mj-lt"/>
              </a:rPr>
              <a:t>cộng</a:t>
            </a:r>
            <a:r>
              <a:rPr lang="en-US" sz="5000" b="0" dirty="0">
                <a:solidFill>
                  <a:srgbClr val="006600"/>
                </a:solidFill>
                <a:effectLst/>
                <a:latin typeface="+mj-lt"/>
              </a:rPr>
              <a:t> </a:t>
            </a:r>
            <a:r>
              <a:rPr lang="en-US" sz="5000" b="0" dirty="0" err="1">
                <a:solidFill>
                  <a:srgbClr val="006600"/>
                </a:solidFill>
                <a:effectLst/>
                <a:latin typeface="+mj-lt"/>
              </a:rPr>
              <a:t>đồng</a:t>
            </a:r>
            <a:r>
              <a:rPr lang="en-US" sz="5000" b="0" dirty="0">
                <a:solidFill>
                  <a:srgbClr val="006600"/>
                </a:solidFill>
                <a:effectLst/>
                <a:latin typeface="+mj-lt"/>
              </a:rPr>
              <a:t> </a:t>
            </a:r>
            <a:r>
              <a:rPr lang="en-US" sz="5000" b="0" dirty="0" err="1">
                <a:solidFill>
                  <a:srgbClr val="006600"/>
                </a:solidFill>
                <a:effectLst/>
                <a:latin typeface="+mj-lt"/>
              </a:rPr>
              <a:t>nhân</a:t>
            </a:r>
            <a:r>
              <a:rPr lang="en-US" sz="5000" b="0" dirty="0">
                <a:solidFill>
                  <a:srgbClr val="006600"/>
                </a:solidFill>
                <a:effectLst/>
                <a:latin typeface="+mj-lt"/>
              </a:rPr>
              <a:t> </a:t>
            </a:r>
            <a:r>
              <a:rPr lang="en-US" sz="5000" b="0" dirty="0" err="1">
                <a:solidFill>
                  <a:srgbClr val="006600"/>
                </a:solidFill>
                <a:effectLst/>
                <a:latin typeface="+mj-lt"/>
              </a:rPr>
              <a:t>loại</a:t>
            </a:r>
            <a:r>
              <a:rPr lang="en-US" sz="5000" b="0" dirty="0">
                <a:solidFill>
                  <a:srgbClr val="006600"/>
                </a:solidFill>
                <a:effectLst/>
                <a:latin typeface="+mj-lt"/>
              </a:rPr>
              <a:t> </a:t>
            </a:r>
            <a:r>
              <a:rPr lang="en-US" sz="5000" b="0" dirty="0" err="1">
                <a:solidFill>
                  <a:srgbClr val="006600"/>
                </a:solidFill>
                <a:effectLst/>
                <a:latin typeface="+mj-lt"/>
              </a:rPr>
              <a:t>mới</a:t>
            </a:r>
            <a:r>
              <a:rPr lang="en-US" sz="5000" b="0" dirty="0">
                <a:solidFill>
                  <a:srgbClr val="006600"/>
                </a:solidFill>
                <a:effectLst/>
                <a:latin typeface="+mj-lt"/>
              </a:rPr>
              <a:t>,/ </a:t>
            </a:r>
            <a:r>
              <a:rPr lang="en-US" sz="5000" b="0" dirty="0" err="1">
                <a:solidFill>
                  <a:srgbClr val="006600"/>
                </a:solidFill>
                <a:effectLst/>
                <a:latin typeface="+mj-lt"/>
              </a:rPr>
              <a:t>biết</a:t>
            </a:r>
            <a:r>
              <a:rPr lang="en-US" sz="5000" b="0" dirty="0">
                <a:solidFill>
                  <a:srgbClr val="006600"/>
                </a:solidFill>
                <a:effectLst/>
                <a:latin typeface="+mj-lt"/>
              </a:rPr>
              <a:t> </a:t>
            </a:r>
            <a:r>
              <a:rPr lang="en-US" sz="5000" b="0" dirty="0" err="1">
                <a:solidFill>
                  <a:srgbClr val="006600"/>
                </a:solidFill>
                <a:effectLst/>
                <a:latin typeface="+mj-lt"/>
              </a:rPr>
              <a:t>yêu</a:t>
            </a:r>
            <a:r>
              <a:rPr lang="en-US" sz="5000" b="0" dirty="0">
                <a:solidFill>
                  <a:srgbClr val="006600"/>
                </a:solidFill>
                <a:effectLst/>
                <a:latin typeface="+mj-lt"/>
              </a:rPr>
              <a:t> </a:t>
            </a:r>
            <a:r>
              <a:rPr lang="en-US" sz="5000" b="0" dirty="0" err="1">
                <a:solidFill>
                  <a:srgbClr val="006600"/>
                </a:solidFill>
                <a:effectLst/>
                <a:latin typeface="+mj-lt"/>
              </a:rPr>
              <a:t>thương</a:t>
            </a:r>
            <a:r>
              <a:rPr lang="en-US" sz="5000" b="0" dirty="0">
                <a:solidFill>
                  <a:srgbClr val="006600"/>
                </a:solidFill>
                <a:effectLst/>
                <a:latin typeface="+mj-lt"/>
              </a:rPr>
              <a:t> </a:t>
            </a:r>
            <a:r>
              <a:rPr lang="en-US" sz="5000" b="0" dirty="0" err="1">
                <a:solidFill>
                  <a:srgbClr val="006600"/>
                </a:solidFill>
                <a:effectLst/>
                <a:latin typeface="+mj-lt"/>
              </a:rPr>
              <a:t>và</a:t>
            </a:r>
            <a:r>
              <a:rPr lang="en-US" sz="5000" b="0" dirty="0">
                <a:solidFill>
                  <a:srgbClr val="006600"/>
                </a:solidFill>
                <a:effectLst/>
                <a:latin typeface="+mj-lt"/>
              </a:rPr>
              <a:t> </a:t>
            </a:r>
            <a:r>
              <a:rPr lang="en-US" sz="5000" b="0" dirty="0" err="1">
                <a:solidFill>
                  <a:srgbClr val="006600"/>
                </a:solidFill>
                <a:effectLst/>
                <a:latin typeface="+mj-lt"/>
              </a:rPr>
              <a:t>hiệp</a:t>
            </a:r>
            <a:r>
              <a:rPr lang="en-US" sz="5000" b="0" dirty="0">
                <a:solidFill>
                  <a:srgbClr val="006600"/>
                </a:solidFill>
                <a:effectLst/>
                <a:latin typeface="+mj-lt"/>
              </a:rPr>
              <a:t> </a:t>
            </a:r>
            <a:r>
              <a:rPr lang="en-US" sz="5000" b="0" dirty="0" err="1">
                <a:solidFill>
                  <a:srgbClr val="006600"/>
                </a:solidFill>
                <a:effectLst/>
                <a:latin typeface="+mj-lt"/>
              </a:rPr>
              <a:t>nhất</a:t>
            </a:r>
            <a:r>
              <a:rPr lang="en-US" sz="5000" b="0" dirty="0">
                <a:solidFill>
                  <a:srgbClr val="006600"/>
                </a:solidFill>
                <a:effectLst/>
                <a:latin typeface="+mj-lt"/>
              </a:rPr>
              <a:t>/ theo </a:t>
            </a:r>
            <a:r>
              <a:rPr lang="en-US" sz="5000" b="0" dirty="0" err="1">
                <a:solidFill>
                  <a:srgbClr val="006600"/>
                </a:solidFill>
                <a:effectLst/>
                <a:latin typeface="+mj-lt"/>
              </a:rPr>
              <a:t>hình</a:t>
            </a:r>
            <a:r>
              <a:rPr lang="en-US" sz="5000" b="0" dirty="0">
                <a:solidFill>
                  <a:srgbClr val="006600"/>
                </a:solidFill>
                <a:effectLst/>
                <a:latin typeface="+mj-lt"/>
              </a:rPr>
              <a:t> </a:t>
            </a:r>
            <a:r>
              <a:rPr lang="en-US" sz="5000" b="0" dirty="0" err="1">
                <a:solidFill>
                  <a:srgbClr val="006600"/>
                </a:solidFill>
                <a:effectLst/>
                <a:latin typeface="+mj-lt"/>
              </a:rPr>
              <a:t>ảnh</a:t>
            </a:r>
            <a:r>
              <a:rPr lang="en-US" sz="5000" b="0" dirty="0">
                <a:solidFill>
                  <a:srgbClr val="006600"/>
                </a:solidFill>
                <a:effectLst/>
                <a:latin typeface="+mj-lt"/>
              </a:rPr>
              <a:t> </a:t>
            </a:r>
            <a:r>
              <a:rPr lang="en-US" sz="5000" b="0" dirty="0" err="1">
                <a:solidFill>
                  <a:srgbClr val="006600"/>
                </a:solidFill>
                <a:effectLst/>
                <a:latin typeface="+mj-lt"/>
              </a:rPr>
              <a:t>Thiên</a:t>
            </a:r>
            <a:r>
              <a:rPr lang="en-US" sz="5000" b="0" dirty="0">
                <a:solidFill>
                  <a:srgbClr val="006600"/>
                </a:solidFill>
                <a:effectLst/>
                <a:latin typeface="+mj-lt"/>
              </a:rPr>
              <a:t> Chúa Ba </a:t>
            </a:r>
            <a:r>
              <a:rPr lang="en-US" sz="5000" b="0" dirty="0" err="1">
                <a:solidFill>
                  <a:srgbClr val="006600"/>
                </a:solidFill>
                <a:effectLst/>
                <a:latin typeface="+mj-lt"/>
              </a:rPr>
              <a:t>Ngôi</a:t>
            </a:r>
            <a:r>
              <a:rPr lang="en-US" sz="5000" b="0" dirty="0">
                <a:solidFill>
                  <a:srgbClr val="006600"/>
                </a:solidFill>
                <a:effectLst/>
                <a:latin typeface="+mj-lt"/>
              </a:rPr>
              <a:t>. </a:t>
            </a:r>
          </a:p>
        </p:txBody>
      </p:sp>
    </p:spTree>
    <p:extLst>
      <p:ext uri="{BB962C8B-B14F-4D97-AF65-F5344CB8AC3E}">
        <p14:creationId xmlns:p14="http://schemas.microsoft.com/office/powerpoint/2010/main" val="1391080577"/>
      </p:ext>
    </p:extLst>
  </p:cSld>
  <p:clrMapOvr>
    <a:masterClrMapping/>
  </p:clrMapOvr>
  <p:transition spd="slow" advClick="0"/>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4BAA814C-FEB6-4E4A-B424-27FF38C68806}"/>
              </a:ext>
            </a:extLst>
          </p:cNvPr>
          <p:cNvSpPr>
            <a:spLocks noGrp="1" noChangeArrowheads="1"/>
          </p:cNvSpPr>
          <p:nvPr>
            <p:ph type="subTitle" idx="1"/>
          </p:nvPr>
        </p:nvSpPr>
        <p:spPr>
          <a:xfrm>
            <a:off x="0" y="0"/>
            <a:ext cx="9144000" cy="5143500"/>
          </a:xfrm>
        </p:spPr>
        <p:txBody>
          <a:bodyPr anchor="ctr" anchorCtr="0">
            <a:normAutofit/>
          </a:bodyPr>
          <a:lstStyle/>
          <a:p>
            <a:pPr marL="27385" algn="just">
              <a:lnSpc>
                <a:spcPct val="120000"/>
              </a:lnSpc>
            </a:pPr>
            <a:r>
              <a:rPr lang="en-US" altLang="en-US" sz="5000" b="0" u="sng" dirty="0" err="1">
                <a:solidFill>
                  <a:srgbClr val="002060"/>
                </a:solidFill>
                <a:effectLst/>
                <a:latin typeface="+mj-lt"/>
                <a:ea typeface="Tahoma" panose="020B0604030504040204" pitchFamily="34" charset="0"/>
                <a:cs typeface="Times New Roman" panose="02020603050405020304" pitchFamily="18" charset="0"/>
              </a:rPr>
              <a:t>Đk</a:t>
            </a:r>
            <a:r>
              <a:rPr lang="en-US" altLang="en-US" sz="5000" b="0" u="sng" dirty="0">
                <a:solidFill>
                  <a:srgbClr val="002060"/>
                </a:solidFill>
                <a:effectLst/>
                <a:latin typeface="+mj-lt"/>
                <a:ea typeface="Tahoma" panose="020B0604030504040204" pitchFamily="34" charset="0"/>
                <a:cs typeface="Times New Roman" panose="02020603050405020304" pitchFamily="18" charset="0"/>
              </a:rPr>
              <a:t>:</a:t>
            </a:r>
            <a:r>
              <a:rPr lang="en-US" altLang="en-US" sz="5000" b="0" dirty="0">
                <a:solidFill>
                  <a:srgbClr val="006600"/>
                </a:solidFill>
                <a:effectLst/>
                <a:latin typeface="+mj-lt"/>
                <a:ea typeface="Tahoma" panose="020B0604030504040204" pitchFamily="34" charset="0"/>
                <a:cs typeface="Times New Roman" panose="02020603050405020304" pitchFamily="18" charset="0"/>
              </a:rPr>
              <a:t> </a:t>
            </a:r>
            <a:r>
              <a:rPr lang="vi-VN" sz="5000" b="0" dirty="0">
                <a:solidFill>
                  <a:srgbClr val="006600"/>
                </a:solidFill>
                <a:effectLst/>
                <a:latin typeface="+mj-lt"/>
              </a:rPr>
              <a:t>Vâng, Chúa ơi! Này đời con đây ý chí tự do với xác thân Ngài cho. Con xin dâng Ngài con không mong gì, cho con theo Chúa suốt cả cuộc đời con. </a:t>
            </a:r>
            <a:endParaRPr lang="en-US" altLang="en-US" sz="5000" b="0" dirty="0">
              <a:solidFill>
                <a:srgbClr val="006600"/>
              </a:solidFill>
              <a:effectLst/>
              <a:latin typeface="+mj-lt"/>
              <a:ea typeface="SimHe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5050092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5143500"/>
          </a:xfrm>
        </p:spPr>
        <p:txBody>
          <a:bodyPr anchor="ctr" anchorCtr="0">
            <a:noAutofit/>
          </a:bodyPr>
          <a:lstStyle/>
          <a:p>
            <a:pPr marL="27385" indent="0" algn="just">
              <a:lnSpc>
                <a:spcPct val="130000"/>
              </a:lnSpc>
              <a:buNone/>
            </a:pPr>
            <a:r>
              <a:rPr lang="en-US" altLang="en-US" sz="4400" b="0" u="sng" dirty="0">
                <a:solidFill>
                  <a:srgbClr val="002060"/>
                </a:solidFill>
                <a:effectLst/>
                <a:latin typeface="+mj-lt"/>
                <a:ea typeface="Tahoma" panose="020B0604030504040204" pitchFamily="34" charset="0"/>
                <a:cs typeface="Times New Roman" panose="02020603050405020304" pitchFamily="18" charset="0"/>
              </a:rPr>
              <a:t>Tk3:</a:t>
            </a:r>
            <a:r>
              <a:rPr lang="en-US" altLang="en-US" sz="4400" b="0" dirty="0">
                <a:solidFill>
                  <a:srgbClr val="006600"/>
                </a:solidFill>
                <a:effectLst/>
                <a:latin typeface="+mj-lt"/>
                <a:ea typeface="Tahoma" panose="020B0604030504040204" pitchFamily="34" charset="0"/>
                <a:cs typeface="Times New Roman" panose="02020603050405020304" pitchFamily="18" charset="0"/>
              </a:rPr>
              <a:t> </a:t>
            </a:r>
            <a:r>
              <a:rPr lang="vi-VN" sz="4000" b="0" dirty="0">
                <a:solidFill>
                  <a:srgbClr val="006600"/>
                </a:solidFill>
                <a:effectLst/>
                <a:latin typeface="+mj-lt"/>
              </a:rPr>
              <a:t>Rồi thời gian trôi tháng ngày dài tình Chúa yêu con hoài. Ngài dìu con đi bước đường đời còn lắm nỗi gian nguy. Tình Ngài yêu con mãi dạt dào như con sóng xô bờ và lòng con hạnh phúc Chúa ơi! </a:t>
            </a:r>
            <a:endParaRPr lang="en-US" altLang="en-US" sz="4400" b="0" u="sng" dirty="0">
              <a:solidFill>
                <a:srgbClr val="006600"/>
              </a:solidFill>
              <a:effectLst/>
              <a:latin typeface="+mj-lt"/>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605603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09550"/>
            <a:ext cx="9067800" cy="4933950"/>
          </a:xfrm>
        </p:spPr>
        <p:txBody>
          <a:bodyPr anchor="ctr" anchorCtr="0">
            <a:noAutofit/>
          </a:bodyPr>
          <a:lstStyle/>
          <a:p>
            <a:pPr marL="27385" indent="0" algn="just">
              <a:lnSpc>
                <a:spcPct val="120000"/>
              </a:lnSpc>
              <a:buNone/>
            </a:pPr>
            <a:r>
              <a:rPr lang="en-US" altLang="en-US" sz="4400" b="0" u="sng" dirty="0">
                <a:solidFill>
                  <a:srgbClr val="002060"/>
                </a:solidFill>
                <a:effectLst/>
                <a:latin typeface="+mj-lt"/>
                <a:ea typeface="Tahoma" panose="020B0604030504040204" pitchFamily="34" charset="0"/>
                <a:cs typeface="Times New Roman" panose="02020603050405020304" pitchFamily="18" charset="0"/>
              </a:rPr>
              <a:t>***:</a:t>
            </a:r>
            <a:r>
              <a:rPr lang="en-US" altLang="en-US" sz="4400" b="0" dirty="0">
                <a:solidFill>
                  <a:srgbClr val="006600"/>
                </a:solidFill>
                <a:effectLst/>
                <a:latin typeface="+mj-lt"/>
                <a:ea typeface="Tahoma" panose="020B0604030504040204" pitchFamily="34" charset="0"/>
                <a:cs typeface="Times New Roman" panose="02020603050405020304" pitchFamily="18" charset="0"/>
              </a:rPr>
              <a:t> </a:t>
            </a:r>
            <a:r>
              <a:rPr lang="vi-VN" sz="4400" b="0" dirty="0">
                <a:solidFill>
                  <a:srgbClr val="006600"/>
                </a:solidFill>
                <a:effectLst/>
                <a:latin typeface="+mj-lt"/>
              </a:rPr>
              <a:t>Một niềm an vui chân thành con đi tới với bao người anh em nghèo hèn. Loan Tin Mừng yêu thương, xây tình người muôn phương, thắm tươi cả quê hương, một niềm vui Thiên Đường. </a:t>
            </a:r>
            <a:endParaRPr lang="en-US" altLang="en-US" sz="4400" b="0" u="sng" dirty="0">
              <a:solidFill>
                <a:srgbClr val="006600"/>
              </a:solidFill>
              <a:effectLst/>
              <a:latin typeface="+mj-lt"/>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4743300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4BAA814C-FEB6-4E4A-B424-27FF38C68806}"/>
              </a:ext>
            </a:extLst>
          </p:cNvPr>
          <p:cNvSpPr>
            <a:spLocks noGrp="1" noChangeArrowheads="1"/>
          </p:cNvSpPr>
          <p:nvPr>
            <p:ph type="subTitle" idx="1"/>
          </p:nvPr>
        </p:nvSpPr>
        <p:spPr>
          <a:xfrm>
            <a:off x="0" y="0"/>
            <a:ext cx="9144000" cy="5143500"/>
          </a:xfrm>
        </p:spPr>
        <p:txBody>
          <a:bodyPr anchor="ctr" anchorCtr="0">
            <a:normAutofit/>
          </a:bodyPr>
          <a:lstStyle/>
          <a:p>
            <a:pPr marL="27385" algn="just">
              <a:lnSpc>
                <a:spcPct val="120000"/>
              </a:lnSpc>
            </a:pPr>
            <a:r>
              <a:rPr lang="en-US" altLang="en-US" sz="5000" b="0" u="sng" dirty="0" err="1">
                <a:solidFill>
                  <a:srgbClr val="002060"/>
                </a:solidFill>
                <a:effectLst/>
                <a:latin typeface="+mj-lt"/>
                <a:ea typeface="Tahoma" panose="020B0604030504040204" pitchFamily="34" charset="0"/>
                <a:cs typeface="Times New Roman" panose="02020603050405020304" pitchFamily="18" charset="0"/>
              </a:rPr>
              <a:t>Đk</a:t>
            </a:r>
            <a:r>
              <a:rPr lang="en-US" altLang="en-US" sz="5000" b="0" u="sng" dirty="0">
                <a:solidFill>
                  <a:srgbClr val="002060"/>
                </a:solidFill>
                <a:effectLst/>
                <a:latin typeface="+mj-lt"/>
                <a:ea typeface="Tahoma" panose="020B0604030504040204" pitchFamily="34" charset="0"/>
                <a:cs typeface="Times New Roman" panose="02020603050405020304" pitchFamily="18" charset="0"/>
              </a:rPr>
              <a:t>:</a:t>
            </a:r>
            <a:r>
              <a:rPr lang="en-US" altLang="en-US" sz="5000" b="0" dirty="0">
                <a:solidFill>
                  <a:srgbClr val="006600"/>
                </a:solidFill>
                <a:effectLst/>
                <a:latin typeface="+mj-lt"/>
                <a:ea typeface="Tahoma" panose="020B0604030504040204" pitchFamily="34" charset="0"/>
                <a:cs typeface="Times New Roman" panose="02020603050405020304" pitchFamily="18" charset="0"/>
              </a:rPr>
              <a:t> </a:t>
            </a:r>
            <a:r>
              <a:rPr lang="vi-VN" sz="5000" b="0" dirty="0">
                <a:solidFill>
                  <a:srgbClr val="006600"/>
                </a:solidFill>
                <a:effectLst/>
                <a:latin typeface="+mj-lt"/>
              </a:rPr>
              <a:t>Vâng, Chúa ơi! Này đời con đây ý chí tự do với xác thân Ngài cho. Con xin dâng Ngài con không mong gì, cho con theo Chúa suốt cả cuộc đời con. </a:t>
            </a:r>
            <a:endParaRPr lang="en-US" altLang="en-US" sz="5000" b="0" dirty="0">
              <a:solidFill>
                <a:srgbClr val="006600"/>
              </a:solidFill>
              <a:effectLst/>
              <a:latin typeface="+mj-lt"/>
              <a:ea typeface="SimHe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1807428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erson standing next to a person with a stick&#10;&#10;Description automatically generated">
            <a:extLst>
              <a:ext uri="{FF2B5EF4-FFF2-40B4-BE49-F238E27FC236}">
                <a16:creationId xmlns:a16="http://schemas.microsoft.com/office/drawing/2014/main" id="{E45A93D6-F7F0-4A86-AC49-F745DA33D2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102465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subTitle" idx="4294967295"/>
          </p:nvPr>
        </p:nvSpPr>
        <p:spPr>
          <a:xfrm>
            <a:off x="0" y="0"/>
            <a:ext cx="9144000" cy="5143500"/>
          </a:xfrm>
        </p:spPr>
        <p:txBody>
          <a:bodyPr anchor="ctr" anchorCtr="0"/>
          <a:lstStyle/>
          <a:p>
            <a:pPr marL="0" indent="0" algn="ctr">
              <a:lnSpc>
                <a:spcPct val="120000"/>
              </a:lnSpc>
              <a:buNone/>
            </a:pPr>
            <a:r>
              <a:rPr lang="en-US" sz="5400" b="0" u="sng" dirty="0">
                <a:solidFill>
                  <a:srgbClr val="002060"/>
                </a:solidFill>
                <a:effectLst/>
                <a:latin typeface="+mj-lt"/>
                <a:cs typeface="Times New Roman" panose="02020603050405020304" pitchFamily="18" charset="0"/>
              </a:rPr>
              <a:t>Ca </a:t>
            </a:r>
            <a:r>
              <a:rPr lang="en-US" sz="5400" b="0" u="sng" dirty="0" err="1">
                <a:solidFill>
                  <a:srgbClr val="002060"/>
                </a:solidFill>
                <a:effectLst/>
                <a:latin typeface="+mj-lt"/>
                <a:cs typeface="Times New Roman" panose="02020603050405020304" pitchFamily="18" charset="0"/>
              </a:rPr>
              <a:t>kết</a:t>
            </a:r>
            <a:r>
              <a:rPr lang="en-US" sz="5400" b="0" u="sng" dirty="0">
                <a:solidFill>
                  <a:srgbClr val="002060"/>
                </a:solidFill>
                <a:effectLst/>
                <a:latin typeface="+mj-lt"/>
                <a:cs typeface="Times New Roman" panose="02020603050405020304" pitchFamily="18" charset="0"/>
              </a:rPr>
              <a:t> </a:t>
            </a:r>
            <a:r>
              <a:rPr lang="en-US" sz="5400" b="0" u="sng" dirty="0" err="1">
                <a:solidFill>
                  <a:srgbClr val="002060"/>
                </a:solidFill>
                <a:effectLst/>
                <a:latin typeface="+mj-lt"/>
                <a:cs typeface="Times New Roman" panose="02020603050405020304" pitchFamily="18" charset="0"/>
              </a:rPr>
              <a:t>lê</a:t>
            </a:r>
            <a:r>
              <a:rPr lang="en-US" sz="5400" b="0" u="sng" dirty="0">
                <a:solidFill>
                  <a:srgbClr val="002060"/>
                </a:solidFill>
                <a:effectLst/>
                <a:latin typeface="+mj-lt"/>
                <a:cs typeface="Times New Roman" panose="02020603050405020304" pitchFamily="18" charset="0"/>
              </a:rPr>
              <a:t>̃</a:t>
            </a:r>
            <a:r>
              <a:rPr lang="en-US" sz="5400" b="0" dirty="0">
                <a:solidFill>
                  <a:srgbClr val="002060"/>
                </a:solidFill>
                <a:effectLst/>
                <a:latin typeface="+mj-lt"/>
                <a:cs typeface="Times New Roman" panose="02020603050405020304" pitchFamily="18" charset="0"/>
              </a:rPr>
              <a:t>   </a:t>
            </a:r>
          </a:p>
          <a:p>
            <a:pPr marL="0" indent="0" algn="ctr">
              <a:lnSpc>
                <a:spcPct val="120000"/>
              </a:lnSpc>
              <a:buNone/>
            </a:pPr>
            <a:r>
              <a:rPr lang="en-US" sz="7200" b="0" dirty="0" err="1">
                <a:solidFill>
                  <a:srgbClr val="002060"/>
                </a:solidFill>
                <a:effectLst/>
                <a:latin typeface="+mj-lt"/>
                <a:cs typeface="Times New Roman" panose="02020603050405020304" pitchFamily="18" charset="0"/>
              </a:rPr>
              <a:t>Tâm</a:t>
            </a:r>
            <a:r>
              <a:rPr lang="en-US" sz="7200" b="0" dirty="0">
                <a:solidFill>
                  <a:srgbClr val="002060"/>
                </a:solidFill>
                <a:effectLst/>
                <a:latin typeface="+mj-lt"/>
                <a:cs typeface="Times New Roman" panose="02020603050405020304" pitchFamily="18" charset="0"/>
              </a:rPr>
              <a:t> </a:t>
            </a:r>
            <a:r>
              <a:rPr lang="en-US" sz="7200" b="0" dirty="0" err="1">
                <a:solidFill>
                  <a:srgbClr val="002060"/>
                </a:solidFill>
                <a:effectLst/>
                <a:latin typeface="+mj-lt"/>
                <a:cs typeface="Times New Roman" panose="02020603050405020304" pitchFamily="18" charset="0"/>
              </a:rPr>
              <a:t>Tình</a:t>
            </a:r>
            <a:r>
              <a:rPr lang="en-US" sz="7200" b="0" dirty="0">
                <a:solidFill>
                  <a:srgbClr val="002060"/>
                </a:solidFill>
                <a:effectLst/>
                <a:latin typeface="+mj-lt"/>
                <a:cs typeface="Times New Roman" panose="02020603050405020304" pitchFamily="18" charset="0"/>
              </a:rPr>
              <a:t> </a:t>
            </a:r>
            <a:r>
              <a:rPr lang="en-US" sz="7200" b="0" dirty="0" err="1">
                <a:solidFill>
                  <a:srgbClr val="002060"/>
                </a:solidFill>
                <a:effectLst/>
                <a:latin typeface="+mj-lt"/>
                <a:cs typeface="Times New Roman" panose="02020603050405020304" pitchFamily="18" charset="0"/>
              </a:rPr>
              <a:t>Hiến</a:t>
            </a:r>
            <a:r>
              <a:rPr lang="en-US" sz="7200" b="0" dirty="0">
                <a:solidFill>
                  <a:srgbClr val="002060"/>
                </a:solidFill>
                <a:effectLst/>
                <a:latin typeface="+mj-lt"/>
                <a:cs typeface="Times New Roman" panose="02020603050405020304" pitchFamily="18" charset="0"/>
              </a:rPr>
              <a:t> </a:t>
            </a:r>
            <a:r>
              <a:rPr lang="en-US" sz="7200" b="0" dirty="0" err="1">
                <a:solidFill>
                  <a:srgbClr val="002060"/>
                </a:solidFill>
                <a:effectLst/>
                <a:latin typeface="+mj-lt"/>
                <a:cs typeface="Times New Roman" panose="02020603050405020304" pitchFamily="18" charset="0"/>
              </a:rPr>
              <a:t>Dâng</a:t>
            </a:r>
            <a:endParaRPr lang="en-US" sz="7200" b="0" dirty="0">
              <a:solidFill>
                <a:srgbClr val="002060"/>
              </a:solidFill>
              <a:effectLst/>
              <a:latin typeface="+mj-lt"/>
              <a:cs typeface="Times New Roman" panose="02020603050405020304" pitchFamily="18" charset="0"/>
            </a:endParaRPr>
          </a:p>
          <a:p>
            <a:pPr marL="0" indent="0" algn="ctr">
              <a:lnSpc>
                <a:spcPct val="120000"/>
              </a:lnSpc>
              <a:buNone/>
            </a:pPr>
            <a:r>
              <a:rPr lang="en-US" sz="6000" b="0" i="1" dirty="0" err="1">
                <a:solidFill>
                  <a:srgbClr val="002060"/>
                </a:solidFill>
                <a:effectLst/>
                <a:latin typeface="+mj-lt"/>
                <a:cs typeface="Times New Roman" panose="02020603050405020304" pitchFamily="18" charset="0"/>
              </a:rPr>
              <a:t>Lm</a:t>
            </a:r>
            <a:r>
              <a:rPr lang="en-US" sz="6000" b="0" i="1" dirty="0">
                <a:solidFill>
                  <a:srgbClr val="002060"/>
                </a:solidFill>
                <a:effectLst/>
                <a:latin typeface="+mj-lt"/>
                <a:cs typeface="Times New Roman" panose="02020603050405020304" pitchFamily="18" charset="0"/>
              </a:rPr>
              <a:t>. </a:t>
            </a:r>
            <a:r>
              <a:rPr lang="en-US" sz="6000" b="0" i="1" dirty="0" err="1">
                <a:solidFill>
                  <a:srgbClr val="002060"/>
                </a:solidFill>
                <a:effectLst/>
                <a:latin typeface="+mj-lt"/>
                <a:cs typeface="Times New Roman" panose="02020603050405020304" pitchFamily="18" charset="0"/>
              </a:rPr>
              <a:t>Oanh</a:t>
            </a:r>
            <a:r>
              <a:rPr lang="en-US" sz="6000" b="0" i="1" dirty="0">
                <a:solidFill>
                  <a:srgbClr val="002060"/>
                </a:solidFill>
                <a:effectLst/>
                <a:latin typeface="+mj-lt"/>
                <a:cs typeface="Times New Roman" panose="02020603050405020304" pitchFamily="18" charset="0"/>
              </a:rPr>
              <a:t> </a:t>
            </a:r>
            <a:r>
              <a:rPr lang="en-US" sz="6000" b="0" i="1" dirty="0" err="1">
                <a:solidFill>
                  <a:srgbClr val="002060"/>
                </a:solidFill>
                <a:effectLst/>
                <a:latin typeface="+mj-lt"/>
                <a:cs typeface="Times New Roman" panose="02020603050405020304" pitchFamily="18" charset="0"/>
              </a:rPr>
              <a:t>Sông</a:t>
            </a:r>
            <a:r>
              <a:rPr lang="en-US" sz="6000" b="0" i="1" dirty="0">
                <a:solidFill>
                  <a:srgbClr val="002060"/>
                </a:solidFill>
                <a:effectLst/>
                <a:latin typeface="+mj-lt"/>
                <a:cs typeface="Times New Roman" panose="02020603050405020304" pitchFamily="18" charset="0"/>
              </a:rPr>
              <a:t> Lam</a:t>
            </a:r>
            <a:endParaRPr lang="en-US" sz="12450" b="0" dirty="0">
              <a:solidFill>
                <a:srgbClr val="00206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295244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subTitle" idx="4294967295"/>
          </p:nvPr>
        </p:nvSpPr>
        <p:spPr>
          <a:xfrm>
            <a:off x="0" y="0"/>
            <a:ext cx="9144000" cy="5143500"/>
          </a:xfrm>
        </p:spPr>
        <p:txBody>
          <a:bodyPr anchor="ctr" anchorCtr="0">
            <a:noAutofit/>
          </a:bodyPr>
          <a:lstStyle/>
          <a:p>
            <a:pPr marL="0" indent="0" algn="just">
              <a:lnSpc>
                <a:spcPct val="140000"/>
              </a:lnSpc>
              <a:buNone/>
            </a:pPr>
            <a:r>
              <a:rPr lang="en-US" sz="6000" b="0" u="sng" dirty="0" err="1">
                <a:solidFill>
                  <a:srgbClr val="002060"/>
                </a:solidFill>
                <a:effectLst/>
                <a:latin typeface="+mj-lt"/>
                <a:cs typeface="Times New Roman" panose="02020603050405020304" pitchFamily="18" charset="0"/>
              </a:rPr>
              <a:t>Đk</a:t>
            </a:r>
            <a:r>
              <a:rPr lang="en-US" sz="6000" b="0" u="sng" dirty="0">
                <a:solidFill>
                  <a:srgbClr val="002060"/>
                </a:solidFill>
                <a:effectLst/>
                <a:latin typeface="+mj-lt"/>
                <a:cs typeface="Times New Roman" panose="02020603050405020304" pitchFamily="18" charset="0"/>
              </a:rPr>
              <a:t>:</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Biết</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lấy</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gì</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cảm</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mến</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biết</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lấy</a:t>
            </a:r>
            <a:r>
              <a:rPr lang="en-US" sz="6000" b="0" dirty="0">
                <a:solidFill>
                  <a:srgbClr val="006600"/>
                </a:solidFill>
                <a:effectLst/>
                <a:latin typeface="+mj-lt"/>
                <a:cs typeface="Times New Roman" panose="02020603050405020304" pitchFamily="18" charset="0"/>
              </a:rPr>
              <a:t> chi </a:t>
            </a:r>
            <a:r>
              <a:rPr lang="en-US" sz="6000" b="0" dirty="0" err="1">
                <a:solidFill>
                  <a:srgbClr val="006600"/>
                </a:solidFill>
                <a:effectLst/>
                <a:latin typeface="+mj-lt"/>
                <a:cs typeface="Times New Roman" panose="02020603050405020304" pitchFamily="18" charset="0"/>
              </a:rPr>
              <a:t>báo</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đền</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Hồng</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ân</a:t>
            </a:r>
            <a:r>
              <a:rPr lang="en-US" sz="6000" b="0" dirty="0">
                <a:solidFill>
                  <a:srgbClr val="006600"/>
                </a:solidFill>
                <a:effectLst/>
                <a:latin typeface="+mj-lt"/>
                <a:cs typeface="Times New Roman" panose="02020603050405020304" pitchFamily="18" charset="0"/>
              </a:rPr>
              <a:t> Chúa </a:t>
            </a:r>
            <a:r>
              <a:rPr lang="en-US" sz="6000" b="0" dirty="0" err="1">
                <a:solidFill>
                  <a:srgbClr val="006600"/>
                </a:solidFill>
                <a:effectLst/>
                <a:latin typeface="+mj-lt"/>
                <a:cs typeface="Times New Roman" panose="02020603050405020304" pitchFamily="18" charset="0"/>
              </a:rPr>
              <a:t>cao</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vời</a:t>
            </a:r>
            <a:r>
              <a:rPr lang="en-US" sz="6000" b="0" dirty="0">
                <a:solidFill>
                  <a:srgbClr val="006600"/>
                </a:solidFill>
                <a:effectLst/>
                <a:latin typeface="+mj-lt"/>
                <a:cs typeface="Times New Roman" panose="02020603050405020304" pitchFamily="18" charset="0"/>
              </a:rPr>
              <a:t>, Chúa đã </a:t>
            </a:r>
            <a:r>
              <a:rPr lang="en-US" sz="6000" b="0" dirty="0" err="1">
                <a:solidFill>
                  <a:srgbClr val="006600"/>
                </a:solidFill>
                <a:effectLst/>
                <a:latin typeface="+mj-lt"/>
                <a:cs typeface="Times New Roman" panose="02020603050405020304" pitchFamily="18" charset="0"/>
              </a:rPr>
              <a:t>làm</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cho</a:t>
            </a:r>
            <a:r>
              <a:rPr lang="en-US" sz="6000" b="0" dirty="0">
                <a:solidFill>
                  <a:srgbClr val="006600"/>
                </a:solidFill>
                <a:effectLst/>
                <a:latin typeface="+mj-lt"/>
                <a:cs typeface="Times New Roman" panose="02020603050405020304" pitchFamily="18" charset="0"/>
              </a:rPr>
              <a:t> con.</a:t>
            </a:r>
          </a:p>
        </p:txBody>
      </p:sp>
    </p:spTree>
    <p:extLst>
      <p:ext uri="{BB962C8B-B14F-4D97-AF65-F5344CB8AC3E}">
        <p14:creationId xmlns:p14="http://schemas.microsoft.com/office/powerpoint/2010/main" val="6853879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subTitle" idx="4294967295"/>
          </p:nvPr>
        </p:nvSpPr>
        <p:spPr>
          <a:xfrm>
            <a:off x="0" y="0"/>
            <a:ext cx="9144000" cy="5143500"/>
          </a:xfrm>
        </p:spPr>
        <p:txBody>
          <a:bodyPr anchor="ctr" anchorCtr="0">
            <a:normAutofit fontScale="85000" lnSpcReduction="20000"/>
          </a:bodyPr>
          <a:lstStyle/>
          <a:p>
            <a:pPr marL="0" indent="0" algn="just">
              <a:lnSpc>
                <a:spcPct val="140000"/>
              </a:lnSpc>
              <a:buNone/>
            </a:pPr>
            <a:r>
              <a:rPr lang="en-US" sz="5400" b="0" u="sng" dirty="0">
                <a:solidFill>
                  <a:srgbClr val="002060"/>
                </a:solidFill>
                <a:effectLst/>
                <a:latin typeface="+mj-lt"/>
                <a:cs typeface="Times New Roman" panose="02020603050405020304" pitchFamily="18" charset="0"/>
              </a:rPr>
              <a:t>Tk3:</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Chân</a:t>
            </a:r>
            <a:r>
              <a:rPr lang="en-US" sz="5400" b="0" dirty="0">
                <a:solidFill>
                  <a:srgbClr val="006600"/>
                </a:solidFill>
                <a:effectLst/>
                <a:latin typeface="+mj-lt"/>
                <a:cs typeface="Times New Roman" panose="02020603050405020304" pitchFamily="18" charset="0"/>
              </a:rPr>
              <a:t> con </a:t>
            </a:r>
            <a:r>
              <a:rPr lang="en-US" sz="5400" b="0" dirty="0" err="1">
                <a:solidFill>
                  <a:srgbClr val="006600"/>
                </a:solidFill>
                <a:effectLst/>
                <a:latin typeface="+mj-lt"/>
                <a:cs typeface="Times New Roman" panose="02020603050405020304" pitchFamily="18" charset="0"/>
              </a:rPr>
              <a:t>đạp</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đòi</a:t>
            </a:r>
            <a:r>
              <a:rPr lang="en-US" sz="5400" b="0" dirty="0">
                <a:solidFill>
                  <a:srgbClr val="006600"/>
                </a:solidFill>
                <a:effectLst/>
                <a:latin typeface="+mj-lt"/>
                <a:cs typeface="Times New Roman" panose="02020603050405020304" pitchFamily="18" charset="0"/>
              </a:rPr>
              <a:t> non </a:t>
            </a:r>
            <a:r>
              <a:rPr lang="en-US" sz="5400" b="0" dirty="0" err="1">
                <a:solidFill>
                  <a:srgbClr val="006600"/>
                </a:solidFill>
                <a:effectLst/>
                <a:latin typeface="+mj-lt"/>
                <a:cs typeface="Times New Roman" panose="02020603050405020304" pitchFamily="18" charset="0"/>
              </a:rPr>
              <a:t>biển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đời</a:t>
            </a:r>
            <a:r>
              <a:rPr lang="en-US" sz="5400" b="0" dirty="0">
                <a:solidFill>
                  <a:srgbClr val="006600"/>
                </a:solidFill>
                <a:effectLst/>
                <a:latin typeface="+mj-lt"/>
                <a:cs typeface="Times New Roman" panose="02020603050405020304" pitchFamily="18" charset="0"/>
              </a:rPr>
              <a:t> bao </a:t>
            </a:r>
            <a:r>
              <a:rPr lang="en-US" sz="5400" b="0" dirty="0" err="1">
                <a:solidFill>
                  <a:srgbClr val="006600"/>
                </a:solidFill>
                <a:effectLst/>
                <a:latin typeface="+mj-lt"/>
                <a:cs typeface="Times New Roman" panose="02020603050405020304" pitchFamily="18" charset="0"/>
              </a:rPr>
              <a:t>sóng</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gió</a:t>
            </a:r>
            <a:r>
              <a:rPr lang="en-US" sz="5400" b="0" dirty="0">
                <a:solidFill>
                  <a:srgbClr val="006600"/>
                </a:solidFill>
                <a:effectLst/>
                <a:latin typeface="+mj-lt"/>
                <a:cs typeface="Times New Roman" panose="02020603050405020304" pitchFamily="18" charset="0"/>
              </a:rPr>
              <a:t> Ng</a:t>
            </a:r>
            <a:r>
              <a:rPr lang="vi-VN" sz="5400" b="0" dirty="0">
                <a:solidFill>
                  <a:srgbClr val="006600"/>
                </a:solidFill>
                <a:effectLst/>
                <a:latin typeface="+mj-lt"/>
                <a:cs typeface="Times New Roman" panose="02020603050405020304" pitchFamily="18" charset="0"/>
              </a:rPr>
              <a:t>ư</a:t>
            </a:r>
            <a:r>
              <a:rPr lang="en-US" sz="5400" b="0" dirty="0" err="1">
                <a:solidFill>
                  <a:srgbClr val="006600"/>
                </a:solidFill>
                <a:effectLst/>
                <a:latin typeface="+mj-lt"/>
                <a:cs typeface="Times New Roman" panose="02020603050405020304" pitchFamily="18" charset="0"/>
              </a:rPr>
              <a:t>ời</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đỡ</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nâng</a:t>
            </a:r>
            <a:r>
              <a:rPr lang="en-US" sz="5400" b="0" dirty="0">
                <a:solidFill>
                  <a:srgbClr val="006600"/>
                </a:solidFill>
                <a:effectLst/>
                <a:latin typeface="+mj-lt"/>
                <a:cs typeface="Times New Roman" panose="02020603050405020304" pitchFamily="18" charset="0"/>
              </a:rPr>
              <a:t> con </a:t>
            </a:r>
            <a:r>
              <a:rPr lang="en-US" sz="5400" b="0" dirty="0" err="1">
                <a:solidFill>
                  <a:srgbClr val="006600"/>
                </a:solidFill>
                <a:effectLst/>
                <a:latin typeface="+mj-lt"/>
                <a:cs typeface="Times New Roman" panose="02020603050405020304" pitchFamily="18" charset="0"/>
              </a:rPr>
              <a:t>dù</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nguy</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biến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vẫn</a:t>
            </a:r>
            <a:r>
              <a:rPr lang="en-US" sz="5400" b="0" dirty="0">
                <a:solidFill>
                  <a:srgbClr val="006600"/>
                </a:solidFill>
                <a:effectLst/>
                <a:latin typeface="+mj-lt"/>
                <a:cs typeface="Times New Roman" panose="02020603050405020304" pitchFamily="18" charset="0"/>
              </a:rPr>
              <a:t> ở </a:t>
            </a:r>
            <a:r>
              <a:rPr lang="en-US" sz="5400" b="0" dirty="0" err="1">
                <a:solidFill>
                  <a:srgbClr val="006600"/>
                </a:solidFill>
                <a:effectLst/>
                <a:latin typeface="+mj-lt"/>
                <a:cs typeface="Times New Roman" panose="02020603050405020304" pitchFamily="18" charset="0"/>
              </a:rPr>
              <a:t>cùng</a:t>
            </a:r>
            <a:r>
              <a:rPr lang="en-US" sz="5400" b="0" dirty="0">
                <a:solidFill>
                  <a:srgbClr val="006600"/>
                </a:solidFill>
                <a:effectLst/>
                <a:latin typeface="+mj-lt"/>
                <a:cs typeface="Times New Roman" panose="02020603050405020304" pitchFamily="18" charset="0"/>
              </a:rPr>
              <a:t> con. </a:t>
            </a:r>
            <a:r>
              <a:rPr lang="en-US" sz="5400" b="0" dirty="0" err="1">
                <a:solidFill>
                  <a:srgbClr val="006600"/>
                </a:solidFill>
                <a:effectLst/>
                <a:latin typeface="+mj-lt"/>
                <a:cs typeface="Times New Roman" panose="02020603050405020304" pitchFamily="18" charset="0"/>
              </a:rPr>
              <a:t>Yêu</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th</a:t>
            </a:r>
            <a:r>
              <a:rPr lang="vi-VN" sz="5400" b="0" dirty="0">
                <a:solidFill>
                  <a:srgbClr val="006600"/>
                </a:solidFill>
                <a:effectLst/>
                <a:latin typeface="+mj-lt"/>
                <a:cs typeface="Times New Roman" panose="02020603050405020304" pitchFamily="18" charset="0"/>
              </a:rPr>
              <a:t>ư</a:t>
            </a:r>
            <a:r>
              <a:rPr lang="en-US" sz="5400" b="0" dirty="0" err="1">
                <a:solidFill>
                  <a:srgbClr val="006600"/>
                </a:solidFill>
                <a:effectLst/>
                <a:latin typeface="+mj-lt"/>
                <a:cs typeface="Times New Roman" panose="02020603050405020304" pitchFamily="18" charset="0"/>
              </a:rPr>
              <a:t>ơng</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làm</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hành</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trang</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ngọn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đèn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tim</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thắp</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sáng</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Một</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đời</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vui</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nh</a:t>
            </a:r>
            <a:r>
              <a:rPr lang="vi-VN" sz="5400" b="0" dirty="0">
                <a:solidFill>
                  <a:srgbClr val="006600"/>
                </a:solidFill>
                <a:effectLst/>
                <a:latin typeface="+mj-lt"/>
                <a:cs typeface="Times New Roman" panose="02020603050405020304" pitchFamily="18" charset="0"/>
              </a:rPr>
              <a:t>ư</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đàn</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chim</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hót</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suối</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reo</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đầu</a:t>
            </a:r>
            <a:r>
              <a:rPr lang="en-US" sz="5400" b="0" dirty="0">
                <a:solidFill>
                  <a:srgbClr val="006600"/>
                </a:solidFill>
                <a:effectLst/>
                <a:latin typeface="+mj-lt"/>
                <a:cs typeface="Times New Roman" panose="02020603050405020304" pitchFamily="18" charset="0"/>
              </a:rPr>
              <a:t> </a:t>
            </a:r>
            <a:r>
              <a:rPr lang="en-US" sz="5400" b="0" dirty="0" err="1">
                <a:solidFill>
                  <a:srgbClr val="006600"/>
                </a:solidFill>
                <a:effectLst/>
                <a:latin typeface="+mj-lt"/>
                <a:cs typeface="Times New Roman" panose="02020603050405020304" pitchFamily="18" charset="0"/>
              </a:rPr>
              <a:t>ngàn</a:t>
            </a:r>
            <a:r>
              <a:rPr lang="en-US" sz="5400" b="0" dirty="0">
                <a:solidFill>
                  <a:srgbClr val="006600"/>
                </a:solidFill>
                <a:effectLst/>
                <a:latin typeface="+mj-lt"/>
                <a:cs typeface="Times New Roman" panose="02020603050405020304" pitchFamily="18" charset="0"/>
              </a:rPr>
              <a:t>. </a:t>
            </a:r>
          </a:p>
        </p:txBody>
      </p:sp>
    </p:spTree>
    <p:extLst>
      <p:ext uri="{BB962C8B-B14F-4D97-AF65-F5344CB8AC3E}">
        <p14:creationId xmlns:p14="http://schemas.microsoft.com/office/powerpoint/2010/main" val="11369461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subTitle" idx="4294967295"/>
          </p:nvPr>
        </p:nvSpPr>
        <p:spPr>
          <a:xfrm>
            <a:off x="0" y="0"/>
            <a:ext cx="9144000" cy="5143500"/>
          </a:xfrm>
        </p:spPr>
        <p:txBody>
          <a:bodyPr anchor="ctr" anchorCtr="0">
            <a:noAutofit/>
          </a:bodyPr>
          <a:lstStyle/>
          <a:p>
            <a:pPr marL="0" indent="0" algn="just">
              <a:lnSpc>
                <a:spcPct val="140000"/>
              </a:lnSpc>
              <a:buNone/>
            </a:pPr>
            <a:r>
              <a:rPr lang="en-US" sz="6000" b="0" u="sng" dirty="0" err="1">
                <a:solidFill>
                  <a:srgbClr val="002060"/>
                </a:solidFill>
                <a:effectLst/>
                <a:latin typeface="+mj-lt"/>
                <a:cs typeface="Times New Roman" panose="02020603050405020304" pitchFamily="18" charset="0"/>
              </a:rPr>
              <a:t>Đk</a:t>
            </a:r>
            <a:r>
              <a:rPr lang="en-US" sz="6000" b="0" u="sng" dirty="0">
                <a:solidFill>
                  <a:srgbClr val="002060"/>
                </a:solidFill>
                <a:effectLst/>
                <a:latin typeface="+mj-lt"/>
                <a:cs typeface="Times New Roman" panose="02020603050405020304" pitchFamily="18" charset="0"/>
              </a:rPr>
              <a:t>:</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Biết</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lấy</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gì</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cảm</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mến</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biết</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lấy</a:t>
            </a:r>
            <a:r>
              <a:rPr lang="en-US" sz="6000" b="0" dirty="0">
                <a:solidFill>
                  <a:srgbClr val="006600"/>
                </a:solidFill>
                <a:effectLst/>
                <a:latin typeface="+mj-lt"/>
                <a:cs typeface="Times New Roman" panose="02020603050405020304" pitchFamily="18" charset="0"/>
              </a:rPr>
              <a:t> chi </a:t>
            </a:r>
            <a:r>
              <a:rPr lang="en-US" sz="6000" b="0" dirty="0" err="1">
                <a:solidFill>
                  <a:srgbClr val="006600"/>
                </a:solidFill>
                <a:effectLst/>
                <a:latin typeface="+mj-lt"/>
                <a:cs typeface="Times New Roman" panose="02020603050405020304" pitchFamily="18" charset="0"/>
              </a:rPr>
              <a:t>báo</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đền</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Hồng</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ân</a:t>
            </a:r>
            <a:r>
              <a:rPr lang="en-US" sz="6000" b="0" dirty="0">
                <a:solidFill>
                  <a:srgbClr val="006600"/>
                </a:solidFill>
                <a:effectLst/>
                <a:latin typeface="+mj-lt"/>
                <a:cs typeface="Times New Roman" panose="02020603050405020304" pitchFamily="18" charset="0"/>
              </a:rPr>
              <a:t> Chúa </a:t>
            </a:r>
            <a:r>
              <a:rPr lang="en-US" sz="6000" b="0" dirty="0" err="1">
                <a:solidFill>
                  <a:srgbClr val="006600"/>
                </a:solidFill>
                <a:effectLst/>
                <a:latin typeface="+mj-lt"/>
                <a:cs typeface="Times New Roman" panose="02020603050405020304" pitchFamily="18" charset="0"/>
              </a:rPr>
              <a:t>cao</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vời</a:t>
            </a:r>
            <a:r>
              <a:rPr lang="en-US" sz="6000" b="0" dirty="0">
                <a:solidFill>
                  <a:srgbClr val="006600"/>
                </a:solidFill>
                <a:effectLst/>
                <a:latin typeface="+mj-lt"/>
                <a:cs typeface="Times New Roman" panose="02020603050405020304" pitchFamily="18" charset="0"/>
              </a:rPr>
              <a:t>, Chúa đã </a:t>
            </a:r>
            <a:r>
              <a:rPr lang="en-US" sz="6000" b="0" dirty="0" err="1">
                <a:solidFill>
                  <a:srgbClr val="006600"/>
                </a:solidFill>
                <a:effectLst/>
                <a:latin typeface="+mj-lt"/>
                <a:cs typeface="Times New Roman" panose="02020603050405020304" pitchFamily="18" charset="0"/>
              </a:rPr>
              <a:t>làm</a:t>
            </a:r>
            <a:r>
              <a:rPr lang="en-US" sz="6000" b="0" dirty="0">
                <a:solidFill>
                  <a:srgbClr val="006600"/>
                </a:solidFill>
                <a:effectLst/>
                <a:latin typeface="+mj-lt"/>
                <a:cs typeface="Times New Roman" panose="02020603050405020304" pitchFamily="18" charset="0"/>
              </a:rPr>
              <a:t> </a:t>
            </a:r>
            <a:r>
              <a:rPr lang="en-US" sz="6000" b="0" dirty="0" err="1">
                <a:solidFill>
                  <a:srgbClr val="006600"/>
                </a:solidFill>
                <a:effectLst/>
                <a:latin typeface="+mj-lt"/>
                <a:cs typeface="Times New Roman" panose="02020603050405020304" pitchFamily="18" charset="0"/>
              </a:rPr>
              <a:t>cho</a:t>
            </a:r>
            <a:r>
              <a:rPr lang="en-US" sz="6000" b="0" dirty="0">
                <a:solidFill>
                  <a:srgbClr val="006600"/>
                </a:solidFill>
                <a:effectLst/>
                <a:latin typeface="+mj-lt"/>
                <a:cs typeface="Times New Roman" panose="02020603050405020304" pitchFamily="18" charset="0"/>
              </a:rPr>
              <a:t> con.</a:t>
            </a:r>
          </a:p>
        </p:txBody>
      </p:sp>
    </p:spTree>
    <p:extLst>
      <p:ext uri="{BB962C8B-B14F-4D97-AF65-F5344CB8AC3E}">
        <p14:creationId xmlns:p14="http://schemas.microsoft.com/office/powerpoint/2010/main" val="23971639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87B9FC-E9BD-19F6-6312-349CC25992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072503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
            <a:ext cx="9144000" cy="5143499"/>
          </a:xfrm>
        </p:spPr>
        <p:txBody>
          <a:bodyPr>
            <a:noAutofit/>
          </a:bodyPr>
          <a:lstStyle/>
          <a:p>
            <a:pPr algn="just"/>
            <a:r>
              <a:rPr lang="en-US" sz="4800" b="0" dirty="0" err="1">
                <a:solidFill>
                  <a:srgbClr val="006600"/>
                </a:solidFill>
                <a:effectLst/>
                <a:latin typeface="+mj-lt"/>
                <a:cs typeface="Times New Roman" pitchFamily="18" charset="0"/>
              </a:rPr>
              <a:t>Giờ</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đây</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chúng</a:t>
            </a:r>
            <a:r>
              <a:rPr lang="en-US" sz="4800" b="0" dirty="0">
                <a:solidFill>
                  <a:srgbClr val="006600"/>
                </a:solidFill>
                <a:effectLst/>
                <a:latin typeface="+mj-lt"/>
                <a:cs typeface="Times New Roman" pitchFamily="18" charset="0"/>
              </a:rPr>
              <a:t> con </a:t>
            </a:r>
            <a:r>
              <a:rPr lang="en-US" sz="4800" b="0" dirty="0" err="1">
                <a:solidFill>
                  <a:srgbClr val="006600"/>
                </a:solidFill>
                <a:effectLst/>
                <a:latin typeface="+mj-lt"/>
                <a:cs typeface="Times New Roman" pitchFamily="18" charset="0"/>
              </a:rPr>
              <a:t>cảm</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tạ</a:t>
            </a:r>
            <a:r>
              <a:rPr lang="en-US" sz="4800" b="0" dirty="0">
                <a:solidFill>
                  <a:srgbClr val="006600"/>
                </a:solidFill>
                <a:effectLst/>
                <a:latin typeface="+mj-lt"/>
                <a:cs typeface="Times New Roman" pitchFamily="18" charset="0"/>
              </a:rPr>
              <a:t> Cha/ </a:t>
            </a:r>
            <a:r>
              <a:rPr lang="en-US" sz="4800" b="0" dirty="0" err="1">
                <a:solidFill>
                  <a:srgbClr val="006600"/>
                </a:solidFill>
                <a:effectLst/>
                <a:latin typeface="+mj-lt"/>
                <a:cs typeface="Times New Roman" pitchFamily="18" charset="0"/>
              </a:rPr>
              <a:t>vì</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hồng</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ân</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cứu</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độ</a:t>
            </a:r>
            <a:r>
              <a:rPr lang="en-US" sz="4800" b="0" dirty="0">
                <a:solidFill>
                  <a:srgbClr val="006600"/>
                </a:solidFill>
                <a:effectLst/>
                <a:latin typeface="+mj-lt"/>
                <a:cs typeface="Times New Roman" pitchFamily="18" charset="0"/>
              </a:rPr>
              <a:t> Cha đã </a:t>
            </a:r>
            <a:r>
              <a:rPr lang="en-US" sz="4800" b="0" dirty="0" err="1">
                <a:solidFill>
                  <a:srgbClr val="006600"/>
                </a:solidFill>
                <a:effectLst/>
                <a:latin typeface="+mj-lt"/>
                <a:cs typeface="Times New Roman" pitchFamily="18" charset="0"/>
              </a:rPr>
              <a:t>thương</a:t>
            </a:r>
            <a:r>
              <a:rPr lang="en-US" sz="4800" b="0" dirty="0">
                <a:solidFill>
                  <a:srgbClr val="006600"/>
                </a:solidFill>
                <a:effectLst/>
                <a:latin typeface="+mj-lt"/>
                <a:cs typeface="Times New Roman" pitchFamily="18" charset="0"/>
              </a:rPr>
              <a:t> ban </a:t>
            </a:r>
            <a:r>
              <a:rPr lang="en-US" sz="4800" b="0" dirty="0" err="1">
                <a:solidFill>
                  <a:srgbClr val="006600"/>
                </a:solidFill>
                <a:effectLst/>
                <a:latin typeface="+mj-lt"/>
                <a:cs typeface="Times New Roman" pitchFamily="18" charset="0"/>
              </a:rPr>
              <a:t>cho</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chúng</a:t>
            </a:r>
            <a:r>
              <a:rPr lang="en-US" sz="4800" b="0" dirty="0">
                <a:solidFill>
                  <a:srgbClr val="006600"/>
                </a:solidFill>
                <a:effectLst/>
                <a:latin typeface="+mj-lt"/>
                <a:cs typeface="Times New Roman" pitchFamily="18" charset="0"/>
              </a:rPr>
              <a:t> con./ Xin Cha </a:t>
            </a:r>
            <a:r>
              <a:rPr lang="en-US" sz="4800" b="0" dirty="0" err="1">
                <a:solidFill>
                  <a:srgbClr val="006600"/>
                </a:solidFill>
                <a:effectLst/>
                <a:latin typeface="+mj-lt"/>
                <a:cs typeface="Times New Roman" pitchFamily="18" charset="0"/>
              </a:rPr>
              <a:t>thắp</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lên</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ngọn</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lửa</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tình</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yêu</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trong</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tâm</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hồn</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chúng</a:t>
            </a:r>
            <a:r>
              <a:rPr lang="en-US" sz="4800" b="0" dirty="0">
                <a:solidFill>
                  <a:srgbClr val="006600"/>
                </a:solidFill>
                <a:effectLst/>
                <a:latin typeface="+mj-lt"/>
                <a:cs typeface="Times New Roman" pitchFamily="18" charset="0"/>
              </a:rPr>
              <a:t> con,/ </a:t>
            </a:r>
            <a:r>
              <a:rPr lang="en-US" sz="4800" b="0" dirty="0" err="1">
                <a:solidFill>
                  <a:srgbClr val="006600"/>
                </a:solidFill>
                <a:effectLst/>
                <a:latin typeface="+mj-lt"/>
                <a:cs typeface="Times New Roman" pitchFamily="18" charset="0"/>
              </a:rPr>
              <a:t>và</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dạy</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chúng</a:t>
            </a:r>
            <a:r>
              <a:rPr lang="en-US" sz="4800" b="0" dirty="0">
                <a:solidFill>
                  <a:srgbClr val="006600"/>
                </a:solidFill>
                <a:effectLst/>
                <a:latin typeface="+mj-lt"/>
                <a:cs typeface="Times New Roman" pitchFamily="18" charset="0"/>
              </a:rPr>
              <a:t> con </a:t>
            </a:r>
            <a:r>
              <a:rPr lang="en-US" sz="4800" b="0" dirty="0" err="1">
                <a:solidFill>
                  <a:srgbClr val="006600"/>
                </a:solidFill>
                <a:effectLst/>
                <a:latin typeface="+mj-lt"/>
                <a:cs typeface="Times New Roman" pitchFamily="18" charset="0"/>
              </a:rPr>
              <a:t>biết</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chiêm</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ngắm</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và</a:t>
            </a:r>
            <a:r>
              <a:rPr lang="en-US" sz="4800" b="0" dirty="0">
                <a:solidFill>
                  <a:srgbClr val="006600"/>
                </a:solidFill>
                <a:effectLst/>
                <a:latin typeface="+mj-lt"/>
                <a:cs typeface="Times New Roman" pitchFamily="18" charset="0"/>
              </a:rPr>
              <a:t> </a:t>
            </a:r>
            <a:r>
              <a:rPr lang="en-US" sz="4800" b="0" dirty="0" err="1">
                <a:solidFill>
                  <a:srgbClr val="006600"/>
                </a:solidFill>
                <a:effectLst/>
                <a:latin typeface="+mj-lt"/>
                <a:cs typeface="Times New Roman" pitchFamily="18" charset="0"/>
              </a:rPr>
              <a:t>bước</a:t>
            </a:r>
            <a:r>
              <a:rPr lang="en-US" sz="4800" b="0" dirty="0">
                <a:solidFill>
                  <a:srgbClr val="006600"/>
                </a:solidFill>
                <a:effectLst/>
                <a:latin typeface="+mj-lt"/>
                <a:cs typeface="Times New Roman" pitchFamily="18" charset="0"/>
              </a:rPr>
              <a:t> theo </a:t>
            </a:r>
            <a:r>
              <a:rPr lang="en-US" sz="4800" b="0" dirty="0" err="1">
                <a:solidFill>
                  <a:srgbClr val="006600"/>
                </a:solidFill>
                <a:effectLst/>
                <a:latin typeface="+mj-lt"/>
                <a:cs typeface="Times New Roman" pitchFamily="18" charset="0"/>
              </a:rPr>
              <a:t>Đức</a:t>
            </a:r>
            <a:r>
              <a:rPr lang="en-US" sz="4800" b="0" dirty="0">
                <a:solidFill>
                  <a:srgbClr val="006600"/>
                </a:solidFill>
                <a:effectLst/>
                <a:latin typeface="+mj-lt"/>
                <a:cs typeface="Times New Roman" pitchFamily="18" charset="0"/>
              </a:rPr>
              <a:t> Ki-</a:t>
            </a:r>
            <a:r>
              <a:rPr lang="en-US" sz="4800" b="0" dirty="0" err="1">
                <a:solidFill>
                  <a:srgbClr val="006600"/>
                </a:solidFill>
                <a:effectLst/>
                <a:latin typeface="+mj-lt"/>
                <a:cs typeface="Times New Roman" pitchFamily="18" charset="0"/>
              </a:rPr>
              <a:t>tô</a:t>
            </a:r>
            <a:r>
              <a:rPr lang="en-US" sz="4800" b="0" dirty="0">
                <a:solidFill>
                  <a:srgbClr val="006600"/>
                </a:solidFill>
                <a:effectLst/>
                <a:latin typeface="+mj-lt"/>
                <a:cs typeface="Times New Roman" pitchFamily="18" charset="0"/>
              </a:rPr>
              <a:t>/</a:t>
            </a:r>
          </a:p>
        </p:txBody>
      </p:sp>
    </p:spTree>
    <p:extLst>
      <p:ext uri="{BB962C8B-B14F-4D97-AF65-F5344CB8AC3E}">
        <p14:creationId xmlns:p14="http://schemas.microsoft.com/office/powerpoint/2010/main" val="3669118422"/>
      </p:ext>
    </p:extLst>
  </p:cSld>
  <p:clrMapOvr>
    <a:masterClrMapping/>
  </p:clrMapOvr>
  <p:transition spd="slow"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955</TotalTime>
  <Words>2045</Words>
  <Application>Microsoft Office PowerPoint</Application>
  <PresentationFormat>On-screen Show (16:9)</PresentationFormat>
  <Paragraphs>122</Paragraphs>
  <Slides>89</Slides>
  <Notes>0</Notes>
  <HiddenSlides>0</HiddenSlides>
  <MMClips>0</MMClips>
  <ScaleCrop>false</ScaleCrop>
  <HeadingPairs>
    <vt:vector size="6" baseType="variant">
      <vt:variant>
        <vt:lpstr>Fonts Used</vt:lpstr>
      </vt:variant>
      <vt:variant>
        <vt:i4>3</vt:i4>
      </vt:variant>
      <vt:variant>
        <vt:lpstr>Theme</vt:lpstr>
      </vt:variant>
      <vt:variant>
        <vt:i4>9</vt:i4>
      </vt:variant>
      <vt:variant>
        <vt:lpstr>Slide Titles</vt:lpstr>
      </vt:variant>
      <vt:variant>
        <vt:i4>89</vt:i4>
      </vt:variant>
    </vt:vector>
  </HeadingPairs>
  <TitlesOfParts>
    <vt:vector size="101" baseType="lpstr">
      <vt:lpstr>Arial</vt:lpstr>
      <vt:lpstr>Times New Roman</vt:lpstr>
      <vt:lpstr>UTM American Sans</vt:lpstr>
      <vt:lpstr>Office Theme</vt:lpstr>
      <vt:lpstr>8_Office Theme</vt:lpstr>
      <vt:lpstr>7_Office Theme</vt:lpstr>
      <vt:lpstr>1_Office Theme</vt:lpstr>
      <vt:lpstr>26_Office Theme</vt:lpstr>
      <vt:lpstr>36_Default Design</vt:lpstr>
      <vt:lpstr>10_Office Theme</vt:lpstr>
      <vt:lpstr>37_Default Design</vt:lpstr>
      <vt:lpstr>3_Office Theme</vt:lpstr>
      <vt:lpstr>PowerPoint Presentation</vt:lpstr>
      <vt:lpstr>Tập Hát Cộng Đoàn</vt:lpstr>
      <vt:lpstr>Đk: Hãy đi rao giảng tin mừng khắp thế gian.</vt:lpstr>
      <vt:lpstr>Các con hãy ra đi gảng dạy cho muôn dân, và đây Thầy ở cùng các con mọi ngày cho đến tận thế.</vt:lpstr>
      <vt:lpstr>PowerPoint Presentation</vt:lpstr>
      <vt:lpstr>KINH TRUYỀN GIÁO</vt:lpstr>
      <vt:lpstr>Lạy Cha là Thiên Chúa toàn năng./ Cha yêu thương sáng tạo và cứu độ muôn loài./ Cha đã sai con một làm người ở giữa chúng con./ Người đã hy sinh chịu chết và phục sinh/ </vt:lpstr>
      <vt:lpstr>Để quy tụ tất cả muôn loài vào nước Cha./ Cha đã gửi Thánh Thần đến/ Để xây dựng một cộng đồng nhân loại mới,/ biết yêu thương và hiệp nhất/ theo hình ảnh Thiên Chúa Ba Ngôi. </vt:lpstr>
      <vt:lpstr>Giờ đây,/ chúng con cảm tạ Cha/ vì hồng ân cứu độ Cha đã thương ban cho chúng con./ Xin Cha thắp lên ngọn lửa tình yêu trong tâm hồn chúng con,/ và dạy chúng con biết chiêm ngắm và bước theo Đức Ki-tô/</vt:lpstr>
      <vt:lpstr>Trên con đường loan báo Tin Mừng cho muôn dân nước,/ Xin dạy chúng con biết yêu thương và phục vụ,/ biết chia sẻ của cải tinh thần và vật chất cho người nghèo khổ và bất hạnh,/</vt:lpstr>
      <vt:lpstr>biết góp phần vào việc mở mang nước Cha./ Nhờ lời chuyển cầu của Đức Mẹ Maria Lavang,/ xin Cha làm cho chúng con trở nên những chứng nhân Tin Mừng,/ hôm nay và mãi mãi Amen.</vt:lpstr>
      <vt:lpstr>PowerPoint Presentation</vt:lpstr>
      <vt:lpstr>Ca nhập lễ Mọi Nẻo Đường Sr. Sourire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116 Khánh Nhật Truyền Giáo Lm. Kim Long 02 Câu </vt:lpstr>
      <vt:lpstr>Đk: Hãy đi rao giảng tin mừng khắp thế gian.</vt:lpstr>
      <vt:lpstr>Tk1: Vạn quốc hỡi mừng chúc Chúa đi, ngàn dân ơi hãy tán dương Ngài.</vt:lpstr>
      <vt:lpstr>Đk: Hãy đi rao giảng tin mừng khắp thế gian.</vt:lpstr>
      <vt:lpstr>Tk2: Vì tình Chúa mạnh mẽ thiết tha, lòng trung tín bền vững muôn đời.</vt:lpstr>
      <vt:lpstr>Đk: Hãy đi rao giảng tin mừng khắp thế gian.</vt:lpstr>
      <vt:lpstr>PowerPoint Presentation</vt:lpstr>
      <vt:lpstr>PowerPoint Presentation</vt:lpstr>
      <vt:lpstr>Các con hãy ra đi gảng dạy cho muôn dân, và đây Thầy ở cùng các con mọi ngày cho đến tận thế.</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 Nguyện Hiệp Lễ Ngài Gọi Con Đi Giang Ân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Nam Hung</cp:lastModifiedBy>
  <cp:revision>79</cp:revision>
  <dcterms:created xsi:type="dcterms:W3CDTF">2021-05-09T08:36:44Z</dcterms:created>
  <dcterms:modified xsi:type="dcterms:W3CDTF">2026-09-03T02:20:24Z</dcterms:modified>
</cp:coreProperties>
</file>