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2" r:id="rId4"/>
    <p:sldMasterId id="2147483704" r:id="rId5"/>
    <p:sldMasterId id="2147484228" r:id="rId6"/>
    <p:sldMasterId id="2147484396" r:id="rId7"/>
    <p:sldMasterId id="2147484408" r:id="rId8"/>
    <p:sldMasterId id="2147484432" r:id="rId9"/>
    <p:sldMasterId id="2147484444" r:id="rId10"/>
    <p:sldMasterId id="2147484528" r:id="rId11"/>
    <p:sldMasterId id="2147484540" r:id="rId12"/>
  </p:sldMasterIdLst>
  <p:notesMasterIdLst>
    <p:notesMasterId r:id="rId92"/>
  </p:notesMasterIdLst>
  <p:sldIdLst>
    <p:sldId id="507" r:id="rId13"/>
    <p:sldId id="376" r:id="rId14"/>
    <p:sldId id="757" r:id="rId15"/>
    <p:sldId id="759" r:id="rId16"/>
    <p:sldId id="834" r:id="rId17"/>
    <p:sldId id="826" r:id="rId18"/>
    <p:sldId id="827" r:id="rId19"/>
    <p:sldId id="828" r:id="rId20"/>
    <p:sldId id="829" r:id="rId21"/>
    <p:sldId id="830" r:id="rId22"/>
    <p:sldId id="833" r:id="rId23"/>
    <p:sldId id="384" r:id="rId24"/>
    <p:sldId id="385" r:id="rId25"/>
    <p:sldId id="386" r:id="rId26"/>
    <p:sldId id="387" r:id="rId27"/>
    <p:sldId id="388" r:id="rId28"/>
    <p:sldId id="389" r:id="rId29"/>
    <p:sldId id="390" r:id="rId30"/>
    <p:sldId id="391" r:id="rId31"/>
    <p:sldId id="835" r:id="rId32"/>
    <p:sldId id="392" r:id="rId33"/>
    <p:sldId id="393" r:id="rId34"/>
    <p:sldId id="394" r:id="rId35"/>
    <p:sldId id="395" r:id="rId36"/>
    <p:sldId id="396" r:id="rId37"/>
    <p:sldId id="397" r:id="rId38"/>
    <p:sldId id="398" r:id="rId39"/>
    <p:sldId id="399" r:id="rId40"/>
    <p:sldId id="836" r:id="rId41"/>
    <p:sldId id="809" r:id="rId42"/>
    <p:sldId id="731" r:id="rId43"/>
    <p:sldId id="732" r:id="rId44"/>
    <p:sldId id="733" r:id="rId45"/>
    <p:sldId id="734" r:id="rId46"/>
    <p:sldId id="752" r:id="rId47"/>
    <p:sldId id="735" r:id="rId48"/>
    <p:sldId id="748" r:id="rId49"/>
    <p:sldId id="754" r:id="rId50"/>
    <p:sldId id="749" r:id="rId51"/>
    <p:sldId id="750" r:id="rId52"/>
    <p:sldId id="756" r:id="rId53"/>
    <p:sldId id="810" r:id="rId54"/>
    <p:sldId id="736" r:id="rId55"/>
    <p:sldId id="832" r:id="rId56"/>
    <p:sldId id="400" r:id="rId57"/>
    <p:sldId id="401" r:id="rId58"/>
    <p:sldId id="402" r:id="rId59"/>
    <p:sldId id="403" r:id="rId60"/>
    <p:sldId id="404" r:id="rId61"/>
    <p:sldId id="405" r:id="rId62"/>
    <p:sldId id="406" r:id="rId63"/>
    <p:sldId id="407" r:id="rId64"/>
    <p:sldId id="408" r:id="rId65"/>
    <p:sldId id="409" r:id="rId66"/>
    <p:sldId id="410" r:id="rId67"/>
    <p:sldId id="411" r:id="rId68"/>
    <p:sldId id="412" r:id="rId69"/>
    <p:sldId id="550" r:id="rId70"/>
    <p:sldId id="785" r:id="rId71"/>
    <p:sldId id="787" r:id="rId72"/>
    <p:sldId id="786" r:id="rId73"/>
    <p:sldId id="789" r:id="rId74"/>
    <p:sldId id="276" r:id="rId75"/>
    <p:sldId id="818" r:id="rId76"/>
    <p:sldId id="791" r:id="rId77"/>
    <p:sldId id="792" r:id="rId78"/>
    <p:sldId id="793" r:id="rId79"/>
    <p:sldId id="798" r:id="rId80"/>
    <p:sldId id="795" r:id="rId81"/>
    <p:sldId id="799" r:id="rId82"/>
    <p:sldId id="837" r:id="rId83"/>
    <p:sldId id="777" r:id="rId84"/>
    <p:sldId id="779" r:id="rId85"/>
    <p:sldId id="831" r:id="rId86"/>
    <p:sldId id="778" r:id="rId87"/>
    <p:sldId id="784" r:id="rId88"/>
    <p:sldId id="780" r:id="rId89"/>
    <p:sldId id="781" r:id="rId90"/>
    <p:sldId id="838" r:id="rId91"/>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99"/>
    <a:srgbClr val="A50021"/>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63" autoAdjust="0"/>
    <p:restoredTop sz="94693" autoAdjust="0"/>
  </p:normalViewPr>
  <p:slideViewPr>
    <p:cSldViewPr>
      <p:cViewPr>
        <p:scale>
          <a:sx n="150" d="100"/>
          <a:sy n="150" d="100"/>
        </p:scale>
        <p:origin x="1140" y="654"/>
      </p:cViewPr>
      <p:guideLst>
        <p:guide orient="horz" pos="1620"/>
        <p:guide pos="2880"/>
      </p:guideLst>
    </p:cSldViewPr>
  </p:slideViewPr>
  <p:outlineViewPr>
    <p:cViewPr>
      <p:scale>
        <a:sx n="33" d="100"/>
        <a:sy n="33" d="100"/>
      </p:scale>
      <p:origin x="0" y="19493"/>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slide" Target="slides/slide43.xml"/><Relationship Id="rId63" Type="http://schemas.openxmlformats.org/officeDocument/2006/relationships/slide" Target="slides/slide51.xml"/><Relationship Id="rId68" Type="http://schemas.openxmlformats.org/officeDocument/2006/relationships/slide" Target="slides/slide56.xml"/><Relationship Id="rId76" Type="http://schemas.openxmlformats.org/officeDocument/2006/relationships/slide" Target="slides/slide64.xml"/><Relationship Id="rId84" Type="http://schemas.openxmlformats.org/officeDocument/2006/relationships/slide" Target="slides/slide72.xml"/><Relationship Id="rId89" Type="http://schemas.openxmlformats.org/officeDocument/2006/relationships/slide" Target="slides/slide77.xml"/><Relationship Id="rId7" Type="http://schemas.openxmlformats.org/officeDocument/2006/relationships/slideMaster" Target="slideMasters/slideMaster7.xml"/><Relationship Id="rId71" Type="http://schemas.openxmlformats.org/officeDocument/2006/relationships/slide" Target="slides/slide59.xml"/><Relationship Id="rId9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slide" Target="slides/slide41.xml"/><Relationship Id="rId58" Type="http://schemas.openxmlformats.org/officeDocument/2006/relationships/slide" Target="slides/slide46.xml"/><Relationship Id="rId66" Type="http://schemas.openxmlformats.org/officeDocument/2006/relationships/slide" Target="slides/slide54.xml"/><Relationship Id="rId74" Type="http://schemas.openxmlformats.org/officeDocument/2006/relationships/slide" Target="slides/slide62.xml"/><Relationship Id="rId79" Type="http://schemas.openxmlformats.org/officeDocument/2006/relationships/slide" Target="slides/slide67.xml"/><Relationship Id="rId87" Type="http://schemas.openxmlformats.org/officeDocument/2006/relationships/slide" Target="slides/slide75.xml"/><Relationship Id="rId5" Type="http://schemas.openxmlformats.org/officeDocument/2006/relationships/slideMaster" Target="slideMasters/slideMaster5.xml"/><Relationship Id="rId61" Type="http://schemas.openxmlformats.org/officeDocument/2006/relationships/slide" Target="slides/slide49.xml"/><Relationship Id="rId82" Type="http://schemas.openxmlformats.org/officeDocument/2006/relationships/slide" Target="slides/slide70.xml"/><Relationship Id="rId90" Type="http://schemas.openxmlformats.org/officeDocument/2006/relationships/slide" Target="slides/slide78.xml"/><Relationship Id="rId95" Type="http://schemas.openxmlformats.org/officeDocument/2006/relationships/theme" Target="theme/theme1.xml"/><Relationship Id="rId19" Type="http://schemas.openxmlformats.org/officeDocument/2006/relationships/slide" Target="slides/slide7.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slide" Target="slides/slide44.xml"/><Relationship Id="rId64" Type="http://schemas.openxmlformats.org/officeDocument/2006/relationships/slide" Target="slides/slide52.xml"/><Relationship Id="rId69" Type="http://schemas.openxmlformats.org/officeDocument/2006/relationships/slide" Target="slides/slide57.xml"/><Relationship Id="rId77" Type="http://schemas.openxmlformats.org/officeDocument/2006/relationships/slide" Target="slides/slide65.xml"/><Relationship Id="rId8" Type="http://schemas.openxmlformats.org/officeDocument/2006/relationships/slideMaster" Target="slideMasters/slideMaster8.xml"/><Relationship Id="rId51" Type="http://schemas.openxmlformats.org/officeDocument/2006/relationships/slide" Target="slides/slide39.xml"/><Relationship Id="rId72" Type="http://schemas.openxmlformats.org/officeDocument/2006/relationships/slide" Target="slides/slide60.xml"/><Relationship Id="rId80" Type="http://schemas.openxmlformats.org/officeDocument/2006/relationships/slide" Target="slides/slide68.xml"/><Relationship Id="rId85" Type="http://schemas.openxmlformats.org/officeDocument/2006/relationships/slide" Target="slides/slide73.xml"/><Relationship Id="rId93"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59" Type="http://schemas.openxmlformats.org/officeDocument/2006/relationships/slide" Target="slides/slide47.xml"/><Relationship Id="rId67" Type="http://schemas.openxmlformats.org/officeDocument/2006/relationships/slide" Target="slides/slide55.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slide" Target="slides/slide42.xml"/><Relationship Id="rId62" Type="http://schemas.openxmlformats.org/officeDocument/2006/relationships/slide" Target="slides/slide50.xml"/><Relationship Id="rId70" Type="http://schemas.openxmlformats.org/officeDocument/2006/relationships/slide" Target="slides/slide58.xml"/><Relationship Id="rId75" Type="http://schemas.openxmlformats.org/officeDocument/2006/relationships/slide" Target="slides/slide63.xml"/><Relationship Id="rId83" Type="http://schemas.openxmlformats.org/officeDocument/2006/relationships/slide" Target="slides/slide71.xml"/><Relationship Id="rId88" Type="http://schemas.openxmlformats.org/officeDocument/2006/relationships/slide" Target="slides/slide76.xml"/><Relationship Id="rId91" Type="http://schemas.openxmlformats.org/officeDocument/2006/relationships/slide" Target="slides/slide79.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slide" Target="slides/slide45.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 Id="rId60" Type="http://schemas.openxmlformats.org/officeDocument/2006/relationships/slide" Target="slides/slide48.xml"/><Relationship Id="rId65" Type="http://schemas.openxmlformats.org/officeDocument/2006/relationships/slide" Target="slides/slide53.xml"/><Relationship Id="rId73" Type="http://schemas.openxmlformats.org/officeDocument/2006/relationships/slide" Target="slides/slide61.xml"/><Relationship Id="rId78" Type="http://schemas.openxmlformats.org/officeDocument/2006/relationships/slide" Target="slides/slide66.xml"/><Relationship Id="rId81" Type="http://schemas.openxmlformats.org/officeDocument/2006/relationships/slide" Target="slides/slide69.xml"/><Relationship Id="rId86" Type="http://schemas.openxmlformats.org/officeDocument/2006/relationships/slide" Target="slides/slide74.xml"/><Relationship Id="rId9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3C0324E-2BF0-4F5E-8572-1634D72B40AD}" type="datetimeFigureOut">
              <a:rPr lang="en-US" smtClean="0"/>
              <a:t>3/30/2026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EB0A7-AB1D-4D04-B523-39A6F4B83193}" type="slidenum">
              <a:rPr lang="en-US" smtClean="0"/>
              <a:t>‹#›</a:t>
            </a:fld>
            <a:endParaRPr lang="en-US"/>
          </a:p>
        </p:txBody>
      </p:sp>
    </p:spTree>
    <p:extLst>
      <p:ext uri="{BB962C8B-B14F-4D97-AF65-F5344CB8AC3E}">
        <p14:creationId xmlns:p14="http://schemas.microsoft.com/office/powerpoint/2010/main" val="550365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635241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663908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492706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75120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341877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056857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104084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481302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989938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57088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01064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6352412"/>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663908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492706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751202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341877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056857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104084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481302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98993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570887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010640"/>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635241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663908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74927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3/30/2026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3/30/2026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3/30/2026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3/30/2026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3/30/2026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3/30/2026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3/30/2026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3/30/2026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7175878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87844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3/30/2026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19549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871711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133ACE7-4E4E-45DC-ACC2-E4D9C78A23A2}" type="datetimeFigureOut">
              <a:rPr lang="en-US" smtClean="0">
                <a:solidFill>
                  <a:prstClr val="black">
                    <a:tint val="75000"/>
                  </a:prstClr>
                </a:solidFill>
              </a:rPr>
              <a:pPr/>
              <a:t>3/30/2026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298728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133ACE7-4E4E-45DC-ACC2-E4D9C78A23A2}" type="datetimeFigureOut">
              <a:rPr lang="en-US" smtClean="0">
                <a:solidFill>
                  <a:prstClr val="black">
                    <a:tint val="75000"/>
                  </a:prstClr>
                </a:solidFill>
              </a:rPr>
              <a:pPr/>
              <a:t>3/30/2026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2782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33ACE7-4E4E-45DC-ACC2-E4D9C78A23A2}" type="datetimeFigureOut">
              <a:rPr lang="en-US" smtClean="0">
                <a:solidFill>
                  <a:prstClr val="black">
                    <a:tint val="75000"/>
                  </a:prstClr>
                </a:solidFill>
              </a:rPr>
              <a:pPr/>
              <a:t>3/30/2026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864925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890630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133ACE7-4E4E-45DC-ACC2-E4D9C78A23A2}"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768915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904037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133ACE7-4E4E-45DC-ACC2-E4D9C78A23A2}"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84171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0358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3/30/2026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699832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902678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5521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65134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64852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130807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7116325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30770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32283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5420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3/30/2026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2965467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820414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830684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559357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58593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6255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02871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551779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657290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0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3/30/2026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123949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5359350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4687339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736990"/>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8202108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7083765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719507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1830254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647404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7484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3/30/2026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443666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142785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4751202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341877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056857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104084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4481302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6989938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57088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010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1.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1.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image" Target="../media/image1.jpg"/><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2.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1.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1.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1.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1.jp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image" Target="../media/image1.jpg"/><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3/30/2026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6183711"/>
      </p:ext>
    </p:extLst>
  </p:cSld>
  <p:clrMap bg1="lt1" tx1="dk1" bg2="lt2" tx2="dk2" accent1="accent1" accent2="accent2" accent3="accent3" accent4="accent4" accent5="accent5" accent6="accent6" hlink="hlink" folHlink="folHlink"/>
  <p:sldLayoutIdLst>
    <p:sldLayoutId id="2147484445" r:id="rId1"/>
    <p:sldLayoutId id="2147484446" r:id="rId2"/>
    <p:sldLayoutId id="2147484447" r:id="rId3"/>
    <p:sldLayoutId id="2147484448" r:id="rId4"/>
    <p:sldLayoutId id="2147484449" r:id="rId5"/>
    <p:sldLayoutId id="2147484450" r:id="rId6"/>
    <p:sldLayoutId id="2147484451" r:id="rId7"/>
    <p:sldLayoutId id="2147484452" r:id="rId8"/>
    <p:sldLayoutId id="2147484453" r:id="rId9"/>
    <p:sldLayoutId id="2147484454" r:id="rId10"/>
    <p:sldLayoutId id="21474844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6183711"/>
      </p:ext>
    </p:extLst>
  </p:cSld>
  <p:clrMap bg1="lt1" tx1="dk1" bg2="lt2" tx2="dk2" accent1="accent1" accent2="accent2" accent3="accent3" accent4="accent4" accent5="accent5" accent6="accent6" hlink="hlink" folHlink="folHlink"/>
  <p:sldLayoutIdLst>
    <p:sldLayoutId id="2147484529" r:id="rId1"/>
    <p:sldLayoutId id="2147484530" r:id="rId2"/>
    <p:sldLayoutId id="2147484531" r:id="rId3"/>
    <p:sldLayoutId id="2147484532" r:id="rId4"/>
    <p:sldLayoutId id="2147484533" r:id="rId5"/>
    <p:sldLayoutId id="2147484534" r:id="rId6"/>
    <p:sldLayoutId id="2147484535" r:id="rId7"/>
    <p:sldLayoutId id="2147484536" r:id="rId8"/>
    <p:sldLayoutId id="2147484537" r:id="rId9"/>
    <p:sldLayoutId id="2147484538" r:id="rId10"/>
    <p:sldLayoutId id="21474845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86183711"/>
      </p:ext>
    </p:extLst>
  </p:cSld>
  <p:clrMap bg1="lt1" tx1="dk1" bg2="lt2" tx2="dk2" accent1="accent1" accent2="accent2" accent3="accent3" accent4="accent4" accent5="accent5" accent6="accent6" hlink="hlink" folHlink="folHlink"/>
  <p:sldLayoutIdLst>
    <p:sldLayoutId id="2147484541" r:id="rId1"/>
    <p:sldLayoutId id="2147484542" r:id="rId2"/>
    <p:sldLayoutId id="2147484543" r:id="rId3"/>
    <p:sldLayoutId id="2147484544" r:id="rId4"/>
    <p:sldLayoutId id="2147484545" r:id="rId5"/>
    <p:sldLayoutId id="2147484546" r:id="rId6"/>
    <p:sldLayoutId id="2147484547" r:id="rId7"/>
    <p:sldLayoutId id="2147484548" r:id="rId8"/>
    <p:sldLayoutId id="2147484549" r:id="rId9"/>
    <p:sldLayoutId id="2147484550" r:id="rId10"/>
    <p:sldLayoutId id="21474845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B133ACE7-4E4E-45DC-ACC2-E4D9C78A23A2}"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6A0D9471-2E9F-44F4-BFC3-9D0E7EC9AC9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66509030"/>
      </p:ext>
    </p:extLst>
  </p:cSld>
  <p:clrMap bg1="lt1" tx1="dk1" bg2="lt2" tx2="dk2" accent1="accent1" accent2="accent2" accent3="accent3" accent4="accent4" accent5="accent5" accent6="accent6" hlink="hlink" folHlink="folHlink"/>
  <p:sldLayoutIdLst>
    <p:sldLayoutId id="2147484229" r:id="rId1"/>
    <p:sldLayoutId id="2147484230" r:id="rId2"/>
    <p:sldLayoutId id="2147484231" r:id="rId3"/>
    <p:sldLayoutId id="2147484232" r:id="rId4"/>
    <p:sldLayoutId id="2147484233" r:id="rId5"/>
    <p:sldLayoutId id="2147484234" r:id="rId6"/>
    <p:sldLayoutId id="2147484235" r:id="rId7"/>
    <p:sldLayoutId id="2147484236" r:id="rId8"/>
    <p:sldLayoutId id="2147484237" r:id="rId9"/>
    <p:sldLayoutId id="2147484238" r:id="rId10"/>
    <p:sldLayoutId id="21474842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9969895"/>
      </p:ext>
    </p:extLst>
  </p:cSld>
  <p:clrMap bg1="lt1" tx1="dk1" bg2="lt2" tx2="dk2" accent1="accent1" accent2="accent2" accent3="accent3" accent4="accent4" accent5="accent5" accent6="accent6" hlink="hlink" folHlink="folHlink"/>
  <p:sldLayoutIdLst>
    <p:sldLayoutId id="2147484397" r:id="rId1"/>
    <p:sldLayoutId id="2147484398" r:id="rId2"/>
    <p:sldLayoutId id="2147484399" r:id="rId3"/>
    <p:sldLayoutId id="2147484400" r:id="rId4"/>
    <p:sldLayoutId id="2147484401" r:id="rId5"/>
    <p:sldLayoutId id="2147484402" r:id="rId6"/>
    <p:sldLayoutId id="2147484403" r:id="rId7"/>
    <p:sldLayoutId id="2147484404" r:id="rId8"/>
    <p:sldLayoutId id="2147484405" r:id="rId9"/>
    <p:sldLayoutId id="2147484406" r:id="rId10"/>
    <p:sldLayoutId id="21474844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7001247"/>
      </p:ext>
    </p:extLst>
  </p:cSld>
  <p:clrMap bg1="lt1" tx1="dk1" bg2="lt2" tx2="dk2" accent1="accent1" accent2="accent2" accent3="accent3" accent4="accent4" accent5="accent5" accent6="accent6" hlink="hlink" folHlink="folHlink"/>
  <p:sldLayoutIdLst>
    <p:sldLayoutId id="2147484409" r:id="rId1"/>
    <p:sldLayoutId id="2147484410" r:id="rId2"/>
    <p:sldLayoutId id="2147484411" r:id="rId3"/>
    <p:sldLayoutId id="2147484412" r:id="rId4"/>
    <p:sldLayoutId id="2147484413" r:id="rId5"/>
    <p:sldLayoutId id="2147484414" r:id="rId6"/>
    <p:sldLayoutId id="2147484415" r:id="rId7"/>
    <p:sldLayoutId id="2147484416" r:id="rId8"/>
    <p:sldLayoutId id="2147484417" r:id="rId9"/>
    <p:sldLayoutId id="2147484418" r:id="rId10"/>
    <p:sldLayoutId id="21474844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3/30/2026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9831591"/>
      </p:ext>
    </p:extLst>
  </p:cSld>
  <p:clrMap bg1="lt1" tx1="dk1" bg2="lt2" tx2="dk2" accent1="accent1" accent2="accent2" accent3="accent3" accent4="accent4" accent5="accent5" accent6="accent6" hlink="hlink" folHlink="folHlink"/>
  <p:sldLayoutIdLst>
    <p:sldLayoutId id="2147484433" r:id="rId1"/>
    <p:sldLayoutId id="2147484434" r:id="rId2"/>
    <p:sldLayoutId id="2147484435" r:id="rId3"/>
    <p:sldLayoutId id="2147484436" r:id="rId4"/>
    <p:sldLayoutId id="2147484437" r:id="rId5"/>
    <p:sldLayoutId id="2147484438" r:id="rId6"/>
    <p:sldLayoutId id="2147484439" r:id="rId7"/>
    <p:sldLayoutId id="2147484440" r:id="rId8"/>
    <p:sldLayoutId id="2147484441" r:id="rId9"/>
    <p:sldLayoutId id="2147484442" r:id="rId10"/>
    <p:sldLayoutId id="21474844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8.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g"/><Relationship Id="rId1" Type="http://schemas.openxmlformats.org/officeDocument/2006/relationships/slideLayout" Target="../slideLayouts/slideLayout81.xml"/></Relationships>
</file>

<file path=ppt/slides/_rels/slide4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41.xml"/></Relationships>
</file>

<file path=ppt/slides/_rels/slide5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0.xml"/></Relationships>
</file>

<file path=ppt/slides/_rels/slide5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0.xml"/></Relationships>
</file>

<file path=ppt/slides/_rels/slide5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0.xml"/></Relationships>
</file>

<file path=ppt/slides/_rels/slide5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0.xml"/></Relationships>
</file>

<file path=ppt/slides/_rels/slide5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0.xml"/></Relationships>
</file>

<file path=ppt/slides/_rels/slide5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9.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2.xml"/></Relationships>
</file>

<file path=ppt/slides/_rels/slide6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9.xml"/></Relationships>
</file>

<file path=ppt/slides/_rels/slide6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9.xml"/></Relationships>
</file>

<file path=ppt/slides/_rels/slide6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5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g"/><Relationship Id="rId1" Type="http://schemas.openxmlformats.org/officeDocument/2006/relationships/slideLayout" Target="../slideLayouts/slideLayout103.xml"/></Relationships>
</file>

<file path=ppt/slides/_rels/slide6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0.xml"/></Relationships>
</file>

<file path=ppt/slides/_rels/slide6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0.xml"/></Relationships>
</file>

<file path=ppt/slides/_rels/slide6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0.xml"/></Relationships>
</file>

<file path=ppt/slides/_rels/slide6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0.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2.xml"/></Relationships>
</file>

<file path=ppt/slides/_rels/slide7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4.xml"/></Relationships>
</file>

<file path=ppt/slides/_rels/slide7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4.xml"/></Relationships>
</file>

<file path=ppt/slides/_rels/slide7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4.xml"/></Relationships>
</file>

<file path=ppt/slides/_rels/slide7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4.xml"/></Relationships>
</file>

<file path=ppt/slides/_rels/slide7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4.xml"/></Relationships>
</file>

<file path=ppt/slides/_rels/slide7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4.xml"/></Relationships>
</file>

<file path=ppt/slides/_rels/slide7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4.xml"/></Relationships>
</file>

<file path=ppt/slides/_rels/slide7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D3CF0E-FFF7-8A53-4915-90D162DEDE2B}"/>
              </a:ext>
            </a:extLst>
          </p:cNvPr>
          <p:cNvSpPr txBox="1"/>
          <p:nvPr/>
        </p:nvSpPr>
        <p:spPr>
          <a:xfrm>
            <a:off x="5334000" y="3714750"/>
            <a:ext cx="2309190" cy="584775"/>
          </a:xfrm>
          <a:prstGeom prst="rect">
            <a:avLst/>
          </a:prstGeom>
          <a:noFill/>
        </p:spPr>
        <p:txBody>
          <a:bodyPr wrap="square" rtlCol="0">
            <a:spAutoFit/>
          </a:bodyPr>
          <a:lstStyle/>
          <a:p>
            <a:pPr algn="ctr"/>
            <a:r>
              <a:rPr lang="en-US" sz="1600" dirty="0">
                <a:solidFill>
                  <a:schemeClr val="bg1"/>
                </a:solidFill>
              </a:rPr>
              <a:t>CA ĐOÀN ?</a:t>
            </a:r>
          </a:p>
          <a:p>
            <a:pPr algn="ctr"/>
            <a:r>
              <a:rPr lang="en-US" sz="1600" dirty="0">
                <a:solidFill>
                  <a:schemeClr val="bg1"/>
                </a:solidFill>
              </a:rPr>
              <a:t>GIÁO XỨ THIÊN ÂN</a:t>
            </a:r>
          </a:p>
        </p:txBody>
      </p:sp>
      <p:pic>
        <p:nvPicPr>
          <p:cNvPr id="4" name="Picture 3" descr="A person holding a baby&#10;&#10;Description automatically generated">
            <a:extLst>
              <a:ext uri="{FF2B5EF4-FFF2-40B4-BE49-F238E27FC236}">
                <a16:creationId xmlns:a16="http://schemas.microsoft.com/office/drawing/2014/main" id="{144BE184-05A4-4FBF-870B-301BAA5AB8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4600" u="sng" dirty="0" err="1">
                <a:solidFill>
                  <a:srgbClr val="FF0000"/>
                </a:solidFill>
              </a:rPr>
              <a:t>Đk</a:t>
            </a:r>
            <a:r>
              <a:rPr lang="en-US" sz="4600" u="sng" dirty="0">
                <a:solidFill>
                  <a:srgbClr val="FF0000"/>
                </a:solidFill>
              </a:rPr>
              <a:t>:</a:t>
            </a:r>
            <a:r>
              <a:rPr lang="en-US" sz="4600" dirty="0">
                <a:solidFill>
                  <a:srgbClr val="000066"/>
                </a:solidFill>
              </a:rPr>
              <a:t> </a:t>
            </a:r>
            <a:r>
              <a:rPr lang="vi-VN" sz="4600" dirty="0">
                <a:solidFill>
                  <a:srgbClr val="000066"/>
                </a:solidFill>
              </a:rPr>
              <a:t>Ma-ri-a Mân Côi Mẹ yêu dấu của con ơi! Con nói sao cho vừa trước muôn hồng ân chan chứa. Bao nhiêu năm trôi đi dù lướt sóng nhiều hiểm nguy. Nhưng vẫn thắm tươi Bông Hồng cuộc đời con lớn lên trong Mẹ.</a:t>
            </a:r>
          </a:p>
        </p:txBody>
      </p:sp>
    </p:spTree>
    <p:extLst>
      <p:ext uri="{BB962C8B-B14F-4D97-AF65-F5344CB8AC3E}">
        <p14:creationId xmlns:p14="http://schemas.microsoft.com/office/powerpoint/2010/main" val="780920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D3CF0E-FFF7-8A53-4915-90D162DEDE2B}"/>
              </a:ext>
            </a:extLst>
          </p:cNvPr>
          <p:cNvSpPr txBox="1"/>
          <p:nvPr/>
        </p:nvSpPr>
        <p:spPr>
          <a:xfrm>
            <a:off x="5334000" y="3714750"/>
            <a:ext cx="23091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CA ĐOÀN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GIÁO XỨ THIÊN ÂN</a:t>
            </a:r>
          </a:p>
        </p:txBody>
      </p:sp>
      <p:pic>
        <p:nvPicPr>
          <p:cNvPr id="4" name="Picture 3" descr="A person holding a baby&#10;&#10;Description automatically generated">
            <a:extLst>
              <a:ext uri="{FF2B5EF4-FFF2-40B4-BE49-F238E27FC236}">
                <a16:creationId xmlns:a16="http://schemas.microsoft.com/office/drawing/2014/main" id="{144BE184-05A4-4FBF-870B-301BAA5AB8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9108558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a:solidFill>
                  <a:srgbClr val="000066"/>
                </a:solidFill>
                <a:effectLst/>
                <a:latin typeface="+mj-lt"/>
              </a:rPr>
            </a:br>
            <a:endParaRPr lang="en-US" b="0">
              <a:solidFill>
                <a:srgbClr val="000066"/>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0000"/>
              </a:solidFill>
              <a:effectLst/>
              <a:latin typeface="+mj-lt"/>
              <a:cs typeface="Times New Roman" panose="02020603050405020304" pitchFamily="18" charset="0"/>
            </a:endParaRPr>
          </a:p>
          <a:p>
            <a:pPr eaLnBrk="1" hangingPunct="1">
              <a:lnSpc>
                <a:spcPct val="150000"/>
              </a:lnSpc>
            </a:pPr>
            <a:r>
              <a:rPr lang="en-US" sz="7200" b="0" i="1" dirty="0">
                <a:solidFill>
                  <a:srgbClr val="FF0000"/>
                </a:solidFill>
                <a:effectLst/>
                <a:latin typeface="+mj-lt"/>
                <a:cs typeface="Times New Roman" panose="02020603050405020304" pitchFamily="18" charset="0"/>
              </a:rPr>
              <a:t>KINH VINH DANH</a:t>
            </a:r>
          </a:p>
          <a:p>
            <a:pPr eaLnBrk="1" hangingPunct="1">
              <a:lnSpc>
                <a:spcPct val="150000"/>
              </a:lnSpc>
            </a:pPr>
            <a:r>
              <a:rPr lang="en-US" sz="7200" b="0" i="1" dirty="0" err="1">
                <a:solidFill>
                  <a:srgbClr val="FF0000"/>
                </a:solidFill>
                <a:effectLst/>
                <a:latin typeface="+mj-lt"/>
                <a:cs typeface="Times New Roman" panose="02020603050405020304" pitchFamily="18" charset="0"/>
              </a:rPr>
              <a:t>Ca</a:t>
            </a:r>
            <a:r>
              <a:rPr lang="en-US" sz="7200" b="0" i="1" dirty="0">
                <a:solidFill>
                  <a:srgbClr val="FF0000"/>
                </a:solidFill>
                <a:effectLst/>
                <a:latin typeface="+mj-lt"/>
                <a:cs typeface="Times New Roman" panose="02020603050405020304" pitchFamily="18" charset="0"/>
              </a:rPr>
              <a:t> </a:t>
            </a:r>
            <a:r>
              <a:rPr lang="en-US" sz="7200" b="0" i="1" dirty="0" err="1">
                <a:solidFill>
                  <a:srgbClr val="FF0000"/>
                </a:solidFill>
                <a:effectLst/>
                <a:latin typeface="+mj-lt"/>
                <a:cs typeface="Times New Roman" panose="02020603050405020304" pitchFamily="18" charset="0"/>
              </a:rPr>
              <a:t>Lên</a:t>
            </a:r>
            <a:r>
              <a:rPr lang="en-US" sz="7200" b="0" i="1" dirty="0">
                <a:solidFill>
                  <a:srgbClr val="FF0000"/>
                </a:solidFill>
                <a:effectLst/>
                <a:latin typeface="+mj-lt"/>
                <a:cs typeface="Times New Roman" panose="02020603050405020304" pitchFamily="18" charset="0"/>
              </a:rPr>
              <a:t> </a:t>
            </a:r>
            <a:r>
              <a:rPr lang="en-US" sz="7200" b="0" i="1" dirty="0" err="1">
                <a:solidFill>
                  <a:srgbClr val="FF0000"/>
                </a:solidFill>
                <a:effectLst/>
                <a:latin typeface="+mj-lt"/>
                <a:cs typeface="Times New Roman" panose="02020603050405020304" pitchFamily="18" charset="0"/>
              </a:rPr>
              <a:t>Đi</a:t>
            </a:r>
            <a:r>
              <a:rPr lang="en-US" sz="7200" b="0" i="1" dirty="0">
                <a:solidFill>
                  <a:srgbClr val="FF0000"/>
                </a:solidFill>
                <a:effectLst/>
                <a:latin typeface="+mj-lt"/>
                <a:cs typeface="Times New Roman" panose="02020603050405020304" pitchFamily="18" charset="0"/>
              </a:rPr>
              <a:t> 2</a:t>
            </a:r>
            <a:endParaRPr lang="vi-VN" sz="7200" b="0" i="1" dirty="0">
              <a:solidFill>
                <a:srgbClr val="FF00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06874473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a:solidFill>
                  <a:srgbClr val="000066"/>
                </a:solidFill>
                <a:effectLst/>
                <a:latin typeface="+mj-lt"/>
              </a:rPr>
            </a:br>
            <a:endParaRPr lang="en-US" b="0">
              <a:solidFill>
                <a:srgbClr val="000066"/>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a:solidFill>
                <a:srgbClr val="FF0000"/>
              </a:solidFill>
              <a:effectLst/>
              <a:latin typeface="+mj-lt"/>
              <a:cs typeface="Times New Roman" panose="02020603050405020304" pitchFamily="18" charset="0"/>
            </a:endParaRPr>
          </a:p>
          <a:p>
            <a:pPr eaLnBrk="1" hangingPunct="1">
              <a:lnSpc>
                <a:spcPct val="150000"/>
              </a:lnSpc>
            </a:pPr>
            <a:r>
              <a:rPr lang="en-US" sz="7200" b="0">
                <a:solidFill>
                  <a:srgbClr val="FF0000"/>
                </a:solidFill>
                <a:effectLst/>
                <a:latin typeface="+mj-lt"/>
                <a:cs typeface="Times New Roman" panose="02020603050405020304" pitchFamily="18" charset="0"/>
              </a:rPr>
              <a:t>KINH VINH DANH</a:t>
            </a:r>
            <a:endParaRPr lang="vi-VN" sz="7200" b="0">
              <a:solidFill>
                <a:srgbClr val="FF00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4986069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a:solidFill>
                  <a:srgbClr val="000066"/>
                </a:solidFill>
                <a:effectLst/>
                <a:latin typeface="+mj-lt"/>
              </a:rPr>
            </a:br>
            <a:endParaRPr lang="en-US" b="0">
              <a:solidFill>
                <a:srgbClr val="000066"/>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algn="just" eaLnBrk="1" hangingPunct="1">
              <a:lnSpc>
                <a:spcPct val="150000"/>
              </a:lnSpc>
            </a:pPr>
            <a:r>
              <a:rPr lang="vi-VN" sz="5400" b="0" i="1" u="sng">
                <a:solidFill>
                  <a:srgbClr val="FF0000"/>
                </a:solidFill>
                <a:effectLst/>
                <a:latin typeface="+mj-lt"/>
                <a:cs typeface="Times New Roman" panose="02020603050405020304" pitchFamily="18" charset="0"/>
              </a:rPr>
              <a:t>Chủ tế: </a:t>
            </a:r>
            <a:r>
              <a:rPr lang="vi-VN" sz="5400" b="0" i="1">
                <a:solidFill>
                  <a:srgbClr val="FF0000"/>
                </a:solidFill>
                <a:effectLst/>
                <a:latin typeface="+mj-lt"/>
                <a:cs typeface="Times New Roman" panose="02020603050405020304" pitchFamily="18" charset="0"/>
              </a:rPr>
              <a:t>Vinh danh Thiên Chúa trên các tầng trời.</a:t>
            </a:r>
            <a:r>
              <a:rPr lang="vi-VN" sz="5400" b="0" i="1">
                <a:solidFill>
                  <a:srgbClr val="000066"/>
                </a:solidFill>
                <a:effectLst/>
                <a:latin typeface="+mj-lt"/>
                <a:cs typeface="Times New Roman" panose="02020603050405020304" pitchFamily="18" charset="0"/>
              </a:rPr>
              <a:t> </a:t>
            </a:r>
            <a:r>
              <a:rPr lang="vi-VN" sz="5400" b="0">
                <a:solidFill>
                  <a:srgbClr val="000066"/>
                </a:solidFill>
                <a:effectLst/>
                <a:latin typeface="+mj-lt"/>
                <a:cs typeface="Times New Roman" panose="02020603050405020304" pitchFamily="18" charset="0"/>
              </a:rPr>
              <a:t>Và bình an dưới thế, bình an dưới thế cho người thiện tâm. </a:t>
            </a:r>
            <a:endParaRPr lang="vi-VN" sz="7200" b="0">
              <a:solidFill>
                <a:srgbClr val="000066"/>
              </a:solidFill>
              <a:effectLst/>
              <a:latin typeface="+mj-lt"/>
              <a:cs typeface="Times New Roman" panose="02020603050405020304" pitchFamily="18" charset="0"/>
            </a:endParaRPr>
          </a:p>
        </p:txBody>
      </p:sp>
    </p:spTree>
    <p:extLst>
      <p:ext uri="{BB962C8B-B14F-4D97-AF65-F5344CB8AC3E}">
        <p14:creationId xmlns:p14="http://schemas.microsoft.com/office/powerpoint/2010/main" val="9327871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a:solidFill>
                  <a:srgbClr val="000066"/>
                </a:solidFill>
                <a:effectLst/>
                <a:latin typeface="+mj-lt"/>
              </a:rPr>
            </a:br>
            <a:endParaRPr lang="en-US" b="0">
              <a:solidFill>
                <a:srgbClr val="000066"/>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lstStyle/>
          <a:p>
            <a:pPr algn="just" eaLnBrk="1" hangingPunct="1">
              <a:lnSpc>
                <a:spcPct val="140000"/>
              </a:lnSpc>
            </a:pPr>
            <a:r>
              <a:rPr lang="en-US" sz="4800" b="0">
                <a:solidFill>
                  <a:srgbClr val="000066"/>
                </a:solidFill>
                <a:effectLst/>
                <a:latin typeface="+mj-lt"/>
                <a:cs typeface="Times New Roman" panose="02020603050405020304" pitchFamily="18" charset="0"/>
              </a:rPr>
              <a:t>Chúng con ca ngợi Chúa. Chúng con chúc tụng Chúa. Chúng con thờ lạy Chúa. Chúng con tôn vinh Chúa. Chúng con cảm tạ Chúa vì vinh quang cao cả Chúa. </a:t>
            </a:r>
          </a:p>
        </p:txBody>
      </p:sp>
    </p:spTree>
    <p:extLst>
      <p:ext uri="{BB962C8B-B14F-4D97-AF65-F5344CB8AC3E}">
        <p14:creationId xmlns:p14="http://schemas.microsoft.com/office/powerpoint/2010/main" val="34530946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a:solidFill>
                  <a:srgbClr val="000066"/>
                </a:solidFill>
                <a:effectLst/>
                <a:latin typeface="+mj-lt"/>
              </a:rPr>
            </a:br>
            <a:endParaRPr lang="en-US" sz="4000" b="0">
              <a:solidFill>
                <a:srgbClr val="000066"/>
              </a:solidFill>
              <a:effectLst/>
              <a:latin typeface="+mj-lt"/>
            </a:endParaRPr>
          </a:p>
        </p:txBody>
      </p:sp>
      <p:sp>
        <p:nvSpPr>
          <p:cNvPr id="82947" name="Rectangle 3"/>
          <p:cNvSpPr>
            <a:spLocks noGrp="1" noChangeArrowheads="1"/>
          </p:cNvSpPr>
          <p:nvPr>
            <p:ph type="body" idx="1"/>
          </p:nvPr>
        </p:nvSpPr>
        <p:spPr>
          <a:xfrm>
            <a:off x="0" y="0"/>
            <a:ext cx="9144000" cy="5143500"/>
          </a:xfrm>
        </p:spPr>
        <p:txBody>
          <a:bodyPr/>
          <a:lstStyle/>
          <a:p>
            <a:pPr marL="0" indent="0" algn="just" eaLnBrk="1" hangingPunct="1">
              <a:lnSpc>
                <a:spcPct val="140000"/>
              </a:lnSpc>
              <a:buFontTx/>
              <a:buNone/>
            </a:pPr>
            <a:r>
              <a:rPr lang="vi-VN" sz="5400" b="0">
                <a:solidFill>
                  <a:srgbClr val="000066"/>
                </a:solidFill>
                <a:effectLst/>
                <a:latin typeface="+mj-lt"/>
                <a:cs typeface="Times New Roman" panose="02020603050405020304" pitchFamily="18" charset="0"/>
              </a:rPr>
              <a:t>Lạy Chúa là Thiên Chúa, là Vua trên trời, là Chúa Cha toàn năng. Lạy Con Một Thiên Chúa, </a:t>
            </a:r>
            <a:r>
              <a:rPr lang="vi-VN" sz="5400" b="0">
                <a:solidFill>
                  <a:srgbClr val="FF0000"/>
                </a:solidFill>
                <a:effectLst/>
                <a:latin typeface="+mj-lt"/>
                <a:cs typeface="Times New Roman" panose="02020603050405020304" pitchFamily="18" charset="0"/>
              </a:rPr>
              <a:t>Chúa Giê-su Ki-tô. </a:t>
            </a:r>
          </a:p>
        </p:txBody>
      </p:sp>
    </p:spTree>
    <p:extLst>
      <p:ext uri="{BB962C8B-B14F-4D97-AF65-F5344CB8AC3E}">
        <p14:creationId xmlns:p14="http://schemas.microsoft.com/office/powerpoint/2010/main" val="13612673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a:solidFill>
                  <a:srgbClr val="000066"/>
                </a:solidFill>
                <a:effectLst/>
                <a:latin typeface="+mj-lt"/>
              </a:rPr>
            </a:br>
            <a:endParaRPr lang="en-US" sz="4000" b="0">
              <a:solidFill>
                <a:srgbClr val="000066"/>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lstStyle/>
          <a:p>
            <a:pPr marL="0" indent="0" algn="just" eaLnBrk="1" hangingPunct="1">
              <a:lnSpc>
                <a:spcPct val="145000"/>
              </a:lnSpc>
              <a:buFontTx/>
              <a:buNone/>
            </a:pPr>
            <a:r>
              <a:rPr lang="vi-VN" sz="4800" b="0">
                <a:solidFill>
                  <a:srgbClr val="000066"/>
                </a:solidFill>
                <a:effectLst/>
                <a:latin typeface="+mj-lt"/>
                <a:cs typeface="Times New Roman" panose="02020603050405020304" pitchFamily="18" charset="0"/>
              </a:rPr>
              <a:t>Lạy Chúa là Thiên Chúa, là Chiên Thiên Chúa, là Con Đức Chúa Cha. Chúa xoá tội trần gian, xin thương, xin thương, xin thương xót chúng con.</a:t>
            </a:r>
          </a:p>
        </p:txBody>
      </p:sp>
    </p:spTree>
    <p:extLst>
      <p:ext uri="{BB962C8B-B14F-4D97-AF65-F5344CB8AC3E}">
        <p14:creationId xmlns:p14="http://schemas.microsoft.com/office/powerpoint/2010/main" val="393044910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a:solidFill>
                  <a:srgbClr val="000066"/>
                </a:solidFill>
                <a:effectLst/>
                <a:latin typeface="+mj-lt"/>
              </a:rPr>
            </a:br>
            <a:endParaRPr lang="en-US" sz="4000" b="0">
              <a:solidFill>
                <a:srgbClr val="000066"/>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lstStyle/>
          <a:p>
            <a:pPr marL="0" indent="0" algn="just" eaLnBrk="1" hangingPunct="1">
              <a:lnSpc>
                <a:spcPct val="145000"/>
              </a:lnSpc>
              <a:buFontTx/>
              <a:buNone/>
            </a:pPr>
            <a:r>
              <a:rPr lang="vi-VN" sz="4800" b="0">
                <a:solidFill>
                  <a:srgbClr val="000066"/>
                </a:solidFill>
                <a:effectLst/>
                <a:latin typeface="+mj-lt"/>
                <a:cs typeface="Times New Roman" panose="02020603050405020304" pitchFamily="18" charset="0"/>
              </a:rPr>
              <a:t>Chúa xoá tội trần gian, Xin nhận lời chúng con cầu khẩn. Chúa ngự bên hữu Đức Chúa Cha, xin thương, xin thương, xin thương xót chúng con.</a:t>
            </a:r>
            <a:endParaRPr lang="en-US" sz="4800" b="0">
              <a:solidFill>
                <a:srgbClr val="000066"/>
              </a:solidFill>
              <a:effectLst/>
              <a:latin typeface="+mj-lt"/>
              <a:cs typeface="Times New Roman" panose="02020603050405020304" pitchFamily="18" charset="0"/>
            </a:endParaRPr>
          </a:p>
        </p:txBody>
      </p:sp>
    </p:spTree>
    <p:extLst>
      <p:ext uri="{BB962C8B-B14F-4D97-AF65-F5344CB8AC3E}">
        <p14:creationId xmlns:p14="http://schemas.microsoft.com/office/powerpoint/2010/main" val="30555058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a:solidFill>
                  <a:srgbClr val="000066"/>
                </a:solidFill>
                <a:effectLst/>
                <a:latin typeface="+mj-lt"/>
              </a:rPr>
            </a:br>
            <a:endParaRPr lang="en-US" sz="4000" b="0">
              <a:solidFill>
                <a:srgbClr val="000066"/>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lstStyle/>
          <a:p>
            <a:pPr marL="0" indent="0" algn="just" eaLnBrk="1" hangingPunct="1">
              <a:lnSpc>
                <a:spcPct val="150000"/>
              </a:lnSpc>
              <a:buFontTx/>
              <a:buNone/>
            </a:pPr>
            <a:r>
              <a:rPr lang="en-US" sz="4400" b="0">
                <a:solidFill>
                  <a:srgbClr val="000066"/>
                </a:solidFill>
                <a:effectLst/>
                <a:latin typeface="+mj-lt"/>
                <a:cs typeface="Times New Roman" panose="02020603050405020304" pitchFamily="18" charset="0"/>
              </a:rPr>
              <a:t>Vì lạy </a:t>
            </a:r>
            <a:r>
              <a:rPr lang="en-US" sz="4400" b="0">
                <a:solidFill>
                  <a:srgbClr val="FF0000"/>
                </a:solidFill>
                <a:effectLst/>
                <a:latin typeface="+mj-lt"/>
                <a:cs typeface="Times New Roman" panose="02020603050405020304" pitchFamily="18" charset="0"/>
              </a:rPr>
              <a:t>Chúa Giê-su Ki-tô</a:t>
            </a:r>
            <a:r>
              <a:rPr lang="en-US" sz="4400" b="0">
                <a:solidFill>
                  <a:srgbClr val="000066"/>
                </a:solidFill>
                <a:effectLst/>
                <a:latin typeface="+mj-lt"/>
                <a:cs typeface="Times New Roman" panose="02020603050405020304" pitchFamily="18" charset="0"/>
              </a:rPr>
              <a:t>, chỉ có Chúa là Đấng Thánh, chỉ có Chúa là Chúa, chỉ có Chúa là Đấng Tối Cao, cùng Đức Chúa Thánh Thần trong vinh quang Đức Chúa Cha. </a:t>
            </a:r>
            <a:r>
              <a:rPr lang="en-US" sz="4400" b="0" u="sng">
                <a:solidFill>
                  <a:srgbClr val="FF0000"/>
                </a:solidFill>
                <a:effectLst/>
                <a:latin typeface="+mj-lt"/>
                <a:cs typeface="Times New Roman" panose="02020603050405020304" pitchFamily="18" charset="0"/>
              </a:rPr>
              <a:t>A-men. A-men. </a:t>
            </a:r>
            <a:endParaRPr lang="vi-VN" sz="4400" b="0" u="sng">
              <a:solidFill>
                <a:srgbClr val="FF00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41955961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0000"/>
                </a:solidFill>
                <a:effectLst/>
                <a:latin typeface="+mj-lt"/>
              </a:rPr>
              <a:t>TẬP HÁT CỘNG ĐOÀN</a:t>
            </a:r>
          </a:p>
        </p:txBody>
      </p:sp>
    </p:spTree>
    <p:extLst>
      <p:ext uri="{BB962C8B-B14F-4D97-AF65-F5344CB8AC3E}">
        <p14:creationId xmlns:p14="http://schemas.microsoft.com/office/powerpoint/2010/main" val="4105823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D3CF0E-FFF7-8A53-4915-90D162DEDE2B}"/>
              </a:ext>
            </a:extLst>
          </p:cNvPr>
          <p:cNvSpPr txBox="1"/>
          <p:nvPr/>
        </p:nvSpPr>
        <p:spPr>
          <a:xfrm>
            <a:off x="5334000" y="3714750"/>
            <a:ext cx="23091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CA ĐOÀN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GIÁO XỨ THIÊN ÂN</a:t>
            </a:r>
          </a:p>
        </p:txBody>
      </p:sp>
      <p:pic>
        <p:nvPicPr>
          <p:cNvPr id="4" name="Picture 3" descr="A person holding a baby&#10;&#10;Description automatically generated">
            <a:extLst>
              <a:ext uri="{FF2B5EF4-FFF2-40B4-BE49-F238E27FC236}">
                <a16:creationId xmlns:a16="http://schemas.microsoft.com/office/drawing/2014/main" id="{144BE184-05A4-4FBF-870B-301BAA5AB8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665596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a:solidFill>
                  <a:srgbClr val="000066"/>
                </a:solidFill>
                <a:effectLst/>
                <a:latin typeface="+mj-lt"/>
              </a:rPr>
            </a:br>
            <a:endParaRPr lang="en-US" b="0">
              <a:solidFill>
                <a:srgbClr val="000066"/>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a:solidFill>
                <a:srgbClr val="FF0000"/>
              </a:solidFill>
              <a:effectLst/>
              <a:latin typeface="+mj-lt"/>
              <a:cs typeface="Times New Roman" panose="02020603050405020304" pitchFamily="18" charset="0"/>
            </a:endParaRPr>
          </a:p>
          <a:p>
            <a:pPr eaLnBrk="1" hangingPunct="1">
              <a:lnSpc>
                <a:spcPct val="150000"/>
              </a:lnSpc>
            </a:pPr>
            <a:r>
              <a:rPr lang="en-US" sz="7200" b="0">
                <a:solidFill>
                  <a:srgbClr val="FF0000"/>
                </a:solidFill>
                <a:effectLst/>
                <a:latin typeface="+mj-lt"/>
                <a:cs typeface="Times New Roman" panose="02020603050405020304" pitchFamily="18" charset="0"/>
              </a:rPr>
              <a:t>KINH VINH DANH</a:t>
            </a:r>
            <a:endParaRPr lang="vi-VN" sz="7200" b="0">
              <a:solidFill>
                <a:srgbClr val="FF00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7983896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a:solidFill>
                  <a:srgbClr val="000066"/>
                </a:solidFill>
                <a:effectLst/>
                <a:latin typeface="+mj-lt"/>
              </a:rPr>
            </a:br>
            <a:endParaRPr lang="en-US" b="0">
              <a:solidFill>
                <a:srgbClr val="000066"/>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algn="l" eaLnBrk="1" hangingPunct="1">
              <a:lnSpc>
                <a:spcPct val="150000"/>
              </a:lnSpc>
            </a:pPr>
            <a:r>
              <a:rPr lang="en-US" sz="4000" b="0" u="sng">
                <a:solidFill>
                  <a:srgbClr val="FF0000"/>
                </a:solidFill>
                <a:effectLst/>
                <a:latin typeface="+mj-lt"/>
                <a:cs typeface="Times New Roman" panose="02020603050405020304" pitchFamily="18" charset="0"/>
              </a:rPr>
              <a:t>Chủ tế:</a:t>
            </a:r>
            <a:r>
              <a:rPr lang="en-US" sz="4000" b="0">
                <a:solidFill>
                  <a:srgbClr val="FF0000"/>
                </a:solidFill>
                <a:effectLst/>
                <a:latin typeface="+mj-lt"/>
                <a:cs typeface="Times New Roman" panose="02020603050405020304" pitchFamily="18" charset="0"/>
              </a:rPr>
              <a:t> </a:t>
            </a:r>
            <a:r>
              <a:rPr lang="en-US" sz="5400" b="0" i="1">
                <a:solidFill>
                  <a:srgbClr val="FF0000"/>
                </a:solidFill>
                <a:effectLst/>
                <a:latin typeface="+mj-lt"/>
                <a:cs typeface="Times New Roman" panose="02020603050405020304" pitchFamily="18" charset="0"/>
              </a:rPr>
              <a:t>Vinh danh Thiên Chúa trên các tầng trời.</a:t>
            </a:r>
            <a:br>
              <a:rPr lang="en-US" sz="5400" b="0" i="1">
                <a:solidFill>
                  <a:srgbClr val="FF0000"/>
                </a:solidFill>
                <a:effectLst/>
                <a:latin typeface="+mj-lt"/>
                <a:cs typeface="Times New Roman" panose="02020603050405020304" pitchFamily="18" charset="0"/>
              </a:rPr>
            </a:br>
            <a:r>
              <a:rPr lang="vi-VN" sz="5400" b="0">
                <a:solidFill>
                  <a:srgbClr val="FF0000"/>
                </a:solidFill>
                <a:effectLst/>
                <a:latin typeface="+mj-lt"/>
                <a:cs typeface="Times New Roman" panose="02020603050405020304" pitchFamily="18" charset="0"/>
              </a:rPr>
              <a:t>A+B:</a:t>
            </a:r>
            <a:r>
              <a:rPr lang="vi-VN" sz="5400" b="0">
                <a:solidFill>
                  <a:srgbClr val="000066"/>
                </a:solidFill>
                <a:effectLst/>
                <a:latin typeface="+mj-lt"/>
                <a:cs typeface="Times New Roman" panose="02020603050405020304" pitchFamily="18" charset="0"/>
              </a:rPr>
              <a:t> Và bình an dưới thế cho người thiện tâm</a:t>
            </a:r>
            <a:r>
              <a:rPr lang="en-US" sz="5400" b="0">
                <a:solidFill>
                  <a:srgbClr val="000066"/>
                </a:solidFill>
                <a:effectLst/>
                <a:latin typeface="+mj-lt"/>
                <a:cs typeface="Times New Roman" panose="02020603050405020304" pitchFamily="18" charset="0"/>
              </a:rPr>
              <a:t>.</a:t>
            </a:r>
            <a:endParaRPr lang="vi-VN" sz="5400" b="0">
              <a:solidFill>
                <a:srgbClr val="000066"/>
              </a:solidFill>
              <a:effectLst/>
              <a:latin typeface="+mj-lt"/>
              <a:cs typeface="Times New Roman" panose="02020603050405020304" pitchFamily="18" charset="0"/>
            </a:endParaRPr>
          </a:p>
        </p:txBody>
      </p:sp>
    </p:spTree>
    <p:extLst>
      <p:ext uri="{BB962C8B-B14F-4D97-AF65-F5344CB8AC3E}">
        <p14:creationId xmlns:p14="http://schemas.microsoft.com/office/powerpoint/2010/main" val="3900652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a:solidFill>
                  <a:srgbClr val="000066"/>
                </a:solidFill>
                <a:effectLst/>
                <a:latin typeface="+mj-lt"/>
              </a:rPr>
            </a:br>
            <a:endParaRPr lang="en-US" b="0">
              <a:solidFill>
                <a:srgbClr val="000066"/>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lstStyle/>
          <a:p>
            <a:pPr algn="l" eaLnBrk="1" hangingPunct="1">
              <a:lnSpc>
                <a:spcPct val="140000"/>
              </a:lnSpc>
            </a:pPr>
            <a:r>
              <a:rPr lang="en-US" sz="5000" b="0" u="sng">
                <a:solidFill>
                  <a:srgbClr val="FF0000"/>
                </a:solidFill>
                <a:effectLst/>
                <a:latin typeface="+mj-lt"/>
                <a:cs typeface="Times New Roman" panose="02020603050405020304" pitchFamily="18" charset="0"/>
              </a:rPr>
              <a:t>A:</a:t>
            </a:r>
            <a:r>
              <a:rPr lang="en-US" sz="5000" b="0">
                <a:solidFill>
                  <a:srgbClr val="000066"/>
                </a:solidFill>
                <a:effectLst/>
                <a:latin typeface="+mj-lt"/>
                <a:cs typeface="Times New Roman" panose="02020603050405020304" pitchFamily="18" charset="0"/>
              </a:rPr>
              <a:t> Chúng con ca ngợi Chúa.</a:t>
            </a:r>
          </a:p>
          <a:p>
            <a:pPr algn="l" eaLnBrk="1" hangingPunct="1">
              <a:lnSpc>
                <a:spcPct val="140000"/>
              </a:lnSpc>
            </a:pPr>
            <a:r>
              <a:rPr lang="en-US" sz="5000" b="0" u="sng">
                <a:solidFill>
                  <a:srgbClr val="FF0000"/>
                </a:solidFill>
                <a:effectLst/>
                <a:latin typeface="+mj-lt"/>
                <a:cs typeface="Times New Roman" panose="02020603050405020304" pitchFamily="18" charset="0"/>
              </a:rPr>
              <a:t>B:</a:t>
            </a:r>
            <a:r>
              <a:rPr lang="en-US" sz="5000" b="0">
                <a:solidFill>
                  <a:srgbClr val="000066"/>
                </a:solidFill>
                <a:effectLst/>
                <a:latin typeface="+mj-lt"/>
                <a:cs typeface="Times New Roman" panose="02020603050405020304" pitchFamily="18" charset="0"/>
              </a:rPr>
              <a:t> Chúng con chúc tụng Chúa. </a:t>
            </a:r>
            <a:br>
              <a:rPr lang="en-US" sz="5000" b="0">
                <a:solidFill>
                  <a:srgbClr val="000066"/>
                </a:solidFill>
                <a:effectLst/>
                <a:latin typeface="+mj-lt"/>
                <a:cs typeface="Times New Roman" panose="02020603050405020304" pitchFamily="18" charset="0"/>
              </a:rPr>
            </a:br>
            <a:r>
              <a:rPr lang="en-US" sz="5000" b="0">
                <a:solidFill>
                  <a:srgbClr val="FF0000"/>
                </a:solidFill>
                <a:effectLst/>
                <a:latin typeface="+mj-lt"/>
                <a:cs typeface="Times New Roman" panose="02020603050405020304" pitchFamily="18" charset="0"/>
              </a:rPr>
              <a:t>A:</a:t>
            </a:r>
            <a:r>
              <a:rPr lang="en-US" sz="5000" b="0">
                <a:solidFill>
                  <a:srgbClr val="000066"/>
                </a:solidFill>
                <a:effectLst/>
                <a:latin typeface="+mj-lt"/>
                <a:cs typeface="Times New Roman" panose="02020603050405020304" pitchFamily="18" charset="0"/>
              </a:rPr>
              <a:t> Chúng con thờ lạy Chúa. </a:t>
            </a:r>
          </a:p>
          <a:p>
            <a:pPr algn="l" eaLnBrk="1" hangingPunct="1">
              <a:lnSpc>
                <a:spcPct val="140000"/>
              </a:lnSpc>
            </a:pPr>
            <a:r>
              <a:rPr lang="en-US" sz="5000" b="0">
                <a:solidFill>
                  <a:srgbClr val="FF0000"/>
                </a:solidFill>
                <a:effectLst/>
                <a:latin typeface="+mj-lt"/>
                <a:cs typeface="Times New Roman" panose="02020603050405020304" pitchFamily="18" charset="0"/>
              </a:rPr>
              <a:t>B:</a:t>
            </a:r>
            <a:r>
              <a:rPr lang="en-US" sz="5000" b="0">
                <a:solidFill>
                  <a:srgbClr val="000066"/>
                </a:solidFill>
                <a:effectLst/>
                <a:latin typeface="+mj-lt"/>
                <a:cs typeface="Times New Roman" panose="02020603050405020304" pitchFamily="18" charset="0"/>
              </a:rPr>
              <a:t> Chúng con tôn vinh Chúa.</a:t>
            </a:r>
          </a:p>
        </p:txBody>
      </p:sp>
    </p:spTree>
    <p:extLst>
      <p:ext uri="{BB962C8B-B14F-4D97-AF65-F5344CB8AC3E}">
        <p14:creationId xmlns:p14="http://schemas.microsoft.com/office/powerpoint/2010/main" val="11055322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a:solidFill>
                  <a:srgbClr val="000066"/>
                </a:solidFill>
                <a:effectLst/>
                <a:latin typeface="+mj-lt"/>
              </a:rPr>
            </a:br>
            <a:endParaRPr lang="en-US" sz="4000" b="0">
              <a:solidFill>
                <a:srgbClr val="000066"/>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lstStyle/>
          <a:p>
            <a:pPr marL="0" indent="0" algn="just" eaLnBrk="1" hangingPunct="1">
              <a:lnSpc>
                <a:spcPct val="140000"/>
              </a:lnSpc>
              <a:buFontTx/>
              <a:buNone/>
            </a:pPr>
            <a:r>
              <a:rPr lang="en-US" sz="4800" b="0" u="sng">
                <a:solidFill>
                  <a:srgbClr val="FF0000"/>
                </a:solidFill>
                <a:effectLst/>
                <a:latin typeface="+mj-lt"/>
                <a:cs typeface="Times New Roman" panose="02020603050405020304" pitchFamily="18" charset="0"/>
              </a:rPr>
              <a:t>A:</a:t>
            </a:r>
            <a:r>
              <a:rPr lang="en-US" sz="4800" b="0">
                <a:solidFill>
                  <a:srgbClr val="000066"/>
                </a:solidFill>
                <a:effectLst/>
                <a:latin typeface="+mj-lt"/>
                <a:cs typeface="Times New Roman" panose="02020603050405020304" pitchFamily="18" charset="0"/>
              </a:rPr>
              <a:t> Chúng con cảm tạ Chúa vì vinh quang cao cả Chúa.</a:t>
            </a:r>
          </a:p>
          <a:p>
            <a:pPr marL="0" indent="0" algn="just" eaLnBrk="1" hangingPunct="1">
              <a:lnSpc>
                <a:spcPct val="140000"/>
              </a:lnSpc>
              <a:buFontTx/>
              <a:buNone/>
            </a:pPr>
            <a:r>
              <a:rPr lang="vi-VN" sz="4800" b="0">
                <a:solidFill>
                  <a:srgbClr val="FF0000"/>
                </a:solidFill>
                <a:effectLst/>
                <a:latin typeface="+mj-lt"/>
                <a:cs typeface="Times New Roman" panose="02020603050405020304" pitchFamily="18" charset="0"/>
              </a:rPr>
              <a:t>B:</a:t>
            </a:r>
            <a:r>
              <a:rPr lang="vi-VN" sz="4800" b="0">
                <a:solidFill>
                  <a:srgbClr val="000066"/>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20529939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a:solidFill>
                  <a:srgbClr val="000066"/>
                </a:solidFill>
                <a:effectLst/>
                <a:latin typeface="+mj-lt"/>
              </a:rPr>
            </a:br>
            <a:endParaRPr lang="en-US" sz="4000" b="0">
              <a:solidFill>
                <a:srgbClr val="000066"/>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lstStyle/>
          <a:p>
            <a:pPr marL="0" indent="0" algn="just" eaLnBrk="1" hangingPunct="1">
              <a:lnSpc>
                <a:spcPct val="145000"/>
              </a:lnSpc>
              <a:buFontTx/>
              <a:buNone/>
            </a:pPr>
            <a:r>
              <a:rPr lang="en-US" sz="4800" b="0" u="sng">
                <a:solidFill>
                  <a:srgbClr val="FF0000"/>
                </a:solidFill>
                <a:effectLst/>
                <a:latin typeface="+mj-lt"/>
                <a:cs typeface="Times New Roman" panose="02020603050405020304" pitchFamily="18" charset="0"/>
              </a:rPr>
              <a:t>A:</a:t>
            </a:r>
            <a:r>
              <a:rPr lang="en-US" sz="4800" b="0">
                <a:solidFill>
                  <a:srgbClr val="000066"/>
                </a:solidFill>
                <a:effectLst/>
                <a:latin typeface="+mj-lt"/>
                <a:cs typeface="Times New Roman" panose="02020603050405020304" pitchFamily="18" charset="0"/>
              </a:rPr>
              <a:t> Lạy con một Thiên Chúa,            Chúa Giêsu Kitô.</a:t>
            </a:r>
          </a:p>
          <a:p>
            <a:pPr marL="0" indent="0" algn="just" eaLnBrk="1" hangingPunct="1">
              <a:lnSpc>
                <a:spcPct val="145000"/>
              </a:lnSpc>
              <a:buFontTx/>
              <a:buNone/>
            </a:pPr>
            <a:r>
              <a:rPr lang="vi-VN" sz="4800" b="0">
                <a:solidFill>
                  <a:srgbClr val="FF0000"/>
                </a:solidFill>
                <a:effectLst/>
                <a:latin typeface="+mj-lt"/>
                <a:cs typeface="Times New Roman" panose="02020603050405020304" pitchFamily="18" charset="0"/>
              </a:rPr>
              <a:t>B:</a:t>
            </a:r>
            <a:r>
              <a:rPr lang="vi-VN" sz="4800" b="0">
                <a:solidFill>
                  <a:srgbClr val="000066"/>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426166699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a:solidFill>
                  <a:srgbClr val="000066"/>
                </a:solidFill>
                <a:effectLst/>
                <a:latin typeface="+mj-lt"/>
              </a:rPr>
            </a:br>
            <a:endParaRPr lang="en-US" sz="4000" b="0">
              <a:solidFill>
                <a:srgbClr val="000066"/>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lstStyle/>
          <a:p>
            <a:pPr marL="0" indent="0" algn="just" eaLnBrk="1" hangingPunct="1">
              <a:lnSpc>
                <a:spcPct val="145000"/>
              </a:lnSpc>
              <a:buFontTx/>
              <a:buNone/>
            </a:pPr>
            <a:r>
              <a:rPr lang="en-US" sz="5400" b="0" u="sng">
                <a:solidFill>
                  <a:srgbClr val="FF0000"/>
                </a:solidFill>
                <a:effectLst/>
                <a:latin typeface="+mj-lt"/>
                <a:cs typeface="Times New Roman" panose="02020603050405020304" pitchFamily="18" charset="0"/>
              </a:rPr>
              <a:t>A:</a:t>
            </a:r>
            <a:r>
              <a:rPr lang="en-US" sz="5400" b="0">
                <a:solidFill>
                  <a:srgbClr val="000066"/>
                </a:solidFill>
                <a:effectLst/>
                <a:latin typeface="+mj-lt"/>
                <a:cs typeface="Times New Roman" panose="02020603050405020304" pitchFamily="18" charset="0"/>
              </a:rPr>
              <a:t> Chúa xóa tội trần gian, xin thương xót chúng con.</a:t>
            </a:r>
          </a:p>
          <a:p>
            <a:pPr marL="0" indent="0" algn="just" eaLnBrk="1" hangingPunct="1">
              <a:lnSpc>
                <a:spcPct val="145000"/>
              </a:lnSpc>
              <a:buFontTx/>
              <a:buNone/>
            </a:pPr>
            <a:r>
              <a:rPr lang="en-US" sz="5400" b="0" u="sng">
                <a:solidFill>
                  <a:srgbClr val="FF0000"/>
                </a:solidFill>
                <a:effectLst/>
                <a:latin typeface="+mj-lt"/>
                <a:cs typeface="Times New Roman" panose="02020603050405020304" pitchFamily="18" charset="0"/>
              </a:rPr>
              <a:t>B:</a:t>
            </a:r>
            <a:r>
              <a:rPr lang="en-US" sz="5400" b="0">
                <a:solidFill>
                  <a:srgbClr val="000066"/>
                </a:solidFill>
                <a:effectLst/>
                <a:latin typeface="+mj-lt"/>
                <a:cs typeface="Times New Roman" panose="02020603050405020304" pitchFamily="18" charset="0"/>
              </a:rPr>
              <a:t> Chúa xóa tội trần gian, xin nhậm lời chúng con cầu khẩn.</a:t>
            </a:r>
          </a:p>
        </p:txBody>
      </p:sp>
    </p:spTree>
    <p:extLst>
      <p:ext uri="{BB962C8B-B14F-4D97-AF65-F5344CB8AC3E}">
        <p14:creationId xmlns:p14="http://schemas.microsoft.com/office/powerpoint/2010/main" val="363437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a:solidFill>
                  <a:srgbClr val="000066"/>
                </a:solidFill>
                <a:effectLst/>
                <a:latin typeface="+mj-lt"/>
              </a:rPr>
            </a:br>
            <a:endParaRPr lang="en-US" sz="4000" b="0">
              <a:solidFill>
                <a:srgbClr val="000066"/>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lstStyle/>
          <a:p>
            <a:pPr marL="0" indent="0" algn="just" eaLnBrk="1" hangingPunct="1">
              <a:lnSpc>
                <a:spcPct val="150000"/>
              </a:lnSpc>
              <a:buFontTx/>
              <a:buNone/>
            </a:pPr>
            <a:r>
              <a:rPr lang="en-US" sz="4800" b="0" u="sng">
                <a:solidFill>
                  <a:srgbClr val="FF0000"/>
                </a:solidFill>
                <a:effectLst/>
                <a:latin typeface="+mj-lt"/>
                <a:cs typeface="Times New Roman" panose="02020603050405020304" pitchFamily="18" charset="0"/>
              </a:rPr>
              <a:t>A:</a:t>
            </a:r>
            <a:r>
              <a:rPr lang="en-US" sz="4800" b="0">
                <a:solidFill>
                  <a:srgbClr val="000066"/>
                </a:solidFill>
                <a:effectLst/>
                <a:latin typeface="+mj-lt"/>
                <a:cs typeface="Times New Roman" panose="02020603050405020304" pitchFamily="18" charset="0"/>
              </a:rPr>
              <a:t> Chúa ngự bên hữu Đức Chúa Cha, xin thương xót chúng con.</a:t>
            </a:r>
          </a:p>
          <a:p>
            <a:pPr marL="0" indent="0" algn="just" eaLnBrk="1" hangingPunct="1">
              <a:lnSpc>
                <a:spcPct val="150000"/>
              </a:lnSpc>
              <a:buFontTx/>
              <a:buNone/>
            </a:pPr>
            <a:r>
              <a:rPr lang="vi-VN" sz="4800" b="0" u="sng">
                <a:solidFill>
                  <a:srgbClr val="FF0000"/>
                </a:solidFill>
                <a:effectLst/>
                <a:latin typeface="+mj-lt"/>
                <a:cs typeface="Times New Roman" panose="02020603050405020304" pitchFamily="18" charset="0"/>
              </a:rPr>
              <a:t>B:</a:t>
            </a:r>
            <a:r>
              <a:rPr lang="vi-VN" sz="4800" b="0">
                <a:solidFill>
                  <a:srgbClr val="000066"/>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11773311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a:solidFill>
                  <a:srgbClr val="000066"/>
                </a:solidFill>
                <a:effectLst/>
                <a:latin typeface="+mj-lt"/>
              </a:rPr>
            </a:br>
            <a:endParaRPr lang="en-US" sz="4000" b="0">
              <a:solidFill>
                <a:srgbClr val="000066"/>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lstStyle/>
          <a:p>
            <a:pPr marL="0" indent="0" algn="just" eaLnBrk="1" hangingPunct="1">
              <a:lnSpc>
                <a:spcPct val="140000"/>
              </a:lnSpc>
              <a:buFontTx/>
              <a:buNone/>
            </a:pPr>
            <a:r>
              <a:rPr lang="en-US" sz="4400" b="0" dirty="0" err="1">
                <a:solidFill>
                  <a:srgbClr val="000066"/>
                </a:solidFill>
                <a:effectLst/>
                <a:latin typeface="+mj-lt"/>
                <a:cs typeface="Times New Roman" panose="02020603050405020304" pitchFamily="18" charset="0"/>
              </a:rPr>
              <a:t>Chỉ</a:t>
            </a:r>
            <a:r>
              <a:rPr lang="en-US" sz="4400" b="0" dirty="0">
                <a:solidFill>
                  <a:srgbClr val="000066"/>
                </a:solidFill>
                <a:effectLst/>
                <a:latin typeface="+mj-lt"/>
                <a:cs typeface="Times New Roman" panose="02020603050405020304" pitchFamily="18" charset="0"/>
              </a:rPr>
              <a:t> </a:t>
            </a:r>
            <a:r>
              <a:rPr lang="en-US" sz="4400" b="0" dirty="0" err="1">
                <a:solidFill>
                  <a:srgbClr val="000066"/>
                </a:solidFill>
                <a:effectLst/>
                <a:latin typeface="+mj-lt"/>
                <a:cs typeface="Times New Roman" panose="02020603050405020304" pitchFamily="18" charset="0"/>
              </a:rPr>
              <a:t>có</a:t>
            </a:r>
            <a:r>
              <a:rPr lang="en-US" sz="4400" b="0" dirty="0">
                <a:solidFill>
                  <a:srgbClr val="000066"/>
                </a:solidFill>
                <a:effectLst/>
                <a:latin typeface="+mj-lt"/>
                <a:cs typeface="Times New Roman" panose="02020603050405020304" pitchFamily="18" charset="0"/>
              </a:rPr>
              <a:t> </a:t>
            </a:r>
            <a:r>
              <a:rPr lang="en-US" sz="4400" b="0" dirty="0" err="1">
                <a:solidFill>
                  <a:srgbClr val="000066"/>
                </a:solidFill>
                <a:effectLst/>
                <a:latin typeface="+mj-lt"/>
                <a:cs typeface="Times New Roman" panose="02020603050405020304" pitchFamily="18" charset="0"/>
              </a:rPr>
              <a:t>Chúa</a:t>
            </a:r>
            <a:r>
              <a:rPr lang="en-US" sz="4400" b="0" dirty="0">
                <a:solidFill>
                  <a:srgbClr val="000066"/>
                </a:solidFill>
                <a:effectLst/>
                <a:latin typeface="+mj-lt"/>
                <a:cs typeface="Times New Roman" panose="02020603050405020304" pitchFamily="18" charset="0"/>
              </a:rPr>
              <a:t> </a:t>
            </a:r>
            <a:r>
              <a:rPr lang="en-US" sz="4400" b="0" dirty="0" err="1">
                <a:solidFill>
                  <a:srgbClr val="000066"/>
                </a:solidFill>
                <a:effectLst/>
                <a:latin typeface="+mj-lt"/>
                <a:cs typeface="Times New Roman" panose="02020603050405020304" pitchFamily="18" charset="0"/>
              </a:rPr>
              <a:t>là</a:t>
            </a:r>
            <a:r>
              <a:rPr lang="en-US" sz="4400" b="0" dirty="0">
                <a:solidFill>
                  <a:srgbClr val="000066"/>
                </a:solidFill>
                <a:effectLst/>
                <a:latin typeface="+mj-lt"/>
                <a:cs typeface="Times New Roman" panose="02020603050405020304" pitchFamily="18" charset="0"/>
              </a:rPr>
              <a:t> </a:t>
            </a:r>
            <a:r>
              <a:rPr lang="en-US" sz="4400" b="0" dirty="0" err="1">
                <a:solidFill>
                  <a:srgbClr val="000066"/>
                </a:solidFill>
                <a:effectLst/>
                <a:latin typeface="+mj-lt"/>
                <a:cs typeface="Times New Roman" panose="02020603050405020304" pitchFamily="18" charset="0"/>
              </a:rPr>
              <a:t>Chúa</a:t>
            </a:r>
            <a:r>
              <a:rPr lang="en-US" sz="4400" b="0" dirty="0">
                <a:solidFill>
                  <a:srgbClr val="000066"/>
                </a:solidFill>
                <a:effectLst/>
                <a:latin typeface="+mj-lt"/>
                <a:cs typeface="Times New Roman" panose="02020603050405020304" pitchFamily="18" charset="0"/>
              </a:rPr>
              <a:t>, </a:t>
            </a:r>
            <a:r>
              <a:rPr lang="en-US" sz="4400" b="0" dirty="0" err="1">
                <a:solidFill>
                  <a:srgbClr val="000066"/>
                </a:solidFill>
                <a:effectLst/>
                <a:latin typeface="+mj-lt"/>
                <a:cs typeface="Times New Roman" panose="02020603050405020304" pitchFamily="18" charset="0"/>
              </a:rPr>
              <a:t>chỉ</a:t>
            </a:r>
            <a:r>
              <a:rPr lang="en-US" sz="4400" b="0" dirty="0">
                <a:solidFill>
                  <a:srgbClr val="000066"/>
                </a:solidFill>
                <a:effectLst/>
                <a:latin typeface="+mj-lt"/>
                <a:cs typeface="Times New Roman" panose="02020603050405020304" pitchFamily="18" charset="0"/>
              </a:rPr>
              <a:t> </a:t>
            </a:r>
            <a:r>
              <a:rPr lang="en-US" sz="4400" b="0" dirty="0" err="1">
                <a:solidFill>
                  <a:srgbClr val="000066"/>
                </a:solidFill>
                <a:effectLst/>
                <a:latin typeface="+mj-lt"/>
                <a:cs typeface="Times New Roman" panose="02020603050405020304" pitchFamily="18" charset="0"/>
              </a:rPr>
              <a:t>có</a:t>
            </a:r>
            <a:r>
              <a:rPr lang="en-US" sz="4400" b="0" dirty="0">
                <a:solidFill>
                  <a:srgbClr val="000066"/>
                </a:solidFill>
                <a:effectLst/>
                <a:latin typeface="+mj-lt"/>
                <a:cs typeface="Times New Roman" panose="02020603050405020304" pitchFamily="18" charset="0"/>
              </a:rPr>
              <a:t> </a:t>
            </a:r>
            <a:r>
              <a:rPr lang="en-US" sz="4400" b="0" dirty="0" err="1">
                <a:solidFill>
                  <a:srgbClr val="000066"/>
                </a:solidFill>
                <a:effectLst/>
                <a:latin typeface="+mj-lt"/>
                <a:cs typeface="Times New Roman" panose="02020603050405020304" pitchFamily="18" charset="0"/>
              </a:rPr>
              <a:t>Chúa</a:t>
            </a:r>
            <a:r>
              <a:rPr lang="en-US" sz="4400" b="0" dirty="0">
                <a:solidFill>
                  <a:srgbClr val="000066"/>
                </a:solidFill>
                <a:effectLst/>
                <a:latin typeface="+mj-lt"/>
                <a:cs typeface="Times New Roman" panose="02020603050405020304" pitchFamily="18" charset="0"/>
              </a:rPr>
              <a:t> </a:t>
            </a:r>
            <a:r>
              <a:rPr lang="en-US" sz="4400" b="0" dirty="0" err="1">
                <a:solidFill>
                  <a:srgbClr val="000066"/>
                </a:solidFill>
                <a:effectLst/>
                <a:latin typeface="+mj-lt"/>
                <a:cs typeface="Times New Roman" panose="02020603050405020304" pitchFamily="18" charset="0"/>
              </a:rPr>
              <a:t>là</a:t>
            </a:r>
            <a:r>
              <a:rPr lang="en-US" sz="4400" b="0" dirty="0">
                <a:solidFill>
                  <a:srgbClr val="000066"/>
                </a:solidFill>
                <a:effectLst/>
                <a:latin typeface="+mj-lt"/>
                <a:cs typeface="Times New Roman" panose="02020603050405020304" pitchFamily="18" charset="0"/>
              </a:rPr>
              <a:t> </a:t>
            </a:r>
            <a:r>
              <a:rPr lang="en-US" sz="4400" b="0" dirty="0" err="1">
                <a:solidFill>
                  <a:srgbClr val="000066"/>
                </a:solidFill>
                <a:effectLst/>
                <a:latin typeface="+mj-lt"/>
                <a:cs typeface="Times New Roman" panose="02020603050405020304" pitchFamily="18" charset="0"/>
              </a:rPr>
              <a:t>đấng</a:t>
            </a:r>
            <a:r>
              <a:rPr lang="en-US" sz="4400" b="0" dirty="0">
                <a:solidFill>
                  <a:srgbClr val="000066"/>
                </a:solidFill>
                <a:effectLst/>
                <a:latin typeface="+mj-lt"/>
                <a:cs typeface="Times New Roman" panose="02020603050405020304" pitchFamily="18" charset="0"/>
              </a:rPr>
              <a:t> </a:t>
            </a:r>
            <a:r>
              <a:rPr lang="en-US" sz="4400" b="0" dirty="0" err="1">
                <a:solidFill>
                  <a:srgbClr val="000066"/>
                </a:solidFill>
                <a:effectLst/>
                <a:latin typeface="+mj-lt"/>
                <a:cs typeface="Times New Roman" panose="02020603050405020304" pitchFamily="18" charset="0"/>
              </a:rPr>
              <a:t>tối</a:t>
            </a:r>
            <a:r>
              <a:rPr lang="en-US" sz="4400" b="0" dirty="0">
                <a:solidFill>
                  <a:srgbClr val="000066"/>
                </a:solidFill>
                <a:effectLst/>
                <a:latin typeface="+mj-lt"/>
                <a:cs typeface="Times New Roman" panose="02020603050405020304" pitchFamily="18" charset="0"/>
              </a:rPr>
              <a:t> </a:t>
            </a:r>
            <a:r>
              <a:rPr lang="en-US" sz="4400" b="0" dirty="0" err="1">
                <a:solidFill>
                  <a:srgbClr val="000066"/>
                </a:solidFill>
                <a:effectLst/>
                <a:latin typeface="+mj-lt"/>
                <a:cs typeface="Times New Roman" panose="02020603050405020304" pitchFamily="18" charset="0"/>
              </a:rPr>
              <a:t>cao</a:t>
            </a:r>
            <a:r>
              <a:rPr lang="en-US" sz="4400" b="0" dirty="0">
                <a:solidFill>
                  <a:srgbClr val="000066"/>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0000"/>
                </a:solidFill>
                <a:effectLst/>
                <a:latin typeface="+mj-lt"/>
                <a:cs typeface="Times New Roman" panose="02020603050405020304" pitchFamily="18" charset="0"/>
              </a:rPr>
              <a:t>A+</a:t>
            </a:r>
            <a:r>
              <a:rPr lang="en-US" sz="4400" b="0" u="sng" dirty="0">
                <a:solidFill>
                  <a:srgbClr val="FF0000"/>
                </a:solidFill>
                <a:effectLst/>
                <a:latin typeface="+mj-lt"/>
                <a:cs typeface="Times New Roman" panose="02020603050405020304" pitchFamily="18" charset="0"/>
              </a:rPr>
              <a:t>B</a:t>
            </a:r>
            <a:r>
              <a:rPr lang="vi-VN" sz="4400" b="0" u="sng" dirty="0">
                <a:solidFill>
                  <a:srgbClr val="FF0000"/>
                </a:solidFill>
                <a:effectLst/>
                <a:latin typeface="+mj-lt"/>
                <a:cs typeface="Times New Roman" panose="02020603050405020304" pitchFamily="18" charset="0"/>
              </a:rPr>
              <a:t>:</a:t>
            </a:r>
            <a:r>
              <a:rPr lang="vi-VN" sz="4400" b="0" dirty="0">
                <a:solidFill>
                  <a:srgbClr val="000066"/>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00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274107066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D3CF0E-FFF7-8A53-4915-90D162DEDE2B}"/>
              </a:ext>
            </a:extLst>
          </p:cNvPr>
          <p:cNvSpPr txBox="1"/>
          <p:nvPr/>
        </p:nvSpPr>
        <p:spPr>
          <a:xfrm>
            <a:off x="5334000" y="3714750"/>
            <a:ext cx="23091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CA ĐOÀN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GIÁO XỨ THIÊN ÂN</a:t>
            </a:r>
          </a:p>
        </p:txBody>
      </p:sp>
      <p:pic>
        <p:nvPicPr>
          <p:cNvPr id="4" name="Picture 3" descr="A person holding a baby&#10;&#10;Description automatically generated">
            <a:extLst>
              <a:ext uri="{FF2B5EF4-FFF2-40B4-BE49-F238E27FC236}">
                <a16:creationId xmlns:a16="http://schemas.microsoft.com/office/drawing/2014/main" id="{144BE184-05A4-4FBF-870B-301BAA5AB8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64422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rmAutofit fontScale="90000"/>
          </a:bodyPr>
          <a:lstStyle/>
          <a:p>
            <a:pPr algn="just"/>
            <a:r>
              <a:rPr lang="en-US" sz="7200" u="sng" dirty="0" err="1">
                <a:solidFill>
                  <a:srgbClr val="FF0000"/>
                </a:solidFill>
              </a:rPr>
              <a:t>Đk</a:t>
            </a:r>
            <a:r>
              <a:rPr lang="en-US" sz="7200" u="sng" dirty="0">
                <a:solidFill>
                  <a:srgbClr val="FF0000"/>
                </a:solidFill>
              </a:rPr>
              <a:t>:</a:t>
            </a:r>
            <a:r>
              <a:rPr lang="en-US" sz="7200" dirty="0">
                <a:solidFill>
                  <a:srgbClr val="000066"/>
                </a:solidFill>
              </a:rPr>
              <a:t> </a:t>
            </a:r>
            <a:r>
              <a:rPr lang="vi-VN" sz="7200" dirty="0">
                <a:solidFill>
                  <a:srgbClr val="000066"/>
                </a:solidFill>
              </a:rPr>
              <a:t>Đấng toàn năng đã làm cho tôi những điều cao trọng, danh Ngài thật chí thánh chí tôn.</a:t>
            </a:r>
          </a:p>
        </p:txBody>
      </p:sp>
    </p:spTree>
    <p:extLst>
      <p:ext uri="{BB962C8B-B14F-4D97-AF65-F5344CB8AC3E}">
        <p14:creationId xmlns:p14="http://schemas.microsoft.com/office/powerpoint/2010/main" val="17209941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group of people sitting on a staircase&#10;&#10;Description automatically generated">
            <a:extLst>
              <a:ext uri="{FF2B5EF4-FFF2-40B4-BE49-F238E27FC236}">
                <a16:creationId xmlns:a16="http://schemas.microsoft.com/office/drawing/2014/main" id="{0430420A-A346-4E2D-88D1-CF07F1419B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1291373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3790949"/>
          </a:xfrm>
        </p:spPr>
        <p:txBody>
          <a:bodyPr>
            <a:normAutofit fontScale="90000"/>
          </a:bodyPr>
          <a:lstStyle/>
          <a:p>
            <a:r>
              <a:rPr lang="en-US" sz="6000" dirty="0">
                <a:solidFill>
                  <a:srgbClr val="C00000"/>
                </a:solidFill>
              </a:rPr>
              <a:t>Đáp Ca</a:t>
            </a:r>
            <a:br>
              <a:rPr lang="en-US" sz="6000" dirty="0">
                <a:solidFill>
                  <a:srgbClr val="C00000"/>
                </a:solidFill>
              </a:rPr>
            </a:br>
            <a:r>
              <a:rPr lang="en-US" sz="6000" dirty="0" err="1">
                <a:solidFill>
                  <a:srgbClr val="C00000"/>
                </a:solidFill>
              </a:rPr>
              <a:t>Lễ</a:t>
            </a:r>
            <a:r>
              <a:rPr lang="en-US" sz="6000" dirty="0">
                <a:solidFill>
                  <a:srgbClr val="C00000"/>
                </a:solidFill>
              </a:rPr>
              <a:t> </a:t>
            </a:r>
            <a:r>
              <a:rPr lang="en-US" sz="6000" dirty="0" err="1">
                <a:solidFill>
                  <a:srgbClr val="C00000"/>
                </a:solidFill>
              </a:rPr>
              <a:t>Đức</a:t>
            </a:r>
            <a:r>
              <a:rPr lang="en-US" sz="6000" dirty="0">
                <a:solidFill>
                  <a:srgbClr val="C00000"/>
                </a:solidFill>
              </a:rPr>
              <a:t> </a:t>
            </a:r>
            <a:r>
              <a:rPr lang="en-US" sz="6000" dirty="0" err="1">
                <a:solidFill>
                  <a:srgbClr val="C00000"/>
                </a:solidFill>
              </a:rPr>
              <a:t>Mẹ</a:t>
            </a:r>
            <a:r>
              <a:rPr lang="en-US" sz="6000" dirty="0">
                <a:solidFill>
                  <a:srgbClr val="C00000"/>
                </a:solidFill>
              </a:rPr>
              <a:t> </a:t>
            </a:r>
            <a:r>
              <a:rPr lang="en-US" sz="6000" dirty="0" err="1">
                <a:solidFill>
                  <a:srgbClr val="C00000"/>
                </a:solidFill>
              </a:rPr>
              <a:t>Mân</a:t>
            </a:r>
            <a:r>
              <a:rPr lang="en-US" sz="6000" dirty="0">
                <a:solidFill>
                  <a:srgbClr val="C00000"/>
                </a:solidFill>
              </a:rPr>
              <a:t> </a:t>
            </a:r>
            <a:r>
              <a:rPr lang="en-US" sz="6000" dirty="0" err="1">
                <a:solidFill>
                  <a:srgbClr val="C00000"/>
                </a:solidFill>
              </a:rPr>
              <a:t>Côi</a:t>
            </a:r>
            <a:br>
              <a:rPr lang="en-US" sz="6000" dirty="0">
                <a:solidFill>
                  <a:srgbClr val="C00000"/>
                </a:solidFill>
              </a:rPr>
            </a:br>
            <a:r>
              <a:rPr lang="en-US" i="1" dirty="0">
                <a:solidFill>
                  <a:srgbClr val="000066"/>
                </a:solidFill>
              </a:rPr>
              <a:t>Magnificat</a:t>
            </a:r>
            <a:br>
              <a:rPr lang="en-US" i="1" dirty="0">
                <a:solidFill>
                  <a:srgbClr val="000066"/>
                </a:solidFill>
              </a:rPr>
            </a:br>
            <a:r>
              <a:rPr lang="en-US" i="1" dirty="0" err="1">
                <a:solidFill>
                  <a:srgbClr val="000066"/>
                </a:solidFill>
              </a:rPr>
              <a:t>Lm</a:t>
            </a:r>
            <a:r>
              <a:rPr lang="en-US" i="1" dirty="0">
                <a:solidFill>
                  <a:srgbClr val="000066"/>
                </a:solidFill>
              </a:rPr>
              <a:t>. Kim Long</a:t>
            </a:r>
            <a:br>
              <a:rPr lang="en-US" i="1" dirty="0">
                <a:solidFill>
                  <a:srgbClr val="000066"/>
                </a:solidFill>
              </a:rPr>
            </a:br>
            <a:r>
              <a:rPr lang="en-US" i="1" dirty="0">
                <a:solidFill>
                  <a:srgbClr val="000066"/>
                </a:solidFill>
              </a:rPr>
              <a:t>06 </a:t>
            </a:r>
            <a:r>
              <a:rPr lang="en-US" i="1" dirty="0" err="1">
                <a:solidFill>
                  <a:srgbClr val="000066"/>
                </a:solidFill>
              </a:rPr>
              <a:t>câu</a:t>
            </a:r>
            <a:endParaRPr lang="en-US" i="1" dirty="0">
              <a:solidFill>
                <a:srgbClr val="000066"/>
              </a:solidFill>
            </a:endParaRPr>
          </a:p>
        </p:txBody>
      </p:sp>
      <p:sp>
        <p:nvSpPr>
          <p:cNvPr id="4" name="TextBox 3">
            <a:extLst>
              <a:ext uri="{FF2B5EF4-FFF2-40B4-BE49-F238E27FC236}">
                <a16:creationId xmlns:a16="http://schemas.microsoft.com/office/drawing/2014/main" id="{DC558DB5-25B8-5637-5865-B6F6CFCCD7DD}"/>
              </a:ext>
            </a:extLst>
          </p:cNvPr>
          <p:cNvSpPr txBox="1"/>
          <p:nvPr/>
        </p:nvSpPr>
        <p:spPr>
          <a:xfrm>
            <a:off x="2815790" y="3978106"/>
            <a:ext cx="3508810" cy="707886"/>
          </a:xfrm>
          <a:prstGeom prst="rect">
            <a:avLst/>
          </a:prstGeom>
          <a:noFill/>
        </p:spPr>
        <p:txBody>
          <a:bodyPr wrap="square" rtlCol="0">
            <a:spAutoFit/>
          </a:bodyPr>
          <a:lstStyle/>
          <a:p>
            <a:pPr algn="ctr"/>
            <a:r>
              <a:rPr lang="en-US" sz="2000" dirty="0">
                <a:solidFill>
                  <a:schemeClr val="bg1"/>
                </a:solidFill>
              </a:rPr>
              <a:t>CA ĐOÀN ?</a:t>
            </a:r>
          </a:p>
          <a:p>
            <a:pPr algn="ctr"/>
            <a:r>
              <a:rPr lang="en-US" sz="2000" dirty="0">
                <a:solidFill>
                  <a:schemeClr val="bg1"/>
                </a:solidFill>
              </a:rPr>
              <a:t>GIÁO XỨ THIÊN ÂN</a:t>
            </a:r>
          </a:p>
        </p:txBody>
      </p:sp>
    </p:spTree>
    <p:extLst>
      <p:ext uri="{BB962C8B-B14F-4D97-AF65-F5344CB8AC3E}">
        <p14:creationId xmlns:p14="http://schemas.microsoft.com/office/powerpoint/2010/main" val="36033385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600" u="sng" dirty="0" err="1">
                <a:solidFill>
                  <a:srgbClr val="FF0000"/>
                </a:solidFill>
              </a:rPr>
              <a:t>Đk</a:t>
            </a:r>
            <a:r>
              <a:rPr lang="en-US" sz="6600" u="sng" dirty="0">
                <a:solidFill>
                  <a:srgbClr val="FF0000"/>
                </a:solidFill>
              </a:rPr>
              <a:t>:</a:t>
            </a:r>
            <a:r>
              <a:rPr lang="en-US" sz="6600" dirty="0">
                <a:solidFill>
                  <a:srgbClr val="000066"/>
                </a:solidFill>
              </a:rPr>
              <a:t> </a:t>
            </a:r>
            <a:r>
              <a:rPr lang="vi-VN" sz="6600" dirty="0">
                <a:solidFill>
                  <a:srgbClr val="000066"/>
                </a:solidFill>
              </a:rPr>
              <a:t>Đấng toàn năng đã làm cho tôi những điều cao trọng, danh Ngài thật chí thánh chí tôn.</a:t>
            </a:r>
          </a:p>
        </p:txBody>
      </p:sp>
    </p:spTree>
    <p:extLst>
      <p:ext uri="{BB962C8B-B14F-4D97-AF65-F5344CB8AC3E}">
        <p14:creationId xmlns:p14="http://schemas.microsoft.com/office/powerpoint/2010/main" val="38309689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a:solidFill>
                  <a:srgbClr val="FF0000"/>
                </a:solidFill>
              </a:rPr>
              <a:t>Tk1:</a:t>
            </a:r>
            <a:r>
              <a:rPr lang="en-US" sz="6000">
                <a:solidFill>
                  <a:srgbClr val="000066"/>
                </a:solidFill>
              </a:rPr>
              <a:t> </a:t>
            </a:r>
            <a:r>
              <a:rPr lang="vi-VN" sz="6000">
                <a:solidFill>
                  <a:srgbClr val="000066"/>
                </a:solidFill>
              </a:rPr>
              <a:t>Đức Ma-ri-a nói rằng: linh hồn tôi ngợi khen Thiên Chúa và thần trí tôi reo mừng vì Thiên Chúa Đấng cứu độ tôi.</a:t>
            </a:r>
            <a:endParaRPr lang="en-US" sz="6000">
              <a:solidFill>
                <a:srgbClr val="000066"/>
              </a:solidFill>
            </a:endParaRPr>
          </a:p>
        </p:txBody>
      </p:sp>
    </p:spTree>
    <p:extLst>
      <p:ext uri="{BB962C8B-B14F-4D97-AF65-F5344CB8AC3E}">
        <p14:creationId xmlns:p14="http://schemas.microsoft.com/office/powerpoint/2010/main" val="714728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000" u="sng">
                <a:solidFill>
                  <a:srgbClr val="FF0000"/>
                </a:solidFill>
              </a:rPr>
              <a:t>Tk2:</a:t>
            </a:r>
            <a:r>
              <a:rPr lang="en-US" sz="6000">
                <a:solidFill>
                  <a:srgbClr val="000066"/>
                </a:solidFill>
              </a:rPr>
              <a:t> </a:t>
            </a:r>
            <a:r>
              <a:rPr lang="vi-VN" sz="6000">
                <a:solidFill>
                  <a:srgbClr val="000066"/>
                </a:solidFill>
              </a:rPr>
              <a:t>Chúa trông xem phận nữ tỳ. Nên từ đây gọi tôi diễm phúc, làm việc lớn trên thân này, vì danh Chúa</a:t>
            </a:r>
            <a:r>
              <a:rPr lang="en-US" sz="6000">
                <a:solidFill>
                  <a:srgbClr val="000066"/>
                </a:solidFill>
              </a:rPr>
              <a:t> </a:t>
            </a:r>
            <a:r>
              <a:rPr lang="vi-VN" sz="6000">
                <a:solidFill>
                  <a:srgbClr val="000066"/>
                </a:solidFill>
              </a:rPr>
              <a:t>chí thánh tuyệt luân.</a:t>
            </a:r>
            <a:endParaRPr lang="en-US" sz="6000">
              <a:solidFill>
                <a:srgbClr val="000066"/>
              </a:solidFill>
            </a:endParaRPr>
          </a:p>
        </p:txBody>
      </p:sp>
    </p:spTree>
    <p:extLst>
      <p:ext uri="{BB962C8B-B14F-4D97-AF65-F5344CB8AC3E}">
        <p14:creationId xmlns:p14="http://schemas.microsoft.com/office/powerpoint/2010/main" val="2435063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600" u="sng" dirty="0">
                <a:solidFill>
                  <a:srgbClr val="FF0000"/>
                </a:solidFill>
              </a:rPr>
              <a:t>Đk:</a:t>
            </a:r>
            <a:r>
              <a:rPr lang="en-US" sz="6600" dirty="0">
                <a:solidFill>
                  <a:srgbClr val="000066"/>
                </a:solidFill>
              </a:rPr>
              <a:t> </a:t>
            </a:r>
            <a:r>
              <a:rPr lang="vi-VN" sz="6600" dirty="0">
                <a:solidFill>
                  <a:srgbClr val="000066"/>
                </a:solidFill>
              </a:rPr>
              <a:t>Đấng toàn năng đã làm cho tôi những điều cao trọng, danh Ngài thật chí thánh chí tôn.</a:t>
            </a:r>
          </a:p>
        </p:txBody>
      </p:sp>
    </p:spTree>
    <p:extLst>
      <p:ext uri="{BB962C8B-B14F-4D97-AF65-F5344CB8AC3E}">
        <p14:creationId xmlns:p14="http://schemas.microsoft.com/office/powerpoint/2010/main" val="14328866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5800" u="sng">
                <a:solidFill>
                  <a:srgbClr val="FF0000"/>
                </a:solidFill>
              </a:rPr>
              <a:t>Tk3:</a:t>
            </a:r>
            <a:r>
              <a:rPr lang="en-US" sz="5800">
                <a:solidFill>
                  <a:srgbClr val="000066"/>
                </a:solidFill>
              </a:rPr>
              <a:t> </a:t>
            </a:r>
            <a:r>
              <a:rPr lang="vi-VN" sz="5800">
                <a:solidFill>
                  <a:srgbClr val="000066"/>
                </a:solidFill>
              </a:rPr>
              <a:t>Chúa thương ai tôn kính Ngài. Qua ngàn năm</a:t>
            </a:r>
            <a:r>
              <a:rPr lang="en-US" sz="5800">
                <a:solidFill>
                  <a:srgbClr val="000066"/>
                </a:solidFill>
              </a:rPr>
              <a:t> </a:t>
            </a:r>
            <a:r>
              <a:rPr lang="vi-VN" sz="5800">
                <a:solidFill>
                  <a:srgbClr val="000066"/>
                </a:solidFill>
              </a:rPr>
              <a:t>và qua muôn kiếp. Vận dụng cánh tay uy quyền dẹp tan lũ</a:t>
            </a:r>
            <a:r>
              <a:rPr lang="en-US" sz="5800">
                <a:solidFill>
                  <a:srgbClr val="000066"/>
                </a:solidFill>
              </a:rPr>
              <a:t> </a:t>
            </a:r>
            <a:r>
              <a:rPr lang="vi-VN" sz="5800">
                <a:solidFill>
                  <a:srgbClr val="000066"/>
                </a:solidFill>
              </a:rPr>
              <a:t>hống hách tự kiêu.</a:t>
            </a:r>
          </a:p>
        </p:txBody>
      </p:sp>
    </p:spTree>
    <p:extLst>
      <p:ext uri="{BB962C8B-B14F-4D97-AF65-F5344CB8AC3E}">
        <p14:creationId xmlns:p14="http://schemas.microsoft.com/office/powerpoint/2010/main" val="26674037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a:solidFill>
                  <a:srgbClr val="FF0000"/>
                </a:solidFill>
              </a:rPr>
              <a:t>Tk4:</a:t>
            </a:r>
            <a:r>
              <a:rPr lang="en-US" sz="6000">
                <a:solidFill>
                  <a:srgbClr val="000066"/>
                </a:solidFill>
              </a:rPr>
              <a:t> </a:t>
            </a:r>
            <a:r>
              <a:rPr lang="vi-VN" sz="6000">
                <a:solidFill>
                  <a:srgbClr val="000066"/>
                </a:solidFill>
              </a:rPr>
              <a:t>Chúa thương ai tôn kính Ngài. Qua ngàn năm và qua muôn kiếp. Kẻ nghèo Chúa ban dư đầy, và xua lũ phú quí về không.</a:t>
            </a:r>
            <a:endParaRPr lang="en-US" sz="6000">
              <a:solidFill>
                <a:srgbClr val="000066"/>
              </a:solidFill>
            </a:endParaRPr>
          </a:p>
        </p:txBody>
      </p:sp>
    </p:spTree>
    <p:extLst>
      <p:ext uri="{BB962C8B-B14F-4D97-AF65-F5344CB8AC3E}">
        <p14:creationId xmlns:p14="http://schemas.microsoft.com/office/powerpoint/2010/main" val="6642219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600" u="sng" dirty="0">
                <a:solidFill>
                  <a:srgbClr val="FF0000"/>
                </a:solidFill>
              </a:rPr>
              <a:t>Đk:</a:t>
            </a:r>
            <a:r>
              <a:rPr lang="en-US" sz="6600" dirty="0">
                <a:solidFill>
                  <a:srgbClr val="000066"/>
                </a:solidFill>
              </a:rPr>
              <a:t> </a:t>
            </a:r>
            <a:r>
              <a:rPr lang="vi-VN" sz="6600" dirty="0">
                <a:solidFill>
                  <a:srgbClr val="000066"/>
                </a:solidFill>
              </a:rPr>
              <a:t>Đấng toàn năng đã làm cho tôi những điều cao trọng, danh Ngài thật chí thánh chí tôn.</a:t>
            </a:r>
          </a:p>
        </p:txBody>
      </p:sp>
    </p:spTree>
    <p:extLst>
      <p:ext uri="{BB962C8B-B14F-4D97-AF65-F5344CB8AC3E}">
        <p14:creationId xmlns:p14="http://schemas.microsoft.com/office/powerpoint/2010/main" val="14328866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a:solidFill>
                  <a:srgbClr val="FF0000"/>
                </a:solidFill>
              </a:rPr>
              <a:t>Tk5:</a:t>
            </a:r>
            <a:r>
              <a:rPr lang="en-US" sz="6000">
                <a:solidFill>
                  <a:srgbClr val="000066"/>
                </a:solidFill>
              </a:rPr>
              <a:t> </a:t>
            </a:r>
            <a:r>
              <a:rPr lang="vi-VN" sz="6000">
                <a:solidFill>
                  <a:srgbClr val="000066"/>
                </a:solidFill>
              </a:rPr>
              <a:t>Chúa nâng ai khiêm ái thật. Bọn quyền uy hạ khỏi ngai báu. Kẻ nghèo Chúa ban dư đầy, và xua lũ phú quí về không.</a:t>
            </a:r>
            <a:endParaRPr lang="en-US" sz="6000">
              <a:solidFill>
                <a:srgbClr val="000066"/>
              </a:solidFill>
            </a:endParaRPr>
          </a:p>
        </p:txBody>
      </p:sp>
    </p:spTree>
    <p:extLst>
      <p:ext uri="{BB962C8B-B14F-4D97-AF65-F5344CB8AC3E}">
        <p14:creationId xmlns:p14="http://schemas.microsoft.com/office/powerpoint/2010/main" val="6642219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en-US" sz="6600" dirty="0" err="1">
                <a:solidFill>
                  <a:srgbClr val="000066"/>
                </a:solidFill>
              </a:rPr>
              <a:t>Kính</a:t>
            </a:r>
            <a:r>
              <a:rPr lang="en-US" sz="6600" dirty="0">
                <a:solidFill>
                  <a:srgbClr val="000066"/>
                </a:solidFill>
              </a:rPr>
              <a:t> </a:t>
            </a:r>
            <a:r>
              <a:rPr lang="en-US" sz="6600" dirty="0" err="1">
                <a:solidFill>
                  <a:srgbClr val="000066"/>
                </a:solidFill>
              </a:rPr>
              <a:t>mừng</a:t>
            </a:r>
            <a:r>
              <a:rPr lang="en-US" sz="6600" dirty="0">
                <a:solidFill>
                  <a:srgbClr val="000066"/>
                </a:solidFill>
              </a:rPr>
              <a:t> Maria </a:t>
            </a:r>
            <a:r>
              <a:rPr lang="en-US" sz="6600" dirty="0" err="1">
                <a:solidFill>
                  <a:srgbClr val="000066"/>
                </a:solidFill>
              </a:rPr>
              <a:t>đầy</a:t>
            </a:r>
            <a:r>
              <a:rPr lang="en-US" sz="6600" dirty="0">
                <a:solidFill>
                  <a:srgbClr val="000066"/>
                </a:solidFill>
              </a:rPr>
              <a:t> </a:t>
            </a:r>
            <a:r>
              <a:rPr lang="en-US" sz="6600" dirty="0" err="1">
                <a:solidFill>
                  <a:srgbClr val="000066"/>
                </a:solidFill>
              </a:rPr>
              <a:t>ơn</a:t>
            </a:r>
            <a:r>
              <a:rPr lang="en-US" sz="6600" dirty="0">
                <a:solidFill>
                  <a:srgbClr val="000066"/>
                </a:solidFill>
              </a:rPr>
              <a:t> </a:t>
            </a:r>
            <a:r>
              <a:rPr lang="en-US" sz="6600" dirty="0" err="1">
                <a:solidFill>
                  <a:srgbClr val="000066"/>
                </a:solidFill>
              </a:rPr>
              <a:t>phúc</a:t>
            </a:r>
            <a:r>
              <a:rPr lang="en-US" sz="6600" dirty="0">
                <a:solidFill>
                  <a:srgbClr val="000066"/>
                </a:solidFill>
              </a:rPr>
              <a:t>, Chúa ở </a:t>
            </a:r>
            <a:r>
              <a:rPr lang="en-US" sz="6600" dirty="0" err="1">
                <a:solidFill>
                  <a:srgbClr val="000066"/>
                </a:solidFill>
              </a:rPr>
              <a:t>cùng</a:t>
            </a:r>
            <a:r>
              <a:rPr lang="en-US" sz="6600" dirty="0">
                <a:solidFill>
                  <a:srgbClr val="000066"/>
                </a:solidFill>
              </a:rPr>
              <a:t> </a:t>
            </a:r>
            <a:r>
              <a:rPr lang="en-US" sz="6600" dirty="0" err="1">
                <a:solidFill>
                  <a:srgbClr val="000066"/>
                </a:solidFill>
              </a:rPr>
              <a:t>Mẹ</a:t>
            </a:r>
            <a:r>
              <a:rPr lang="en-US" sz="6600" dirty="0">
                <a:solidFill>
                  <a:srgbClr val="000066"/>
                </a:solidFill>
              </a:rPr>
              <a:t>, </a:t>
            </a:r>
            <a:r>
              <a:rPr lang="en-US" sz="6600" dirty="0" err="1">
                <a:solidFill>
                  <a:srgbClr val="000066"/>
                </a:solidFill>
              </a:rPr>
              <a:t>Mẹ</a:t>
            </a:r>
            <a:r>
              <a:rPr lang="en-US" sz="6600" dirty="0">
                <a:solidFill>
                  <a:srgbClr val="000066"/>
                </a:solidFill>
              </a:rPr>
              <a:t> </a:t>
            </a:r>
            <a:r>
              <a:rPr lang="en-US" sz="6600" dirty="0" err="1">
                <a:solidFill>
                  <a:srgbClr val="000066"/>
                </a:solidFill>
              </a:rPr>
              <a:t>diễm</a:t>
            </a:r>
            <a:r>
              <a:rPr lang="en-US" sz="6600" dirty="0">
                <a:solidFill>
                  <a:srgbClr val="000066"/>
                </a:solidFill>
              </a:rPr>
              <a:t> </a:t>
            </a:r>
            <a:r>
              <a:rPr lang="en-US" sz="6600" dirty="0" err="1">
                <a:solidFill>
                  <a:srgbClr val="000066"/>
                </a:solidFill>
              </a:rPr>
              <a:t>phúc</a:t>
            </a:r>
            <a:r>
              <a:rPr lang="en-US" sz="6600" dirty="0">
                <a:solidFill>
                  <a:srgbClr val="000066"/>
                </a:solidFill>
              </a:rPr>
              <a:t> </a:t>
            </a:r>
            <a:r>
              <a:rPr lang="en-US" sz="6600" dirty="0" err="1">
                <a:solidFill>
                  <a:srgbClr val="000066"/>
                </a:solidFill>
              </a:rPr>
              <a:t>hơn</a:t>
            </a:r>
            <a:r>
              <a:rPr lang="en-US" sz="6600" dirty="0">
                <a:solidFill>
                  <a:srgbClr val="000066"/>
                </a:solidFill>
              </a:rPr>
              <a:t> </a:t>
            </a:r>
            <a:r>
              <a:rPr lang="en-US" sz="6600" dirty="0" err="1">
                <a:solidFill>
                  <a:srgbClr val="000066"/>
                </a:solidFill>
              </a:rPr>
              <a:t>các</a:t>
            </a:r>
            <a:r>
              <a:rPr lang="en-US" sz="6600" dirty="0">
                <a:solidFill>
                  <a:srgbClr val="000066"/>
                </a:solidFill>
              </a:rPr>
              <a:t> </a:t>
            </a:r>
            <a:r>
              <a:rPr lang="en-US" sz="6600" dirty="0" err="1">
                <a:solidFill>
                  <a:srgbClr val="000066"/>
                </a:solidFill>
              </a:rPr>
              <a:t>phụ</a:t>
            </a:r>
            <a:r>
              <a:rPr lang="en-US" sz="6600" dirty="0">
                <a:solidFill>
                  <a:srgbClr val="000066"/>
                </a:solidFill>
              </a:rPr>
              <a:t> </a:t>
            </a:r>
            <a:r>
              <a:rPr lang="en-US" sz="6600" dirty="0" err="1">
                <a:solidFill>
                  <a:srgbClr val="000066"/>
                </a:solidFill>
              </a:rPr>
              <a:t>nữ</a:t>
            </a:r>
            <a:r>
              <a:rPr lang="vi-VN" sz="6600" dirty="0">
                <a:solidFill>
                  <a:srgbClr val="000066"/>
                </a:solidFill>
              </a:rPr>
              <a:t>.</a:t>
            </a:r>
            <a:endParaRPr lang="en-US" sz="6600" dirty="0">
              <a:solidFill>
                <a:srgbClr val="000066"/>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u="sng">
                <a:solidFill>
                  <a:srgbClr val="FF0000"/>
                </a:solidFill>
              </a:rPr>
              <a:t>Alleluia - Alleluia</a:t>
            </a:r>
            <a:r>
              <a:rPr lang="en-US" sz="3600" u="sng">
                <a:solidFill>
                  <a:srgbClr val="FFFF00"/>
                </a:solidFill>
              </a:rPr>
              <a:t>:</a:t>
            </a:r>
          </a:p>
        </p:txBody>
      </p:sp>
      <p:sp>
        <p:nvSpPr>
          <p:cNvPr id="4" name="Rectangle 3"/>
          <p:cNvSpPr/>
          <p:nvPr/>
        </p:nvSpPr>
        <p:spPr>
          <a:xfrm>
            <a:off x="6477000" y="4497169"/>
            <a:ext cx="2053767" cy="646331"/>
          </a:xfrm>
          <a:prstGeom prst="rect">
            <a:avLst/>
          </a:prstGeom>
        </p:spPr>
        <p:txBody>
          <a:bodyPr wrap="none">
            <a:spAutoFit/>
          </a:bodyPr>
          <a:lstStyle/>
          <a:p>
            <a:r>
              <a:rPr lang="en-US" sz="3600" u="sng">
                <a:solidFill>
                  <a:srgbClr val="FF0000"/>
                </a:solidFill>
              </a:rPr>
              <a:t>Alleluia …</a:t>
            </a:r>
          </a:p>
        </p:txBody>
      </p:sp>
    </p:spTree>
    <p:extLst>
      <p:ext uri="{BB962C8B-B14F-4D97-AF65-F5344CB8AC3E}">
        <p14:creationId xmlns:p14="http://schemas.microsoft.com/office/powerpoint/2010/main" val="11586663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u="sng">
                <a:solidFill>
                  <a:srgbClr val="FF0000"/>
                </a:solidFill>
              </a:rPr>
              <a:t>Tk6:</a:t>
            </a:r>
            <a:r>
              <a:rPr lang="en-US" sz="6000">
                <a:solidFill>
                  <a:srgbClr val="000066"/>
                </a:solidFill>
              </a:rPr>
              <a:t> </a:t>
            </a:r>
            <a:r>
              <a:rPr lang="vi-VN" sz="6000">
                <a:solidFill>
                  <a:srgbClr val="000066"/>
                </a:solidFill>
              </a:rPr>
              <a:t>Is-ra-el tôi tớ Ngài. Theo lời xưa Ngài luôn bênh đỡ. Vì lòng xót thương tổ phụ, và con cháu mãi tới ngàn thu.</a:t>
            </a:r>
            <a:endParaRPr lang="en-US" sz="6000">
              <a:solidFill>
                <a:srgbClr val="000066"/>
              </a:solidFill>
            </a:endParaRPr>
          </a:p>
        </p:txBody>
      </p:sp>
    </p:spTree>
    <p:extLst>
      <p:ext uri="{BB962C8B-B14F-4D97-AF65-F5344CB8AC3E}">
        <p14:creationId xmlns:p14="http://schemas.microsoft.com/office/powerpoint/2010/main" val="6642219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6600" u="sng" dirty="0">
                <a:solidFill>
                  <a:srgbClr val="FF0000"/>
                </a:solidFill>
              </a:rPr>
              <a:t>Đk:</a:t>
            </a:r>
            <a:r>
              <a:rPr lang="en-US" sz="6600" dirty="0">
                <a:solidFill>
                  <a:srgbClr val="000066"/>
                </a:solidFill>
              </a:rPr>
              <a:t> </a:t>
            </a:r>
            <a:r>
              <a:rPr lang="vi-VN" sz="6600" dirty="0">
                <a:solidFill>
                  <a:srgbClr val="000066"/>
                </a:solidFill>
              </a:rPr>
              <a:t>Đấng toàn năng đã làm cho tôi những điều cao trọng, danh Ngài thật chí thánh chí tôn.</a:t>
            </a:r>
          </a:p>
        </p:txBody>
      </p:sp>
    </p:spTree>
    <p:extLst>
      <p:ext uri="{BB962C8B-B14F-4D97-AF65-F5344CB8AC3E}">
        <p14:creationId xmlns:p14="http://schemas.microsoft.com/office/powerpoint/2010/main" val="14328866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erson holding a baby&#10;&#10;Description automatically generated">
            <a:extLst>
              <a:ext uri="{FF2B5EF4-FFF2-40B4-BE49-F238E27FC236}">
                <a16:creationId xmlns:a16="http://schemas.microsoft.com/office/drawing/2014/main" id="{D9A1638F-E8B8-4137-A877-4E6F38829D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1456976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42950"/>
            <a:ext cx="9144000" cy="3733800"/>
          </a:xfrm>
        </p:spPr>
        <p:txBody>
          <a:bodyPr>
            <a:noAutofit/>
          </a:bodyPr>
          <a:lstStyle/>
          <a:p>
            <a:pPr algn="just"/>
            <a:r>
              <a:rPr lang="en-US" sz="6600">
                <a:solidFill>
                  <a:srgbClr val="000066"/>
                </a:solidFill>
              </a:rPr>
              <a:t>Kính mừng Maria đầy ơn phúc, Chúa ở cùng Mẹ, Mẹ diễm phúc hơn các phụ nữ</a:t>
            </a:r>
            <a:r>
              <a:rPr lang="vi-VN" sz="6600">
                <a:solidFill>
                  <a:srgbClr val="000066"/>
                </a:solidFill>
              </a:rPr>
              <a:t>.</a:t>
            </a:r>
            <a:endParaRPr lang="en-US" sz="6600">
              <a:solidFill>
                <a:srgbClr val="000066"/>
              </a:solidFill>
            </a:endParaRPr>
          </a:p>
        </p:txBody>
      </p:sp>
      <p:sp>
        <p:nvSpPr>
          <p:cNvPr id="3" name="TextBox 2"/>
          <p:cNvSpPr txBox="1"/>
          <p:nvPr/>
        </p:nvSpPr>
        <p:spPr>
          <a:xfrm>
            <a:off x="0" y="1"/>
            <a:ext cx="3886200" cy="646331"/>
          </a:xfrm>
          <a:prstGeom prst="rect">
            <a:avLst/>
          </a:prstGeom>
          <a:noFill/>
        </p:spPr>
        <p:txBody>
          <a:bodyPr wrap="square" rtlCol="0">
            <a:spAutoFit/>
          </a:bodyPr>
          <a:lstStyle/>
          <a:p>
            <a:r>
              <a:rPr lang="en-US" sz="3600" u="sng">
                <a:solidFill>
                  <a:srgbClr val="FF0000"/>
                </a:solidFill>
              </a:rPr>
              <a:t>Alleluia - Alleluia</a:t>
            </a:r>
            <a:r>
              <a:rPr lang="en-US" sz="3600" u="sng">
                <a:solidFill>
                  <a:srgbClr val="FFFF00"/>
                </a:solidFill>
              </a:rPr>
              <a:t>:</a:t>
            </a:r>
          </a:p>
        </p:txBody>
      </p:sp>
      <p:sp>
        <p:nvSpPr>
          <p:cNvPr id="4" name="Rectangle 3"/>
          <p:cNvSpPr/>
          <p:nvPr/>
        </p:nvSpPr>
        <p:spPr>
          <a:xfrm>
            <a:off x="6477000" y="4497169"/>
            <a:ext cx="2053767" cy="646331"/>
          </a:xfrm>
          <a:prstGeom prst="rect">
            <a:avLst/>
          </a:prstGeom>
        </p:spPr>
        <p:txBody>
          <a:bodyPr wrap="none">
            <a:spAutoFit/>
          </a:bodyPr>
          <a:lstStyle/>
          <a:p>
            <a:r>
              <a:rPr lang="en-US" sz="3600" u="sng">
                <a:solidFill>
                  <a:srgbClr val="FF0000"/>
                </a:solidFill>
              </a:rPr>
              <a:t>Alleluia …</a:t>
            </a:r>
          </a:p>
        </p:txBody>
      </p:sp>
    </p:spTree>
    <p:extLst>
      <p:ext uri="{BB962C8B-B14F-4D97-AF65-F5344CB8AC3E}">
        <p14:creationId xmlns:p14="http://schemas.microsoft.com/office/powerpoint/2010/main" val="40576966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D3CF0E-FFF7-8A53-4915-90D162DEDE2B}"/>
              </a:ext>
            </a:extLst>
          </p:cNvPr>
          <p:cNvSpPr txBox="1"/>
          <p:nvPr/>
        </p:nvSpPr>
        <p:spPr>
          <a:xfrm>
            <a:off x="5334000" y="3714750"/>
            <a:ext cx="23091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CA ĐOÀN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GIÁO XỨ THIÊN ÂN</a:t>
            </a:r>
          </a:p>
        </p:txBody>
      </p:sp>
      <p:pic>
        <p:nvPicPr>
          <p:cNvPr id="4" name="Picture 3" descr="A painting of a person holding a child&#10;&#10;Description automatically generated">
            <a:extLst>
              <a:ext uri="{FF2B5EF4-FFF2-40B4-BE49-F238E27FC236}">
                <a16:creationId xmlns:a16="http://schemas.microsoft.com/office/drawing/2014/main" id="{88A3915F-1F79-4E41-A7DD-0FFE64A6B5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16579413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0000"/>
                </a:solidFill>
                <a:effectLst/>
                <a:latin typeface="+mj-lt"/>
                <a:cs typeface="Times New Roman" pitchFamily="18" charset="0"/>
              </a:rPr>
              <a:t>KINH TIN KÍNH</a:t>
            </a:r>
          </a:p>
        </p:txBody>
      </p:sp>
    </p:spTree>
    <p:extLst>
      <p:ext uri="{BB962C8B-B14F-4D97-AF65-F5344CB8AC3E}">
        <p14:creationId xmlns:p14="http://schemas.microsoft.com/office/powerpoint/2010/main" val="16221069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0000"/>
                </a:solidFill>
                <a:effectLst/>
                <a:latin typeface="+mj-lt"/>
                <a:cs typeface="Times New Roman" pitchFamily="18" charset="0"/>
              </a:rPr>
              <a:t>Tôi tin kính một Thiên Chúa là Cha toàn năng, </a:t>
            </a:r>
            <a:r>
              <a:rPr lang="vi-VN" sz="6600" b="0" dirty="0">
                <a:solidFill>
                  <a:srgbClr val="000066"/>
                </a:solidFill>
                <a:effectLst/>
                <a:latin typeface="+mj-lt"/>
                <a:cs typeface="Times New Roman" pitchFamily="18" charset="0"/>
              </a:rPr>
              <a:t>Đấng tạo thành trời đất, muôn vật hữu hình và vô hình. </a:t>
            </a:r>
            <a:endParaRPr lang="en-US" sz="6600" b="0" dirty="0">
              <a:solidFill>
                <a:srgbClr val="000066"/>
              </a:solidFill>
              <a:effectLst/>
              <a:latin typeface="+mj-lt"/>
              <a:cs typeface="Times New Roman" pitchFamily="18" charset="0"/>
            </a:endParaRPr>
          </a:p>
        </p:txBody>
      </p:sp>
    </p:spTree>
    <p:extLst>
      <p:ext uri="{BB962C8B-B14F-4D97-AF65-F5344CB8AC3E}">
        <p14:creationId xmlns:p14="http://schemas.microsoft.com/office/powerpoint/2010/main" val="13763457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rgbClr val="000066"/>
                </a:solidFill>
                <a:effectLst/>
                <a:latin typeface="+mj-lt"/>
                <a:cs typeface="Times New Roman" pitchFamily="18" charset="0"/>
              </a:rPr>
              <a:t>Tôi</a:t>
            </a:r>
            <a:r>
              <a:rPr lang="en-US" sz="6600" b="0" dirty="0">
                <a:solidFill>
                  <a:srgbClr val="000066"/>
                </a:solidFill>
                <a:effectLst/>
                <a:latin typeface="+mj-lt"/>
                <a:cs typeface="Times New Roman" pitchFamily="18" charset="0"/>
              </a:rPr>
              <a:t> tin </a:t>
            </a:r>
            <a:r>
              <a:rPr lang="en-US" sz="6600" b="0" dirty="0" err="1">
                <a:solidFill>
                  <a:srgbClr val="000066"/>
                </a:solidFill>
                <a:effectLst/>
                <a:latin typeface="+mj-lt"/>
                <a:cs typeface="Times New Roman" pitchFamily="18" charset="0"/>
              </a:rPr>
              <a:t>kính</a:t>
            </a:r>
            <a:r>
              <a:rPr lang="en-US" sz="6600" b="0" dirty="0">
                <a:solidFill>
                  <a:srgbClr val="000066"/>
                </a:solidFill>
                <a:effectLst/>
                <a:latin typeface="+mj-lt"/>
                <a:cs typeface="Times New Roman" pitchFamily="18" charset="0"/>
              </a:rPr>
              <a:t> </a:t>
            </a:r>
            <a:r>
              <a:rPr lang="en-US" sz="6600" b="0" dirty="0" err="1">
                <a:solidFill>
                  <a:srgbClr val="000066"/>
                </a:solidFill>
                <a:effectLst/>
                <a:latin typeface="+mj-lt"/>
                <a:cs typeface="Times New Roman" pitchFamily="18" charset="0"/>
              </a:rPr>
              <a:t>một</a:t>
            </a:r>
            <a:r>
              <a:rPr lang="en-US" sz="6600" b="0" dirty="0">
                <a:solidFill>
                  <a:srgbClr val="000066"/>
                </a:solidFill>
                <a:effectLst/>
                <a:latin typeface="+mj-lt"/>
                <a:cs typeface="Times New Roman" pitchFamily="18" charset="0"/>
              </a:rPr>
              <a:t> </a:t>
            </a:r>
            <a:r>
              <a:rPr lang="en-US" sz="6600" b="0" dirty="0" err="1">
                <a:solidFill>
                  <a:srgbClr val="000066"/>
                </a:solidFill>
                <a:effectLst/>
                <a:latin typeface="+mj-lt"/>
                <a:cs typeface="Times New Roman" pitchFamily="18" charset="0"/>
              </a:rPr>
              <a:t>Chúa</a:t>
            </a:r>
            <a:r>
              <a:rPr lang="en-US" sz="6600" b="0" dirty="0">
                <a:solidFill>
                  <a:srgbClr val="000066"/>
                </a:solidFill>
                <a:effectLst/>
                <a:latin typeface="+mj-lt"/>
                <a:cs typeface="Times New Roman" pitchFamily="18" charset="0"/>
              </a:rPr>
              <a:t> </a:t>
            </a:r>
            <a:r>
              <a:rPr lang="en-US" sz="6600" b="0" dirty="0" err="1">
                <a:solidFill>
                  <a:srgbClr val="000066"/>
                </a:solidFill>
                <a:effectLst/>
                <a:latin typeface="+mj-lt"/>
                <a:cs typeface="Times New Roman" pitchFamily="18" charset="0"/>
              </a:rPr>
              <a:t>Giêsu</a:t>
            </a:r>
            <a:r>
              <a:rPr lang="en-US" sz="6600" b="0" dirty="0">
                <a:solidFill>
                  <a:srgbClr val="000066"/>
                </a:solidFill>
                <a:effectLst/>
                <a:latin typeface="+mj-lt"/>
                <a:cs typeface="Times New Roman" pitchFamily="18" charset="0"/>
              </a:rPr>
              <a:t> </a:t>
            </a:r>
            <a:r>
              <a:rPr lang="en-US" sz="6600" b="0" dirty="0" err="1">
                <a:solidFill>
                  <a:srgbClr val="000066"/>
                </a:solidFill>
                <a:effectLst/>
                <a:latin typeface="+mj-lt"/>
                <a:cs typeface="Times New Roman" pitchFamily="18" charset="0"/>
              </a:rPr>
              <a:t>Kitô</a:t>
            </a:r>
            <a:r>
              <a:rPr lang="en-US" sz="6600" b="0" dirty="0">
                <a:solidFill>
                  <a:srgbClr val="000066"/>
                </a:solidFill>
                <a:effectLst/>
                <a:latin typeface="+mj-lt"/>
                <a:cs typeface="Times New Roman" pitchFamily="18" charset="0"/>
              </a:rPr>
              <a:t>, Con </a:t>
            </a:r>
            <a:r>
              <a:rPr lang="en-US" sz="6600" b="0" dirty="0" err="1">
                <a:solidFill>
                  <a:srgbClr val="000066"/>
                </a:solidFill>
                <a:effectLst/>
                <a:latin typeface="+mj-lt"/>
                <a:cs typeface="Times New Roman" pitchFamily="18" charset="0"/>
              </a:rPr>
              <a:t>Một</a:t>
            </a:r>
            <a:r>
              <a:rPr lang="en-US" sz="6600" b="0" dirty="0">
                <a:solidFill>
                  <a:srgbClr val="000066"/>
                </a:solidFill>
                <a:effectLst/>
                <a:latin typeface="+mj-lt"/>
                <a:cs typeface="Times New Roman" pitchFamily="18" charset="0"/>
              </a:rPr>
              <a:t> </a:t>
            </a:r>
            <a:r>
              <a:rPr lang="en-US" sz="6600" b="0" dirty="0" err="1">
                <a:solidFill>
                  <a:srgbClr val="000066"/>
                </a:solidFill>
                <a:effectLst/>
                <a:latin typeface="+mj-lt"/>
                <a:cs typeface="Times New Roman" pitchFamily="18" charset="0"/>
              </a:rPr>
              <a:t>Thiên</a:t>
            </a:r>
            <a:r>
              <a:rPr lang="en-US" sz="6600" b="0" dirty="0">
                <a:solidFill>
                  <a:srgbClr val="000066"/>
                </a:solidFill>
                <a:effectLst/>
                <a:latin typeface="+mj-lt"/>
                <a:cs typeface="Times New Roman" pitchFamily="18" charset="0"/>
              </a:rPr>
              <a:t> </a:t>
            </a:r>
            <a:r>
              <a:rPr lang="en-US" sz="6600" b="0" dirty="0" err="1">
                <a:solidFill>
                  <a:srgbClr val="000066"/>
                </a:solidFill>
                <a:effectLst/>
                <a:latin typeface="+mj-lt"/>
                <a:cs typeface="Times New Roman" pitchFamily="18" charset="0"/>
              </a:rPr>
              <a:t>Chúa</a:t>
            </a:r>
            <a:r>
              <a:rPr lang="en-US" sz="6600" b="0" dirty="0">
                <a:solidFill>
                  <a:srgbClr val="000066"/>
                </a:solidFill>
                <a:effectLst/>
                <a:latin typeface="+mj-lt"/>
                <a:cs typeface="Times New Roman" pitchFamily="18" charset="0"/>
              </a:rPr>
              <a:t>, </a:t>
            </a:r>
            <a:r>
              <a:rPr lang="vi-VN" sz="6600" b="0" dirty="0">
                <a:solidFill>
                  <a:srgbClr val="000066"/>
                </a:solidFill>
                <a:effectLst/>
                <a:latin typeface="+mj-lt"/>
                <a:cs typeface="Times New Roman" pitchFamily="18" charset="0"/>
              </a:rPr>
              <a:t>Sinh bởi Đức Chúa Cha từ trước muôn đời. </a:t>
            </a:r>
            <a:endParaRPr lang="en-US" sz="6600" b="0" dirty="0">
              <a:solidFill>
                <a:srgbClr val="000066"/>
              </a:solidFill>
              <a:effectLst/>
              <a:latin typeface="+mj-lt"/>
              <a:cs typeface="Times New Roman" pitchFamily="18" charset="0"/>
            </a:endParaRPr>
          </a:p>
        </p:txBody>
      </p:sp>
    </p:spTree>
    <p:extLst>
      <p:ext uri="{BB962C8B-B14F-4D97-AF65-F5344CB8AC3E}">
        <p14:creationId xmlns:p14="http://schemas.microsoft.com/office/powerpoint/2010/main" val="427983048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000066"/>
                </a:solidFill>
                <a:effectLst/>
                <a:latin typeface="+mj-lt"/>
                <a:cs typeface="Times New Roman" pitchFamily="18" charset="0"/>
              </a:rPr>
              <a:t>Người là Thiên Chúa bởi Thiên Chúa, Ánh Sáng bởi Ánh Sáng,</a:t>
            </a:r>
            <a:r>
              <a:rPr lang="en-US" sz="6600" b="0" dirty="0">
                <a:solidFill>
                  <a:srgbClr val="000066"/>
                </a:solidFill>
                <a:effectLst/>
                <a:latin typeface="+mj-lt"/>
                <a:cs typeface="Times New Roman" pitchFamily="18" charset="0"/>
              </a:rPr>
              <a:t> </a:t>
            </a:r>
            <a:r>
              <a:rPr lang="en-US" sz="6600" b="0" dirty="0" err="1">
                <a:solidFill>
                  <a:srgbClr val="000066"/>
                </a:solidFill>
                <a:effectLst/>
                <a:latin typeface="+mj-lt"/>
                <a:cs typeface="Times New Roman" pitchFamily="18" charset="0"/>
              </a:rPr>
              <a:t>Thiên</a:t>
            </a:r>
            <a:r>
              <a:rPr lang="en-US" sz="6600" b="0" dirty="0">
                <a:solidFill>
                  <a:srgbClr val="000066"/>
                </a:solidFill>
                <a:effectLst/>
                <a:latin typeface="+mj-lt"/>
                <a:cs typeface="Times New Roman" pitchFamily="18" charset="0"/>
              </a:rPr>
              <a:t> </a:t>
            </a:r>
            <a:r>
              <a:rPr lang="en-US" sz="6600" b="0" dirty="0" err="1">
                <a:solidFill>
                  <a:srgbClr val="000066"/>
                </a:solidFill>
                <a:effectLst/>
                <a:latin typeface="+mj-lt"/>
                <a:cs typeface="Times New Roman" pitchFamily="18" charset="0"/>
              </a:rPr>
              <a:t>Chúa</a:t>
            </a:r>
            <a:r>
              <a:rPr lang="en-US" sz="6600" b="0" dirty="0">
                <a:solidFill>
                  <a:srgbClr val="000066"/>
                </a:solidFill>
                <a:effectLst/>
                <a:latin typeface="+mj-lt"/>
                <a:cs typeface="Times New Roman" pitchFamily="18" charset="0"/>
              </a:rPr>
              <a:t> </a:t>
            </a:r>
            <a:r>
              <a:rPr lang="en-US" sz="6600" b="0" dirty="0" err="1">
                <a:solidFill>
                  <a:srgbClr val="000066"/>
                </a:solidFill>
                <a:effectLst/>
                <a:latin typeface="+mj-lt"/>
                <a:cs typeface="Times New Roman" pitchFamily="18" charset="0"/>
              </a:rPr>
              <a:t>thật</a:t>
            </a:r>
            <a:r>
              <a:rPr lang="en-US" sz="6600" b="0" dirty="0">
                <a:solidFill>
                  <a:srgbClr val="000066"/>
                </a:solidFill>
                <a:effectLst/>
                <a:latin typeface="+mj-lt"/>
                <a:cs typeface="Times New Roman" pitchFamily="18" charset="0"/>
              </a:rPr>
              <a:t> </a:t>
            </a:r>
            <a:r>
              <a:rPr lang="en-US" sz="6600" b="0" dirty="0" err="1">
                <a:solidFill>
                  <a:srgbClr val="000066"/>
                </a:solidFill>
                <a:effectLst/>
                <a:latin typeface="+mj-lt"/>
                <a:cs typeface="Times New Roman" pitchFamily="18" charset="0"/>
              </a:rPr>
              <a:t>bởi</a:t>
            </a:r>
            <a:r>
              <a:rPr lang="en-US" sz="6600" b="0" dirty="0">
                <a:solidFill>
                  <a:srgbClr val="000066"/>
                </a:solidFill>
                <a:effectLst/>
                <a:latin typeface="+mj-lt"/>
                <a:cs typeface="Times New Roman" pitchFamily="18" charset="0"/>
              </a:rPr>
              <a:t> </a:t>
            </a:r>
            <a:r>
              <a:rPr lang="en-US" sz="6600" b="0" dirty="0" err="1">
                <a:solidFill>
                  <a:srgbClr val="000066"/>
                </a:solidFill>
                <a:effectLst/>
                <a:latin typeface="+mj-lt"/>
                <a:cs typeface="Times New Roman" pitchFamily="18" charset="0"/>
              </a:rPr>
              <a:t>Thiên</a:t>
            </a:r>
            <a:r>
              <a:rPr lang="en-US" sz="6600" b="0" dirty="0">
                <a:solidFill>
                  <a:srgbClr val="000066"/>
                </a:solidFill>
                <a:effectLst/>
                <a:latin typeface="+mj-lt"/>
                <a:cs typeface="Times New Roman" pitchFamily="18" charset="0"/>
              </a:rPr>
              <a:t> </a:t>
            </a:r>
            <a:r>
              <a:rPr lang="en-US" sz="6600" b="0" dirty="0" err="1">
                <a:solidFill>
                  <a:srgbClr val="000066"/>
                </a:solidFill>
                <a:effectLst/>
                <a:latin typeface="+mj-lt"/>
                <a:cs typeface="Times New Roman" pitchFamily="18" charset="0"/>
              </a:rPr>
              <a:t>Chúa</a:t>
            </a:r>
            <a:r>
              <a:rPr lang="en-US" sz="6600" b="0" dirty="0">
                <a:solidFill>
                  <a:srgbClr val="000066"/>
                </a:solidFill>
                <a:effectLst/>
                <a:latin typeface="+mj-lt"/>
                <a:cs typeface="Times New Roman" pitchFamily="18" charset="0"/>
              </a:rPr>
              <a:t> </a:t>
            </a:r>
            <a:r>
              <a:rPr lang="en-US" sz="6600" b="0" dirty="0" err="1">
                <a:solidFill>
                  <a:srgbClr val="000066"/>
                </a:solidFill>
                <a:effectLst/>
                <a:latin typeface="+mj-lt"/>
                <a:cs typeface="Times New Roman" pitchFamily="18" charset="0"/>
              </a:rPr>
              <a:t>thật</a:t>
            </a:r>
            <a:r>
              <a:rPr lang="en-US" sz="6600" b="0" dirty="0">
                <a:solidFill>
                  <a:srgbClr val="000066"/>
                </a:solidFill>
                <a:effectLst/>
                <a:latin typeface="+mj-lt"/>
                <a:cs typeface="Times New Roman" pitchFamily="18" charset="0"/>
              </a:rPr>
              <a:t>,</a:t>
            </a:r>
          </a:p>
        </p:txBody>
      </p:sp>
    </p:spTree>
    <p:extLst>
      <p:ext uri="{BB962C8B-B14F-4D97-AF65-F5344CB8AC3E}">
        <p14:creationId xmlns:p14="http://schemas.microsoft.com/office/powerpoint/2010/main" val="22164421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rgbClr val="000066"/>
                </a:solidFill>
                <a:effectLst/>
                <a:latin typeface="+mj-lt"/>
              </a:rPr>
              <a:t>được sinh ra mà không phải được tạo thành, đồng bản thể với Đức Chúa Cha: nhờ Người mà muôn vật được tạo thành. </a:t>
            </a:r>
            <a:endParaRPr lang="en-US" sz="6000" b="0" dirty="0">
              <a:solidFill>
                <a:srgbClr val="000066"/>
              </a:solidFill>
              <a:effectLst/>
              <a:latin typeface="+mj-lt"/>
              <a:cs typeface="Times New Roman" pitchFamily="18" charset="0"/>
            </a:endParaRPr>
          </a:p>
        </p:txBody>
      </p:sp>
    </p:spTree>
    <p:extLst>
      <p:ext uri="{BB962C8B-B14F-4D97-AF65-F5344CB8AC3E}">
        <p14:creationId xmlns:p14="http://schemas.microsoft.com/office/powerpoint/2010/main" val="27635060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D3CF0E-FFF7-8A53-4915-90D162DEDE2B}"/>
              </a:ext>
            </a:extLst>
          </p:cNvPr>
          <p:cNvSpPr txBox="1"/>
          <p:nvPr/>
        </p:nvSpPr>
        <p:spPr>
          <a:xfrm>
            <a:off x="5334000" y="3714750"/>
            <a:ext cx="23091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CA ĐOÀN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GIÁO XỨ THIÊN ÂN</a:t>
            </a:r>
          </a:p>
        </p:txBody>
      </p:sp>
      <p:pic>
        <p:nvPicPr>
          <p:cNvPr id="4" name="Picture 3" descr="A person holding a baby&#10;&#10;Description automatically generated">
            <a:extLst>
              <a:ext uri="{FF2B5EF4-FFF2-40B4-BE49-F238E27FC236}">
                <a16:creationId xmlns:a16="http://schemas.microsoft.com/office/drawing/2014/main" id="{144BE184-05A4-4FBF-870B-301BAA5AB8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9836361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rgbClr val="000066"/>
                </a:solidFill>
                <a:effectLst/>
                <a:latin typeface="+mj-lt"/>
              </a:rPr>
              <a:t>Vì loài người chúng ta và để cứu độ chúng ta,</a:t>
            </a:r>
            <a:r>
              <a:rPr lang="en-US" sz="7200" b="0" dirty="0">
                <a:solidFill>
                  <a:srgbClr val="000066"/>
                </a:solidFill>
                <a:effectLst/>
                <a:latin typeface="+mj-lt"/>
              </a:rPr>
              <a:t> </a:t>
            </a:r>
            <a:r>
              <a:rPr lang="vi-VN" sz="7200" b="0" dirty="0">
                <a:solidFill>
                  <a:srgbClr val="000066"/>
                </a:solidFill>
                <a:effectLst/>
                <a:latin typeface="+mj-lt"/>
                <a:cs typeface="Times New Roman" pitchFamily="18" charset="0"/>
              </a:rPr>
              <a:t>Người đã từ trời xuống thế. </a:t>
            </a:r>
            <a:endParaRPr lang="en-US" sz="7200" b="0" dirty="0">
              <a:solidFill>
                <a:srgbClr val="000066"/>
              </a:solidFill>
              <a:effectLst/>
              <a:latin typeface="+mj-lt"/>
              <a:cs typeface="Times New Roman" pitchFamily="18" charset="0"/>
            </a:endParaRPr>
          </a:p>
        </p:txBody>
      </p:sp>
    </p:spTree>
    <p:extLst>
      <p:ext uri="{BB962C8B-B14F-4D97-AF65-F5344CB8AC3E}">
        <p14:creationId xmlns:p14="http://schemas.microsoft.com/office/powerpoint/2010/main" val="226492111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00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0000"/>
              </a:solidFill>
              <a:effectLst/>
              <a:latin typeface="+mj-lt"/>
              <a:cs typeface="Times New Roman" pitchFamily="18" charset="0"/>
            </a:endParaRPr>
          </a:p>
        </p:txBody>
      </p:sp>
    </p:spTree>
    <p:extLst>
      <p:ext uri="{BB962C8B-B14F-4D97-AF65-F5344CB8AC3E}">
        <p14:creationId xmlns:p14="http://schemas.microsoft.com/office/powerpoint/2010/main" val="12740551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rgbClr val="000066"/>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rgbClr val="000066"/>
              </a:solidFill>
              <a:effectLst/>
              <a:latin typeface="+mj-lt"/>
              <a:cs typeface="Times New Roman" pitchFamily="18" charset="0"/>
            </a:endParaRPr>
          </a:p>
        </p:txBody>
      </p:sp>
    </p:spTree>
    <p:extLst>
      <p:ext uri="{BB962C8B-B14F-4D97-AF65-F5344CB8AC3E}">
        <p14:creationId xmlns:p14="http://schemas.microsoft.com/office/powerpoint/2010/main" val="33682055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rgbClr val="000066"/>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rgbClr val="000066"/>
              </a:solidFill>
              <a:effectLst/>
              <a:latin typeface="+mj-lt"/>
              <a:cs typeface="Times New Roman" pitchFamily="18" charset="0"/>
            </a:endParaRPr>
          </a:p>
        </p:txBody>
      </p:sp>
    </p:spTree>
    <p:extLst>
      <p:ext uri="{BB962C8B-B14F-4D97-AF65-F5344CB8AC3E}">
        <p14:creationId xmlns:p14="http://schemas.microsoft.com/office/powerpoint/2010/main" val="336124224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rgbClr val="000066"/>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rgbClr val="000066"/>
              </a:solidFill>
              <a:effectLst/>
              <a:latin typeface="+mj-lt"/>
              <a:cs typeface="Times New Roman" pitchFamily="18" charset="0"/>
            </a:endParaRPr>
          </a:p>
        </p:txBody>
      </p:sp>
    </p:spTree>
    <p:extLst>
      <p:ext uri="{BB962C8B-B14F-4D97-AF65-F5344CB8AC3E}">
        <p14:creationId xmlns:p14="http://schemas.microsoft.com/office/powerpoint/2010/main" val="39817876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rgbClr val="000066"/>
                </a:solidFill>
                <a:effectLst/>
                <a:latin typeface="+mj-lt"/>
              </a:rPr>
              <a:t>Người được phụng thờ và tôn vinh cùng với Đức Chúa Cha và Đức Chúa Con: Người đã dùng các tiên tri mà phán dạy. </a:t>
            </a:r>
            <a:endParaRPr lang="en-US" sz="6000" b="0" dirty="0">
              <a:solidFill>
                <a:srgbClr val="000066"/>
              </a:solidFill>
              <a:effectLst/>
              <a:latin typeface="+mj-lt"/>
              <a:cs typeface="Times New Roman" pitchFamily="18" charset="0"/>
            </a:endParaRPr>
          </a:p>
        </p:txBody>
      </p:sp>
    </p:spTree>
    <p:extLst>
      <p:ext uri="{BB962C8B-B14F-4D97-AF65-F5344CB8AC3E}">
        <p14:creationId xmlns:p14="http://schemas.microsoft.com/office/powerpoint/2010/main" val="17148983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rgbClr val="000066"/>
                </a:solidFill>
                <a:effectLst/>
                <a:latin typeface="+mj-lt"/>
              </a:rPr>
              <a:t>Tôi tin Hội Thánh duy nhất thánh thiện công giáo và tông truyền.</a:t>
            </a:r>
            <a:endParaRPr lang="en-US" sz="8000" b="0" dirty="0">
              <a:solidFill>
                <a:srgbClr val="000066"/>
              </a:solidFill>
              <a:effectLst/>
              <a:latin typeface="+mj-lt"/>
              <a:cs typeface="Times New Roman" pitchFamily="18" charset="0"/>
            </a:endParaRPr>
          </a:p>
        </p:txBody>
      </p:sp>
    </p:spTree>
    <p:extLst>
      <p:ext uri="{BB962C8B-B14F-4D97-AF65-F5344CB8AC3E}">
        <p14:creationId xmlns:p14="http://schemas.microsoft.com/office/powerpoint/2010/main" val="17474244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000066"/>
                </a:solidFill>
                <a:effectLst/>
                <a:latin typeface="+mj-lt"/>
                <a:cs typeface="Times New Roman" pitchFamily="18" charset="0"/>
              </a:rPr>
              <a:t>Tôi tuyên xưng có một Phép Rửa để tha tội. Tôi trông đợi kẻ chết sống lại và sự</a:t>
            </a:r>
            <a:r>
              <a:rPr lang="en-US" sz="6600" b="0" dirty="0">
                <a:solidFill>
                  <a:srgbClr val="000066"/>
                </a:solidFill>
                <a:effectLst/>
                <a:latin typeface="+mj-lt"/>
                <a:cs typeface="Times New Roman" pitchFamily="18" charset="0"/>
              </a:rPr>
              <a:t> </a:t>
            </a:r>
            <a:r>
              <a:rPr lang="vi-VN" sz="6600" b="0" dirty="0">
                <a:solidFill>
                  <a:srgbClr val="000066"/>
                </a:solidFill>
                <a:effectLst/>
                <a:latin typeface="+mj-lt"/>
                <a:cs typeface="Times New Roman" pitchFamily="18" charset="0"/>
              </a:rPr>
              <a:t>sống đời sau. </a:t>
            </a:r>
            <a:r>
              <a:rPr lang="vi-VN" sz="6600" b="0" dirty="0">
                <a:solidFill>
                  <a:srgbClr val="FF0000"/>
                </a:solidFill>
                <a:effectLst/>
                <a:latin typeface="+mj-lt"/>
                <a:cs typeface="Times New Roman" pitchFamily="18" charset="0"/>
              </a:rPr>
              <a:t>Amen.</a:t>
            </a:r>
            <a:endParaRPr lang="en-US" sz="6600" b="0" dirty="0">
              <a:solidFill>
                <a:srgbClr val="FF0000"/>
              </a:solidFill>
              <a:effectLst/>
              <a:latin typeface="+mj-lt"/>
              <a:cs typeface="Times New Roman" pitchFamily="18" charset="0"/>
            </a:endParaRPr>
          </a:p>
        </p:txBody>
      </p:sp>
    </p:spTree>
    <p:extLst>
      <p:ext uri="{BB962C8B-B14F-4D97-AF65-F5344CB8AC3E}">
        <p14:creationId xmlns:p14="http://schemas.microsoft.com/office/powerpoint/2010/main" val="40541172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person in a white robe&#10;&#10;Description automatically generated">
            <a:extLst>
              <a:ext uri="{FF2B5EF4-FFF2-40B4-BE49-F238E27FC236}">
                <a16:creationId xmlns:a16="http://schemas.microsoft.com/office/drawing/2014/main" id="{A201F61E-EC3A-419A-A2A5-4C2694E7B0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20509807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381000" y="1200150"/>
            <a:ext cx="8458200" cy="1754326"/>
          </a:xfrm>
          <a:prstGeom prst="rect">
            <a:avLst/>
          </a:prstGeom>
          <a:noFill/>
        </p:spPr>
        <p:txBody>
          <a:bodyPr wrap="square" rtlCol="0">
            <a:spAutoFit/>
          </a:bodyPr>
          <a:lstStyle/>
          <a:p>
            <a:pPr algn="ctr"/>
            <a:r>
              <a:rPr lang="en-US" sz="4000" dirty="0">
                <a:solidFill>
                  <a:srgbClr val="C00000"/>
                </a:solidFill>
              </a:rPr>
              <a:t>Ca </a:t>
            </a:r>
            <a:r>
              <a:rPr lang="en-US" sz="4000" dirty="0" err="1">
                <a:solidFill>
                  <a:srgbClr val="C00000"/>
                </a:solidFill>
              </a:rPr>
              <a:t>Dâng</a:t>
            </a:r>
            <a:r>
              <a:rPr lang="en-US" sz="4000" dirty="0">
                <a:solidFill>
                  <a:srgbClr val="C00000"/>
                </a:solidFill>
              </a:rPr>
              <a:t> </a:t>
            </a:r>
            <a:r>
              <a:rPr lang="en-US" sz="4000" dirty="0" err="1">
                <a:solidFill>
                  <a:srgbClr val="C00000"/>
                </a:solidFill>
              </a:rPr>
              <a:t>Lễ</a:t>
            </a:r>
            <a:endParaRPr lang="en-US" sz="4000" dirty="0">
              <a:solidFill>
                <a:srgbClr val="C00000"/>
              </a:solidFill>
            </a:endParaRPr>
          </a:p>
          <a:p>
            <a:pPr algn="ctr"/>
            <a:r>
              <a:rPr lang="en-US" sz="4000" dirty="0">
                <a:solidFill>
                  <a:srgbClr val="C00000"/>
                </a:solidFill>
              </a:rPr>
              <a:t>GIAI KHÚC DÂNG TIẾN 2</a:t>
            </a:r>
            <a:br>
              <a:rPr lang="en-US" sz="8800" dirty="0">
                <a:solidFill>
                  <a:srgbClr val="C00000"/>
                </a:solidFill>
              </a:rPr>
            </a:br>
            <a:r>
              <a:rPr lang="en-US" sz="2800" dirty="0" err="1">
                <a:solidFill>
                  <a:srgbClr val="000066"/>
                </a:solidFill>
              </a:rPr>
              <a:t>Lm</a:t>
            </a:r>
            <a:r>
              <a:rPr lang="en-US" sz="2800" dirty="0">
                <a:solidFill>
                  <a:srgbClr val="000066"/>
                </a:solidFill>
              </a:rPr>
              <a:t>. </a:t>
            </a:r>
            <a:r>
              <a:rPr lang="en-US" sz="2800" dirty="0" err="1">
                <a:solidFill>
                  <a:srgbClr val="000066"/>
                </a:solidFill>
              </a:rPr>
              <a:t>Giang</a:t>
            </a:r>
            <a:r>
              <a:rPr lang="en-US" sz="2800" dirty="0">
                <a:solidFill>
                  <a:srgbClr val="000066"/>
                </a:solidFill>
              </a:rPr>
              <a:t> </a:t>
            </a:r>
            <a:r>
              <a:rPr lang="en-US" sz="2800" dirty="0" err="1">
                <a:solidFill>
                  <a:srgbClr val="000066"/>
                </a:solidFill>
              </a:rPr>
              <a:t>Tâm</a:t>
            </a:r>
            <a:endParaRPr lang="en-US" sz="3600" dirty="0">
              <a:solidFill>
                <a:srgbClr val="000066"/>
              </a:solidFill>
            </a:endParaRPr>
          </a:p>
        </p:txBody>
      </p:sp>
    </p:spTree>
    <p:extLst>
      <p:ext uri="{BB962C8B-B14F-4D97-AF65-F5344CB8AC3E}">
        <p14:creationId xmlns:p14="http://schemas.microsoft.com/office/powerpoint/2010/main" val="1498348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3790949"/>
          </a:xfrm>
        </p:spPr>
        <p:txBody>
          <a:bodyPr>
            <a:normAutofit/>
          </a:bodyPr>
          <a:lstStyle/>
          <a:p>
            <a:br>
              <a:rPr lang="en-US" sz="6000" dirty="0">
                <a:solidFill>
                  <a:srgbClr val="C00000"/>
                </a:solidFill>
              </a:rPr>
            </a:br>
            <a:r>
              <a:rPr lang="en-US" sz="6000" dirty="0">
                <a:solidFill>
                  <a:srgbClr val="C00000"/>
                </a:solidFill>
              </a:rPr>
              <a:t>Ca </a:t>
            </a:r>
            <a:r>
              <a:rPr lang="en-US" sz="6000" dirty="0" err="1">
                <a:solidFill>
                  <a:srgbClr val="C00000"/>
                </a:solidFill>
              </a:rPr>
              <a:t>Nhập</a:t>
            </a:r>
            <a:r>
              <a:rPr lang="en-US" sz="6000" dirty="0">
                <a:solidFill>
                  <a:srgbClr val="C00000"/>
                </a:solidFill>
              </a:rPr>
              <a:t> </a:t>
            </a:r>
            <a:r>
              <a:rPr lang="en-US" sz="6000" dirty="0" err="1">
                <a:solidFill>
                  <a:srgbClr val="C00000"/>
                </a:solidFill>
              </a:rPr>
              <a:t>Lễ</a:t>
            </a:r>
            <a:br>
              <a:rPr lang="en-US" sz="6000" dirty="0">
                <a:solidFill>
                  <a:srgbClr val="C00000"/>
                </a:solidFill>
              </a:rPr>
            </a:br>
            <a:r>
              <a:rPr lang="en-US" sz="6000" dirty="0">
                <a:solidFill>
                  <a:srgbClr val="C00000"/>
                </a:solidFill>
              </a:rPr>
              <a:t>Nh</a:t>
            </a:r>
            <a:r>
              <a:rPr lang="vi-VN" sz="6000" dirty="0">
                <a:solidFill>
                  <a:srgbClr val="C00000"/>
                </a:solidFill>
              </a:rPr>
              <a:t>ư</a:t>
            </a:r>
            <a:r>
              <a:rPr lang="en-US" sz="6000" dirty="0">
                <a:solidFill>
                  <a:srgbClr val="C00000"/>
                </a:solidFill>
              </a:rPr>
              <a:t> </a:t>
            </a:r>
            <a:r>
              <a:rPr lang="en-US" sz="6000" dirty="0" err="1">
                <a:solidFill>
                  <a:srgbClr val="C00000"/>
                </a:solidFill>
              </a:rPr>
              <a:t>Muôn</a:t>
            </a:r>
            <a:r>
              <a:rPr lang="en-US" sz="6000" dirty="0">
                <a:solidFill>
                  <a:srgbClr val="C00000"/>
                </a:solidFill>
              </a:rPr>
              <a:t> </a:t>
            </a:r>
            <a:r>
              <a:rPr lang="en-US" sz="6000" dirty="0" err="1">
                <a:solidFill>
                  <a:srgbClr val="C00000"/>
                </a:solidFill>
              </a:rPr>
              <a:t>Đóa</a:t>
            </a:r>
            <a:r>
              <a:rPr lang="en-US" sz="6000" dirty="0">
                <a:solidFill>
                  <a:srgbClr val="C00000"/>
                </a:solidFill>
              </a:rPr>
              <a:t> </a:t>
            </a:r>
            <a:r>
              <a:rPr lang="en-US" sz="6000" dirty="0" err="1">
                <a:solidFill>
                  <a:srgbClr val="C00000"/>
                </a:solidFill>
              </a:rPr>
              <a:t>Hồng</a:t>
            </a:r>
            <a:br>
              <a:rPr lang="en-US" sz="6000" dirty="0">
                <a:solidFill>
                  <a:srgbClr val="C00000"/>
                </a:solidFill>
              </a:rPr>
            </a:br>
            <a:r>
              <a:rPr lang="en-US" i="1" dirty="0">
                <a:solidFill>
                  <a:srgbClr val="000066"/>
                </a:solidFill>
              </a:rPr>
              <a:t>Sr. </a:t>
            </a:r>
            <a:r>
              <a:rPr lang="en-US" i="1" dirty="0" err="1">
                <a:solidFill>
                  <a:srgbClr val="000066"/>
                </a:solidFill>
              </a:rPr>
              <a:t>Trầm</a:t>
            </a:r>
            <a:r>
              <a:rPr lang="en-US" i="1" dirty="0">
                <a:solidFill>
                  <a:srgbClr val="000066"/>
                </a:solidFill>
              </a:rPr>
              <a:t> H</a:t>
            </a:r>
            <a:r>
              <a:rPr lang="vi-VN" i="1" dirty="0">
                <a:solidFill>
                  <a:srgbClr val="000066"/>
                </a:solidFill>
              </a:rPr>
              <a:t>ư</a:t>
            </a:r>
            <a:r>
              <a:rPr lang="en-US" i="1" dirty="0" err="1">
                <a:solidFill>
                  <a:srgbClr val="000066"/>
                </a:solidFill>
              </a:rPr>
              <a:t>ơng</a:t>
            </a:r>
            <a:endParaRPr lang="en-US" i="1" dirty="0">
              <a:solidFill>
                <a:srgbClr val="000066"/>
              </a:solidFill>
            </a:endParaRPr>
          </a:p>
        </p:txBody>
      </p:sp>
      <p:sp>
        <p:nvSpPr>
          <p:cNvPr id="4" name="TextBox 3">
            <a:extLst>
              <a:ext uri="{FF2B5EF4-FFF2-40B4-BE49-F238E27FC236}">
                <a16:creationId xmlns:a16="http://schemas.microsoft.com/office/drawing/2014/main" id="{DC558DB5-25B8-5637-5865-B6F6CFCCD7DD}"/>
              </a:ext>
            </a:extLst>
          </p:cNvPr>
          <p:cNvSpPr txBox="1"/>
          <p:nvPr/>
        </p:nvSpPr>
        <p:spPr>
          <a:xfrm>
            <a:off x="2815790" y="3978106"/>
            <a:ext cx="3508810" cy="707886"/>
          </a:xfrm>
          <a:prstGeom prst="rect">
            <a:avLst/>
          </a:prstGeom>
          <a:noFill/>
        </p:spPr>
        <p:txBody>
          <a:bodyPr wrap="square" rtlCol="0">
            <a:spAutoFit/>
          </a:bodyPr>
          <a:lstStyle/>
          <a:p>
            <a:pPr algn="ctr"/>
            <a:r>
              <a:rPr lang="en-US" sz="2000" dirty="0">
                <a:solidFill>
                  <a:schemeClr val="bg1"/>
                </a:solidFill>
              </a:rPr>
              <a:t>CA ĐOÀN ?</a:t>
            </a:r>
          </a:p>
          <a:p>
            <a:pPr algn="ctr"/>
            <a:r>
              <a:rPr lang="en-US" sz="2000" dirty="0">
                <a:solidFill>
                  <a:schemeClr val="bg1"/>
                </a:solidFill>
              </a:rPr>
              <a:t>GIÁO XỨ THIÊN ÂN</a:t>
            </a:r>
          </a:p>
        </p:txBody>
      </p:sp>
    </p:spTree>
    <p:extLst>
      <p:ext uri="{BB962C8B-B14F-4D97-AF65-F5344CB8AC3E}">
        <p14:creationId xmlns:p14="http://schemas.microsoft.com/office/powerpoint/2010/main" val="883175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a:solidFill>
                  <a:srgbClr val="FF0000"/>
                </a:solidFill>
                <a:effectLst/>
              </a:rPr>
              <a:t>Tk1:</a:t>
            </a:r>
            <a:r>
              <a:rPr lang="en-US" sz="4800" b="0" dirty="0">
                <a:solidFill>
                  <a:srgbClr val="000066"/>
                </a:solidFill>
                <a:effectLst/>
              </a:rPr>
              <a:t> </a:t>
            </a:r>
            <a:r>
              <a:rPr lang="vi-VN" dirty="0">
                <a:solidFill>
                  <a:srgbClr val="000066"/>
                </a:solidFill>
              </a:rPr>
              <a:t>Nguyện dâng Chúa này bánh thơm từ lúa ngon, nguyện dâng Chúa này chén nho nồng ước mong, nguyện dâng lên Chúa trái tim con bao nồng say khát vọng chứa chan bao mầm sống… </a:t>
            </a:r>
            <a:endParaRPr lang="en-US" sz="4800" b="0" dirty="0">
              <a:solidFill>
                <a:srgbClr val="000066"/>
              </a:solidFill>
              <a:effectLst/>
            </a:endParaRPr>
          </a:p>
        </p:txBody>
      </p:sp>
    </p:spTree>
    <p:extLst>
      <p:ext uri="{BB962C8B-B14F-4D97-AF65-F5344CB8AC3E}">
        <p14:creationId xmlns:p14="http://schemas.microsoft.com/office/powerpoint/2010/main" val="311896568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u="sng" dirty="0">
                <a:solidFill>
                  <a:srgbClr val="FF0000"/>
                </a:solidFill>
              </a:rPr>
              <a:t>***</a:t>
            </a:r>
            <a:r>
              <a:rPr lang="en-US" sz="4800" b="0" u="sng" dirty="0">
                <a:solidFill>
                  <a:srgbClr val="FF0000"/>
                </a:solidFill>
                <a:effectLst/>
              </a:rPr>
              <a:t>:</a:t>
            </a:r>
            <a:r>
              <a:rPr lang="en-US" sz="4800" b="0" dirty="0">
                <a:solidFill>
                  <a:srgbClr val="000066"/>
                </a:solidFill>
                <a:effectLst/>
              </a:rPr>
              <a:t> </a:t>
            </a:r>
            <a:r>
              <a:rPr lang="vi-VN" sz="4800" dirty="0">
                <a:solidFill>
                  <a:srgbClr val="000066"/>
                </a:solidFill>
              </a:rPr>
              <a:t>Nguyện dâng Chúa ngọn nến xinh rực sáng vui, nguyện dâng Chúa này cánh hoa đẹp thắm tươi, nguyện dâng lên Chúa ước mơ sáng trong hồn nhiên ấu thơ lòng con dâng lên Chúa.</a:t>
            </a:r>
            <a:endParaRPr lang="en-US" sz="4800" b="0" dirty="0">
              <a:solidFill>
                <a:srgbClr val="000066"/>
              </a:solidFill>
              <a:effectLst/>
            </a:endParaRPr>
          </a:p>
        </p:txBody>
      </p:sp>
    </p:spTree>
    <p:extLst>
      <p:ext uri="{BB962C8B-B14F-4D97-AF65-F5344CB8AC3E}">
        <p14:creationId xmlns:p14="http://schemas.microsoft.com/office/powerpoint/2010/main" val="297399008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200" b="0" u="sng" dirty="0" err="1">
                <a:solidFill>
                  <a:srgbClr val="FF0000"/>
                </a:solidFill>
                <a:effectLst/>
              </a:rPr>
              <a:t>Đk</a:t>
            </a:r>
            <a:r>
              <a:rPr lang="en-US" sz="5200" b="0" u="sng" dirty="0">
                <a:solidFill>
                  <a:srgbClr val="FF0000"/>
                </a:solidFill>
                <a:effectLst/>
              </a:rPr>
              <a:t>:</a:t>
            </a:r>
            <a:r>
              <a:rPr lang="en-US" sz="5200" b="0" dirty="0">
                <a:solidFill>
                  <a:srgbClr val="000066"/>
                </a:solidFill>
                <a:effectLst/>
              </a:rPr>
              <a:t> </a:t>
            </a:r>
            <a:r>
              <a:rPr lang="en-US" sz="5200" dirty="0" err="1">
                <a:solidFill>
                  <a:srgbClr val="000066"/>
                </a:solidFill>
              </a:rPr>
              <a:t>Nguyện</a:t>
            </a:r>
            <a:r>
              <a:rPr lang="en-US" sz="5200" dirty="0">
                <a:solidFill>
                  <a:srgbClr val="000066"/>
                </a:solidFill>
              </a:rPr>
              <a:t> </a:t>
            </a:r>
            <a:r>
              <a:rPr lang="en-US" sz="5200" dirty="0" err="1">
                <a:solidFill>
                  <a:srgbClr val="000066"/>
                </a:solidFill>
              </a:rPr>
              <a:t>dâng</a:t>
            </a:r>
            <a:r>
              <a:rPr lang="en-US" sz="5200" dirty="0">
                <a:solidFill>
                  <a:srgbClr val="000066"/>
                </a:solidFill>
              </a:rPr>
              <a:t> </a:t>
            </a:r>
            <a:r>
              <a:rPr lang="en-US" sz="5200" dirty="0" err="1">
                <a:solidFill>
                  <a:srgbClr val="000066"/>
                </a:solidFill>
              </a:rPr>
              <a:t>Chúa</a:t>
            </a:r>
            <a:r>
              <a:rPr lang="en-US" sz="5200" dirty="0">
                <a:solidFill>
                  <a:srgbClr val="000066"/>
                </a:solidFill>
              </a:rPr>
              <a:t> </a:t>
            </a:r>
            <a:r>
              <a:rPr lang="en-US" sz="5200" dirty="0" err="1">
                <a:solidFill>
                  <a:srgbClr val="000066"/>
                </a:solidFill>
              </a:rPr>
              <a:t>khúc</a:t>
            </a:r>
            <a:r>
              <a:rPr lang="en-US" sz="5200" dirty="0">
                <a:solidFill>
                  <a:srgbClr val="000066"/>
                </a:solidFill>
              </a:rPr>
              <a:t> </a:t>
            </a:r>
            <a:r>
              <a:rPr lang="en-US" sz="5200" dirty="0" err="1">
                <a:solidFill>
                  <a:srgbClr val="000066"/>
                </a:solidFill>
              </a:rPr>
              <a:t>hát</a:t>
            </a:r>
            <a:r>
              <a:rPr lang="en-US" sz="5200" dirty="0">
                <a:solidFill>
                  <a:srgbClr val="000066"/>
                </a:solidFill>
              </a:rPr>
              <a:t> </a:t>
            </a:r>
            <a:r>
              <a:rPr lang="en-US" sz="5200" dirty="0" err="1">
                <a:solidFill>
                  <a:srgbClr val="000066"/>
                </a:solidFill>
              </a:rPr>
              <a:t>mến</a:t>
            </a:r>
            <a:r>
              <a:rPr lang="en-US" sz="5200" dirty="0">
                <a:solidFill>
                  <a:srgbClr val="000066"/>
                </a:solidFill>
              </a:rPr>
              <a:t> tin, </a:t>
            </a:r>
            <a:r>
              <a:rPr lang="en-US" sz="5200" dirty="0" err="1">
                <a:solidFill>
                  <a:srgbClr val="000066"/>
                </a:solidFill>
              </a:rPr>
              <a:t>dâng</a:t>
            </a:r>
            <a:r>
              <a:rPr lang="en-US" sz="5200" dirty="0">
                <a:solidFill>
                  <a:srgbClr val="000066"/>
                </a:solidFill>
              </a:rPr>
              <a:t> </a:t>
            </a:r>
            <a:r>
              <a:rPr lang="en-US" sz="5200" dirty="0" err="1">
                <a:solidFill>
                  <a:srgbClr val="000066"/>
                </a:solidFill>
              </a:rPr>
              <a:t>lên</a:t>
            </a:r>
            <a:r>
              <a:rPr lang="en-US" sz="5200" dirty="0">
                <a:solidFill>
                  <a:srgbClr val="000066"/>
                </a:solidFill>
              </a:rPr>
              <a:t> bao </a:t>
            </a:r>
            <a:r>
              <a:rPr lang="en-US" sz="5200" dirty="0" err="1">
                <a:solidFill>
                  <a:srgbClr val="000066"/>
                </a:solidFill>
              </a:rPr>
              <a:t>tâm</a:t>
            </a:r>
            <a:r>
              <a:rPr lang="en-US" sz="5200" dirty="0">
                <a:solidFill>
                  <a:srgbClr val="000066"/>
                </a:solidFill>
              </a:rPr>
              <a:t> </a:t>
            </a:r>
            <a:r>
              <a:rPr lang="en-US" sz="5200" dirty="0" err="1">
                <a:solidFill>
                  <a:srgbClr val="000066"/>
                </a:solidFill>
              </a:rPr>
              <a:t>tình</a:t>
            </a:r>
            <a:r>
              <a:rPr lang="en-US" sz="5200" dirty="0">
                <a:solidFill>
                  <a:srgbClr val="000066"/>
                </a:solidFill>
              </a:rPr>
              <a:t>, </a:t>
            </a:r>
            <a:r>
              <a:rPr lang="en-US" sz="5200" dirty="0" err="1">
                <a:solidFill>
                  <a:srgbClr val="000066"/>
                </a:solidFill>
              </a:rPr>
              <a:t>nguyện</a:t>
            </a:r>
            <a:r>
              <a:rPr lang="en-US" sz="5200" dirty="0">
                <a:solidFill>
                  <a:srgbClr val="000066"/>
                </a:solidFill>
              </a:rPr>
              <a:t> </a:t>
            </a:r>
            <a:r>
              <a:rPr lang="en-US" sz="5200" dirty="0" err="1">
                <a:solidFill>
                  <a:srgbClr val="000066"/>
                </a:solidFill>
              </a:rPr>
              <a:t>dâng</a:t>
            </a:r>
            <a:r>
              <a:rPr lang="en-US" sz="5200" dirty="0">
                <a:solidFill>
                  <a:srgbClr val="000066"/>
                </a:solidFill>
              </a:rPr>
              <a:t> </a:t>
            </a:r>
            <a:r>
              <a:rPr lang="en-US" sz="5200" dirty="0" err="1">
                <a:solidFill>
                  <a:srgbClr val="000066"/>
                </a:solidFill>
              </a:rPr>
              <a:t>Chúa</a:t>
            </a:r>
            <a:r>
              <a:rPr lang="en-US" sz="5200" dirty="0">
                <a:solidFill>
                  <a:srgbClr val="000066"/>
                </a:solidFill>
              </a:rPr>
              <a:t> </a:t>
            </a:r>
            <a:r>
              <a:rPr lang="en-US" sz="5200" dirty="0" err="1">
                <a:solidFill>
                  <a:srgbClr val="000066"/>
                </a:solidFill>
              </a:rPr>
              <a:t>nhân</a:t>
            </a:r>
            <a:r>
              <a:rPr lang="en-US" sz="5200" dirty="0">
                <a:solidFill>
                  <a:srgbClr val="000066"/>
                </a:solidFill>
              </a:rPr>
              <a:t> </a:t>
            </a:r>
            <a:r>
              <a:rPr lang="en-US" sz="5200" dirty="0" err="1">
                <a:solidFill>
                  <a:srgbClr val="000066"/>
                </a:solidFill>
              </a:rPr>
              <a:t>hiền</a:t>
            </a:r>
            <a:r>
              <a:rPr lang="en-US" sz="5200" dirty="0">
                <a:solidFill>
                  <a:srgbClr val="000066"/>
                </a:solidFill>
              </a:rPr>
              <a:t> </a:t>
            </a:r>
            <a:r>
              <a:rPr lang="en-US" sz="5200" dirty="0" err="1">
                <a:solidFill>
                  <a:srgbClr val="000066"/>
                </a:solidFill>
              </a:rPr>
              <a:t>đây</a:t>
            </a:r>
            <a:r>
              <a:rPr lang="en-US" sz="5200" dirty="0">
                <a:solidFill>
                  <a:srgbClr val="000066"/>
                </a:solidFill>
              </a:rPr>
              <a:t> </a:t>
            </a:r>
            <a:r>
              <a:rPr lang="en-US" sz="5200" dirty="0" err="1">
                <a:solidFill>
                  <a:srgbClr val="000066"/>
                </a:solidFill>
              </a:rPr>
              <a:t>của</a:t>
            </a:r>
            <a:r>
              <a:rPr lang="en-US" sz="5200" dirty="0">
                <a:solidFill>
                  <a:srgbClr val="000066"/>
                </a:solidFill>
              </a:rPr>
              <a:t> </a:t>
            </a:r>
            <a:r>
              <a:rPr lang="en-US" sz="5200" dirty="0" err="1">
                <a:solidFill>
                  <a:srgbClr val="000066"/>
                </a:solidFill>
              </a:rPr>
              <a:t>lễ</a:t>
            </a:r>
            <a:r>
              <a:rPr lang="en-US" sz="5200" dirty="0">
                <a:solidFill>
                  <a:srgbClr val="000066"/>
                </a:solidFill>
              </a:rPr>
              <a:t> con </a:t>
            </a:r>
            <a:r>
              <a:rPr lang="en-US" sz="5200" dirty="0" err="1">
                <a:solidFill>
                  <a:srgbClr val="000066"/>
                </a:solidFill>
              </a:rPr>
              <a:t>dâng</a:t>
            </a:r>
            <a:r>
              <a:rPr lang="en-US" sz="5200" dirty="0">
                <a:solidFill>
                  <a:srgbClr val="000066"/>
                </a:solidFill>
              </a:rPr>
              <a:t>. </a:t>
            </a:r>
            <a:r>
              <a:rPr lang="en-US" sz="5200" dirty="0" err="1">
                <a:solidFill>
                  <a:srgbClr val="000066"/>
                </a:solidFill>
              </a:rPr>
              <a:t>Nguyện</a:t>
            </a:r>
            <a:r>
              <a:rPr lang="en-US" sz="5200" dirty="0">
                <a:solidFill>
                  <a:srgbClr val="000066"/>
                </a:solidFill>
              </a:rPr>
              <a:t> </a:t>
            </a:r>
            <a:r>
              <a:rPr lang="en-US" sz="5200" dirty="0" err="1">
                <a:solidFill>
                  <a:srgbClr val="000066"/>
                </a:solidFill>
              </a:rPr>
              <a:t>dâng</a:t>
            </a:r>
            <a:r>
              <a:rPr lang="en-US" sz="5200" dirty="0">
                <a:solidFill>
                  <a:srgbClr val="000066"/>
                </a:solidFill>
              </a:rPr>
              <a:t> </a:t>
            </a:r>
            <a:r>
              <a:rPr lang="en-US" sz="5200" dirty="0" err="1">
                <a:solidFill>
                  <a:srgbClr val="000066"/>
                </a:solidFill>
              </a:rPr>
              <a:t>Chúa</a:t>
            </a:r>
            <a:r>
              <a:rPr lang="en-US" sz="5200" dirty="0">
                <a:solidFill>
                  <a:srgbClr val="000066"/>
                </a:solidFill>
              </a:rPr>
              <a:t> </a:t>
            </a:r>
            <a:r>
              <a:rPr lang="en-US" sz="5200" dirty="0" err="1">
                <a:solidFill>
                  <a:srgbClr val="000066"/>
                </a:solidFill>
              </a:rPr>
              <a:t>nhân</a:t>
            </a:r>
            <a:r>
              <a:rPr lang="en-US" sz="5200" dirty="0">
                <a:solidFill>
                  <a:srgbClr val="000066"/>
                </a:solidFill>
              </a:rPr>
              <a:t> </a:t>
            </a:r>
            <a:r>
              <a:rPr lang="en-US" sz="5200" dirty="0" err="1">
                <a:solidFill>
                  <a:srgbClr val="000066"/>
                </a:solidFill>
              </a:rPr>
              <a:t>hiền</a:t>
            </a:r>
            <a:r>
              <a:rPr lang="en-US" sz="5200" dirty="0">
                <a:solidFill>
                  <a:srgbClr val="000066"/>
                </a:solidFill>
              </a:rPr>
              <a:t> </a:t>
            </a:r>
            <a:r>
              <a:rPr lang="en-US" sz="5200" dirty="0" err="1">
                <a:solidFill>
                  <a:srgbClr val="000066"/>
                </a:solidFill>
              </a:rPr>
              <a:t>đây</a:t>
            </a:r>
            <a:r>
              <a:rPr lang="en-US" sz="5200" dirty="0">
                <a:solidFill>
                  <a:srgbClr val="000066"/>
                </a:solidFill>
              </a:rPr>
              <a:t> </a:t>
            </a:r>
            <a:r>
              <a:rPr lang="en-US" sz="5200" dirty="0" err="1">
                <a:solidFill>
                  <a:srgbClr val="000066"/>
                </a:solidFill>
              </a:rPr>
              <a:t>của</a:t>
            </a:r>
            <a:r>
              <a:rPr lang="en-US" sz="5200" dirty="0">
                <a:solidFill>
                  <a:srgbClr val="000066"/>
                </a:solidFill>
              </a:rPr>
              <a:t> </a:t>
            </a:r>
            <a:r>
              <a:rPr lang="en-US" sz="5200" dirty="0" err="1">
                <a:solidFill>
                  <a:srgbClr val="000066"/>
                </a:solidFill>
              </a:rPr>
              <a:t>lễ</a:t>
            </a:r>
            <a:r>
              <a:rPr lang="en-US" sz="5200" dirty="0">
                <a:solidFill>
                  <a:srgbClr val="000066"/>
                </a:solidFill>
              </a:rPr>
              <a:t> con </a:t>
            </a:r>
            <a:r>
              <a:rPr lang="en-US" sz="5200" dirty="0" err="1">
                <a:solidFill>
                  <a:srgbClr val="000066"/>
                </a:solidFill>
              </a:rPr>
              <a:t>dâng</a:t>
            </a:r>
            <a:r>
              <a:rPr lang="en-US" sz="5200" dirty="0">
                <a:solidFill>
                  <a:srgbClr val="000066"/>
                </a:solidFill>
              </a:rPr>
              <a:t>.</a:t>
            </a:r>
            <a:endParaRPr lang="vi-VN" sz="5200" dirty="0">
              <a:solidFill>
                <a:srgbClr val="000066"/>
              </a:solidFill>
            </a:endParaRPr>
          </a:p>
        </p:txBody>
      </p:sp>
    </p:spTree>
    <p:extLst>
      <p:ext uri="{BB962C8B-B14F-4D97-AF65-F5344CB8AC3E}">
        <p14:creationId xmlns:p14="http://schemas.microsoft.com/office/powerpoint/2010/main" val="17377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D3CF0E-FFF7-8A53-4915-90D162DEDE2B}"/>
              </a:ext>
            </a:extLst>
          </p:cNvPr>
          <p:cNvSpPr txBox="1"/>
          <p:nvPr/>
        </p:nvSpPr>
        <p:spPr>
          <a:xfrm>
            <a:off x="5334000" y="3714750"/>
            <a:ext cx="2309190" cy="584775"/>
          </a:xfrm>
          <a:prstGeom prst="rect">
            <a:avLst/>
          </a:prstGeom>
          <a:noFill/>
        </p:spPr>
        <p:txBody>
          <a:bodyPr wrap="square" rtlCol="0">
            <a:spAutoFit/>
          </a:bodyPr>
          <a:lstStyle/>
          <a:p>
            <a:pPr algn="ctr"/>
            <a:r>
              <a:rPr lang="en-US" sz="1600" dirty="0">
                <a:solidFill>
                  <a:prstClr val="white"/>
                </a:solidFill>
              </a:rPr>
              <a:t>CA ĐOÀN ?</a:t>
            </a:r>
          </a:p>
          <a:p>
            <a:pPr algn="ctr"/>
            <a:r>
              <a:rPr lang="en-US" sz="1600" dirty="0">
                <a:solidFill>
                  <a:prstClr val="white"/>
                </a:solidFill>
              </a:rPr>
              <a:t>GIÁO XỨ THIÊN ÂN</a:t>
            </a:r>
          </a:p>
        </p:txBody>
      </p:sp>
      <p:pic>
        <p:nvPicPr>
          <p:cNvPr id="4" name="Picture 3">
            <a:extLst>
              <a:ext uri="{FF2B5EF4-FFF2-40B4-BE49-F238E27FC236}">
                <a16:creationId xmlns:a16="http://schemas.microsoft.com/office/drawing/2014/main" id="{95803064-C33F-4C5A-9D9D-065CB58CBA1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40022380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3714749"/>
          </a:xfrm>
        </p:spPr>
        <p:txBody>
          <a:bodyPr>
            <a:normAutofit/>
          </a:bodyPr>
          <a:lstStyle/>
          <a:p>
            <a:r>
              <a:rPr lang="en-US" sz="6600" b="0" dirty="0">
                <a:solidFill>
                  <a:srgbClr val="FF0000"/>
                </a:solidFill>
                <a:effectLst/>
                <a:latin typeface="+mj-lt"/>
              </a:rPr>
              <a:t>Ca </a:t>
            </a:r>
            <a:r>
              <a:rPr lang="en-US" sz="6600" b="0" dirty="0" err="1">
                <a:solidFill>
                  <a:srgbClr val="FF0000"/>
                </a:solidFill>
                <a:effectLst/>
                <a:latin typeface="+mj-lt"/>
              </a:rPr>
              <a:t>Nguyện</a:t>
            </a:r>
            <a:r>
              <a:rPr lang="en-US" sz="6600" b="0" dirty="0">
                <a:solidFill>
                  <a:srgbClr val="FF0000"/>
                </a:solidFill>
                <a:effectLst/>
                <a:latin typeface="+mj-lt"/>
              </a:rPr>
              <a:t> </a:t>
            </a:r>
            <a:r>
              <a:rPr lang="en-US" sz="6600" b="0" dirty="0" err="1">
                <a:solidFill>
                  <a:srgbClr val="FF0000"/>
                </a:solidFill>
                <a:effectLst/>
                <a:latin typeface="+mj-lt"/>
              </a:rPr>
              <a:t>Hiệp</a:t>
            </a:r>
            <a:r>
              <a:rPr lang="en-US" sz="6600" b="0" dirty="0">
                <a:solidFill>
                  <a:srgbClr val="FF0000"/>
                </a:solidFill>
                <a:effectLst/>
                <a:latin typeface="+mj-lt"/>
              </a:rPr>
              <a:t> </a:t>
            </a:r>
            <a:r>
              <a:rPr lang="en-US" sz="6600" b="0" dirty="0" err="1">
                <a:solidFill>
                  <a:srgbClr val="FF0000"/>
                </a:solidFill>
                <a:effectLst/>
                <a:latin typeface="+mj-lt"/>
              </a:rPr>
              <a:t>Lễ</a:t>
            </a:r>
            <a:br>
              <a:rPr lang="en-US" sz="6600" b="0" dirty="0">
                <a:solidFill>
                  <a:srgbClr val="FF0000"/>
                </a:solidFill>
                <a:effectLst/>
                <a:latin typeface="+mj-lt"/>
              </a:rPr>
            </a:br>
            <a:r>
              <a:rPr lang="en-US" sz="7200" dirty="0">
                <a:solidFill>
                  <a:srgbClr val="C00000"/>
                </a:solidFill>
              </a:rPr>
              <a:t>MAGNIFICAT</a:t>
            </a:r>
            <a:br>
              <a:rPr lang="en-US" sz="6600" dirty="0"/>
            </a:br>
            <a:r>
              <a:rPr lang="en-US" dirty="0" err="1">
                <a:solidFill>
                  <a:srgbClr val="000066"/>
                </a:solidFill>
              </a:rPr>
              <a:t>Lãng</a:t>
            </a:r>
            <a:r>
              <a:rPr lang="en-US" dirty="0">
                <a:solidFill>
                  <a:srgbClr val="000066"/>
                </a:solidFill>
              </a:rPr>
              <a:t> Du</a:t>
            </a:r>
            <a:endParaRPr lang="en-US" sz="9600" b="0" i="1" dirty="0">
              <a:solidFill>
                <a:srgbClr val="000066"/>
              </a:solidFill>
              <a:effectLst/>
              <a:latin typeface="+mj-lt"/>
            </a:endParaRPr>
          </a:p>
        </p:txBody>
      </p:sp>
    </p:spTree>
    <p:extLst>
      <p:ext uri="{BB962C8B-B14F-4D97-AF65-F5344CB8AC3E}">
        <p14:creationId xmlns:p14="http://schemas.microsoft.com/office/powerpoint/2010/main" val="198335313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b="0" u="sng" dirty="0" err="1">
                <a:solidFill>
                  <a:srgbClr val="C00000"/>
                </a:solidFill>
                <a:effectLst/>
              </a:rPr>
              <a:t>Đk</a:t>
            </a:r>
            <a:r>
              <a:rPr lang="en-US" sz="4600" b="0" u="sng" dirty="0">
                <a:solidFill>
                  <a:srgbClr val="C00000"/>
                </a:solidFill>
                <a:effectLst/>
              </a:rPr>
              <a:t>:</a:t>
            </a:r>
            <a:r>
              <a:rPr lang="en-US" sz="4600" b="0" dirty="0">
                <a:solidFill>
                  <a:srgbClr val="000066"/>
                </a:solidFill>
                <a:effectLst/>
              </a:rPr>
              <a:t> </a:t>
            </a:r>
            <a:r>
              <a:rPr lang="vi-VN" sz="4600" dirty="0">
                <a:solidFill>
                  <a:srgbClr val="000066"/>
                </a:solidFill>
              </a:rPr>
              <a:t>Linh hồn tôi ngợi khen Chúa, thần trí hoan ca vui mừng trong Chúa Trời là chính Đấng cứu độ tôi. Có là chi phận tôi tớ, Ngài đã đoái thương nhìn tới. Để từ dây muôn đời sẽ khen tôi thật diễm phúc đến muôn ngàn đời.</a:t>
            </a:r>
            <a:endParaRPr lang="en-US" sz="4600" b="0" dirty="0">
              <a:solidFill>
                <a:srgbClr val="000066"/>
              </a:solidFill>
              <a:effectLst/>
            </a:endParaRPr>
          </a:p>
        </p:txBody>
      </p:sp>
    </p:spTree>
    <p:extLst>
      <p:ext uri="{BB962C8B-B14F-4D97-AF65-F5344CB8AC3E}">
        <p14:creationId xmlns:p14="http://schemas.microsoft.com/office/powerpoint/2010/main" val="29730360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600" b="0" u="sng" dirty="0">
                <a:solidFill>
                  <a:srgbClr val="FF0000"/>
                </a:solidFill>
                <a:effectLst/>
              </a:rPr>
              <a:t>Tk1:</a:t>
            </a:r>
            <a:r>
              <a:rPr lang="en-US" sz="4600" b="0" dirty="0">
                <a:solidFill>
                  <a:srgbClr val="000066"/>
                </a:solidFill>
                <a:effectLst/>
              </a:rPr>
              <a:t> </a:t>
            </a:r>
            <a:r>
              <a:rPr lang="vi-VN" sz="4600" dirty="0">
                <a:solidFill>
                  <a:srgbClr val="000066"/>
                </a:solidFill>
              </a:rPr>
              <a:t>Đấng toàn năng đã làm cho tôi những điều cao cả. Danh Ngài thật chí thánh chí tôn. Người nghèo khó đẹp lòng Chúa phúc ân đầy dư. Lượng từ ái đã trải qua bao đời vẫn còn mãi dành cho ai kính tôn.</a:t>
            </a:r>
            <a:endParaRPr lang="vi-VN" sz="4600" b="0" dirty="0">
              <a:solidFill>
                <a:srgbClr val="000066"/>
              </a:solidFill>
              <a:effectLst/>
            </a:endParaRPr>
          </a:p>
        </p:txBody>
      </p:sp>
    </p:spTree>
    <p:extLst>
      <p:ext uri="{BB962C8B-B14F-4D97-AF65-F5344CB8AC3E}">
        <p14:creationId xmlns:p14="http://schemas.microsoft.com/office/powerpoint/2010/main" val="173509818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u="sng" dirty="0" err="1">
                <a:solidFill>
                  <a:srgbClr val="C00000"/>
                </a:solidFill>
              </a:rPr>
              <a:t>Đk</a:t>
            </a:r>
            <a:r>
              <a:rPr lang="en-US" sz="4600" u="sng" dirty="0">
                <a:solidFill>
                  <a:srgbClr val="C00000"/>
                </a:solidFill>
              </a:rPr>
              <a:t>:</a:t>
            </a:r>
            <a:r>
              <a:rPr lang="en-US" sz="4600" dirty="0">
                <a:solidFill>
                  <a:srgbClr val="000066"/>
                </a:solidFill>
              </a:rPr>
              <a:t> </a:t>
            </a:r>
            <a:r>
              <a:rPr lang="vi-VN" sz="4600" dirty="0">
                <a:solidFill>
                  <a:srgbClr val="000066"/>
                </a:solidFill>
              </a:rPr>
              <a:t>Linh hồn tôi ngợi khen Chúa, thần trí hoan ca vui mừng trong Chúa Trời là chính Đấng cứu độ tôi. Có là chi phận tôi tớ, Ngài đã đoái thương nhìn tới. Để từ dây muôn đời sẽ khen tôi thật diễm phúc đến muôn ngàn đời.</a:t>
            </a:r>
            <a:endParaRPr lang="en-US" sz="4600" b="0" dirty="0">
              <a:solidFill>
                <a:srgbClr val="000066"/>
              </a:solidFill>
              <a:effectLst/>
            </a:endParaRPr>
          </a:p>
        </p:txBody>
      </p:sp>
    </p:spTree>
    <p:extLst>
      <p:ext uri="{BB962C8B-B14F-4D97-AF65-F5344CB8AC3E}">
        <p14:creationId xmlns:p14="http://schemas.microsoft.com/office/powerpoint/2010/main" val="268383049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600" b="0" u="sng" dirty="0">
                <a:solidFill>
                  <a:srgbClr val="FF0000"/>
                </a:solidFill>
                <a:effectLst/>
              </a:rPr>
              <a:t>Tk2:</a:t>
            </a:r>
            <a:r>
              <a:rPr lang="en-US" sz="4600" b="0" dirty="0">
                <a:solidFill>
                  <a:srgbClr val="000066"/>
                </a:solidFill>
                <a:effectLst/>
              </a:rPr>
              <a:t> </a:t>
            </a:r>
            <a:r>
              <a:rPr lang="vi-VN" sz="4600" dirty="0">
                <a:solidFill>
                  <a:srgbClr val="000066"/>
                </a:solidFill>
              </a:rPr>
              <a:t>Chúa dẹp tan những phường kiêu căng quen đời cao ngạo. Chúa hạ bệ kẻ quyền bính thế gian. Người giàu có và tự mãn trắng tay về không. Ngài hằng nhớ ước giao xưa đã lập với tổ tiên mà ra tay đỡ nâng.</a:t>
            </a:r>
            <a:endParaRPr lang="en-US" sz="4600" b="0" dirty="0">
              <a:solidFill>
                <a:srgbClr val="000066"/>
              </a:solidFill>
              <a:effectLst/>
            </a:endParaRPr>
          </a:p>
        </p:txBody>
      </p:sp>
    </p:spTree>
    <p:extLst>
      <p:ext uri="{BB962C8B-B14F-4D97-AF65-F5344CB8AC3E}">
        <p14:creationId xmlns:p14="http://schemas.microsoft.com/office/powerpoint/2010/main" val="1274741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4600" u="sng" dirty="0">
                <a:solidFill>
                  <a:srgbClr val="FF0000"/>
                </a:solidFill>
              </a:rPr>
              <a:t>Tk1:</a:t>
            </a:r>
            <a:r>
              <a:rPr lang="en-US" sz="4600" dirty="0">
                <a:solidFill>
                  <a:srgbClr val="000066"/>
                </a:solidFill>
              </a:rPr>
              <a:t> </a:t>
            </a:r>
            <a:r>
              <a:rPr lang="vi-VN" sz="4600" dirty="0">
                <a:solidFill>
                  <a:srgbClr val="000066"/>
                </a:solidFill>
              </a:rPr>
              <a:t>Như muôn đóa Hồng dâng về Thánh Mẫu Mân Côi. Tiếng hát bay cao, tiếng kinh cầu theo với niềm tin. Như muôn đóa Hồng tươi nở trong nắng mới. Con dâng ước nguyện mãi nép thân dưới bóng Mẹ hiền.</a:t>
            </a:r>
          </a:p>
        </p:txBody>
      </p:sp>
    </p:spTree>
    <p:extLst>
      <p:ext uri="{BB962C8B-B14F-4D97-AF65-F5344CB8AC3E}">
        <p14:creationId xmlns:p14="http://schemas.microsoft.com/office/powerpoint/2010/main" val="30650213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u="sng" dirty="0" err="1">
                <a:solidFill>
                  <a:srgbClr val="C00000"/>
                </a:solidFill>
              </a:rPr>
              <a:t>Đk</a:t>
            </a:r>
            <a:r>
              <a:rPr lang="en-US" sz="4600" u="sng" dirty="0">
                <a:solidFill>
                  <a:srgbClr val="C00000"/>
                </a:solidFill>
              </a:rPr>
              <a:t>:</a:t>
            </a:r>
            <a:r>
              <a:rPr lang="en-US" sz="4600" dirty="0">
                <a:solidFill>
                  <a:srgbClr val="000066"/>
                </a:solidFill>
              </a:rPr>
              <a:t> </a:t>
            </a:r>
            <a:r>
              <a:rPr lang="vi-VN" sz="4600" dirty="0">
                <a:solidFill>
                  <a:srgbClr val="000066"/>
                </a:solidFill>
              </a:rPr>
              <a:t>Linh hồn tôi ngợi khen Chúa, thần trí hoan ca vui mừng trong Chúa Trời là chính Đấng cứu độ tôi. Có là chi phận tôi tớ, Ngài đã đoái thương nhìn tới. Để từ dây muôn đời sẽ khen tôi thật diễm phúc đến muôn ngàn đời.</a:t>
            </a:r>
            <a:endParaRPr lang="en-US" sz="4600" b="0" dirty="0">
              <a:solidFill>
                <a:srgbClr val="000066"/>
              </a:solidFill>
              <a:effectLst/>
            </a:endParaRPr>
          </a:p>
        </p:txBody>
      </p:sp>
    </p:spTree>
    <p:extLst>
      <p:ext uri="{BB962C8B-B14F-4D97-AF65-F5344CB8AC3E}">
        <p14:creationId xmlns:p14="http://schemas.microsoft.com/office/powerpoint/2010/main" val="26838304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D3CF0E-FFF7-8A53-4915-90D162DEDE2B}"/>
              </a:ext>
            </a:extLst>
          </p:cNvPr>
          <p:cNvSpPr txBox="1"/>
          <p:nvPr/>
        </p:nvSpPr>
        <p:spPr>
          <a:xfrm>
            <a:off x="5334000" y="3714750"/>
            <a:ext cx="23091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CA ĐOÀN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GIÁO XỨ THIÊN ÂN</a:t>
            </a:r>
          </a:p>
        </p:txBody>
      </p:sp>
      <p:pic>
        <p:nvPicPr>
          <p:cNvPr id="4" name="Picture 3" descr="A person holding a baby&#10;&#10;Description automatically generated">
            <a:extLst>
              <a:ext uri="{FF2B5EF4-FFF2-40B4-BE49-F238E27FC236}">
                <a16:creationId xmlns:a16="http://schemas.microsoft.com/office/drawing/2014/main" id="{144BE184-05A4-4FBF-870B-301BAA5AB8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8315251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3638549"/>
          </a:xfrm>
        </p:spPr>
        <p:txBody>
          <a:bodyPr>
            <a:normAutofit/>
          </a:bodyPr>
          <a:lstStyle/>
          <a:p>
            <a:r>
              <a:rPr lang="en-US" sz="8000" b="0" dirty="0">
                <a:solidFill>
                  <a:srgbClr val="FF0000"/>
                </a:solidFill>
                <a:effectLst/>
                <a:latin typeface="+mj-lt"/>
              </a:rPr>
              <a:t>Ca </a:t>
            </a:r>
            <a:r>
              <a:rPr lang="en-US" sz="8000" dirty="0" err="1">
                <a:solidFill>
                  <a:srgbClr val="FF0000"/>
                </a:solidFill>
              </a:rPr>
              <a:t>Kết</a:t>
            </a:r>
            <a:r>
              <a:rPr lang="en-US" sz="8000" b="0" dirty="0">
                <a:solidFill>
                  <a:srgbClr val="FF0000"/>
                </a:solidFill>
                <a:effectLst/>
                <a:latin typeface="+mj-lt"/>
              </a:rPr>
              <a:t> </a:t>
            </a:r>
            <a:r>
              <a:rPr lang="en-US" sz="8000" b="0" dirty="0" err="1">
                <a:solidFill>
                  <a:srgbClr val="FF0000"/>
                </a:solidFill>
                <a:effectLst/>
                <a:latin typeface="+mj-lt"/>
              </a:rPr>
              <a:t>Lễ</a:t>
            </a:r>
            <a:br>
              <a:rPr lang="en-US" sz="8000" b="0" dirty="0">
                <a:solidFill>
                  <a:srgbClr val="FF0000"/>
                </a:solidFill>
                <a:effectLst/>
                <a:latin typeface="+mj-lt"/>
              </a:rPr>
            </a:br>
            <a:r>
              <a:rPr lang="en-US" sz="8000" dirty="0">
                <a:solidFill>
                  <a:srgbClr val="FF0000"/>
                </a:solidFill>
              </a:rPr>
              <a:t>Lạy </a:t>
            </a:r>
            <a:r>
              <a:rPr lang="en-US" sz="8000" dirty="0" err="1">
                <a:solidFill>
                  <a:srgbClr val="FF0000"/>
                </a:solidFill>
              </a:rPr>
              <a:t>Mẹ</a:t>
            </a:r>
            <a:r>
              <a:rPr lang="en-US" sz="8000" dirty="0">
                <a:solidFill>
                  <a:srgbClr val="FF0000"/>
                </a:solidFill>
              </a:rPr>
              <a:t> </a:t>
            </a:r>
            <a:r>
              <a:rPr lang="en-US" sz="8000" dirty="0" err="1">
                <a:solidFill>
                  <a:srgbClr val="FF0000"/>
                </a:solidFill>
              </a:rPr>
              <a:t>Mến</a:t>
            </a:r>
            <a:r>
              <a:rPr lang="en-US" sz="8000" dirty="0">
                <a:solidFill>
                  <a:srgbClr val="FF0000"/>
                </a:solidFill>
              </a:rPr>
              <a:t> </a:t>
            </a:r>
            <a:r>
              <a:rPr lang="en-US" sz="8000" dirty="0" err="1">
                <a:solidFill>
                  <a:srgbClr val="FF0000"/>
                </a:solidFill>
              </a:rPr>
              <a:t>Yêu</a:t>
            </a:r>
            <a:br>
              <a:rPr lang="en-US" sz="8000" dirty="0">
                <a:solidFill>
                  <a:srgbClr val="FF0000"/>
                </a:solidFill>
              </a:rPr>
            </a:br>
            <a:r>
              <a:rPr lang="en-US" sz="6000" b="0" i="1" dirty="0">
                <a:solidFill>
                  <a:srgbClr val="000066"/>
                </a:solidFill>
                <a:effectLst/>
                <a:latin typeface="+mj-lt"/>
              </a:rPr>
              <a:t>Sr. </a:t>
            </a:r>
            <a:r>
              <a:rPr lang="en-US" sz="6000" b="0" i="1" dirty="0" err="1">
                <a:solidFill>
                  <a:srgbClr val="000066"/>
                </a:solidFill>
                <a:effectLst/>
                <a:latin typeface="+mj-lt"/>
              </a:rPr>
              <a:t>Trầm</a:t>
            </a:r>
            <a:r>
              <a:rPr lang="en-US" sz="6000" b="0" i="1" dirty="0">
                <a:solidFill>
                  <a:srgbClr val="000066"/>
                </a:solidFill>
                <a:effectLst/>
                <a:latin typeface="+mj-lt"/>
              </a:rPr>
              <a:t> H</a:t>
            </a:r>
            <a:r>
              <a:rPr lang="vi-VN" sz="6000" b="0" i="1" dirty="0">
                <a:solidFill>
                  <a:srgbClr val="000066"/>
                </a:solidFill>
                <a:effectLst/>
                <a:latin typeface="+mj-lt"/>
              </a:rPr>
              <a:t>ư</a:t>
            </a:r>
            <a:r>
              <a:rPr lang="en-US" sz="6000" b="0" i="1" dirty="0" err="1">
                <a:solidFill>
                  <a:srgbClr val="000066"/>
                </a:solidFill>
                <a:effectLst/>
                <a:latin typeface="+mj-lt"/>
              </a:rPr>
              <a:t>ơng</a:t>
            </a:r>
            <a:r>
              <a:rPr lang="en-US" sz="6000" b="0" i="1" dirty="0">
                <a:solidFill>
                  <a:srgbClr val="000066"/>
                </a:solidFill>
                <a:effectLst/>
                <a:latin typeface="+mj-lt"/>
              </a:rPr>
              <a:t> FMSR</a:t>
            </a:r>
          </a:p>
        </p:txBody>
      </p:sp>
    </p:spTree>
    <p:extLst>
      <p:ext uri="{BB962C8B-B14F-4D97-AF65-F5344CB8AC3E}">
        <p14:creationId xmlns:p14="http://schemas.microsoft.com/office/powerpoint/2010/main" val="310263455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800" b="0" u="sng" dirty="0" err="1">
                <a:solidFill>
                  <a:srgbClr val="FF0000"/>
                </a:solidFill>
                <a:effectLst/>
                <a:latin typeface="+mj-lt"/>
              </a:rPr>
              <a:t>Đk</a:t>
            </a:r>
            <a:r>
              <a:rPr lang="vi-VN" sz="5800" b="0" u="sng" dirty="0">
                <a:solidFill>
                  <a:srgbClr val="FF0000"/>
                </a:solidFill>
                <a:effectLst/>
                <a:latin typeface="+mj-lt"/>
              </a:rPr>
              <a:t>:</a:t>
            </a:r>
            <a:r>
              <a:rPr lang="en-US" sz="5800" dirty="0">
                <a:solidFill>
                  <a:srgbClr val="000066"/>
                </a:solidFill>
                <a:latin typeface="+mj-lt"/>
              </a:rPr>
              <a:t> </a:t>
            </a:r>
            <a:r>
              <a:rPr lang="vi-VN" sz="5800" dirty="0">
                <a:solidFill>
                  <a:srgbClr val="000066"/>
                </a:solidFill>
                <a:latin typeface="+mj-lt"/>
              </a:rPr>
              <a:t>Lạy Mẹ mến yêu, mến yêu của con. Mẹ như Ánh Sao soi đường dẫn lối. Về với Giê - su Đấng con trông đợi. Về với Giê su Đấng con tôn thờ.</a:t>
            </a:r>
          </a:p>
        </p:txBody>
      </p:sp>
    </p:spTree>
    <p:extLst>
      <p:ext uri="{BB962C8B-B14F-4D97-AF65-F5344CB8AC3E}">
        <p14:creationId xmlns:p14="http://schemas.microsoft.com/office/powerpoint/2010/main" val="953523858"/>
      </p:ext>
    </p:extLst>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800" u="sng" dirty="0">
                <a:solidFill>
                  <a:srgbClr val="FF0000"/>
                </a:solidFill>
                <a:latin typeface="+mj-lt"/>
              </a:rPr>
              <a:t>***</a:t>
            </a:r>
            <a:r>
              <a:rPr lang="vi-VN" sz="5800" b="0" u="sng" dirty="0">
                <a:solidFill>
                  <a:srgbClr val="FF0000"/>
                </a:solidFill>
                <a:effectLst/>
                <a:latin typeface="+mj-lt"/>
              </a:rPr>
              <a:t>:</a:t>
            </a:r>
            <a:r>
              <a:rPr lang="en-US" sz="5800" dirty="0">
                <a:solidFill>
                  <a:srgbClr val="000066"/>
                </a:solidFill>
                <a:latin typeface="+mj-lt"/>
              </a:rPr>
              <a:t> </a:t>
            </a:r>
            <a:r>
              <a:rPr lang="vi-VN" sz="5800" dirty="0">
                <a:solidFill>
                  <a:srgbClr val="000066"/>
                </a:solidFill>
                <a:latin typeface="+mj-lt"/>
              </a:rPr>
              <a:t>Lạy Mẹ mến yêu, mến yêu của con. Mẹ như Ánh Sao soi đường dẫn lối. Về với Giê - su Đấng con trông đợi. Về với Giê su Đấng con tôn thờ.</a:t>
            </a:r>
          </a:p>
        </p:txBody>
      </p:sp>
    </p:spTree>
    <p:extLst>
      <p:ext uri="{BB962C8B-B14F-4D97-AF65-F5344CB8AC3E}">
        <p14:creationId xmlns:p14="http://schemas.microsoft.com/office/powerpoint/2010/main" val="2896158139"/>
      </p:ext>
    </p:extLst>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000" b="0" u="sng" dirty="0">
                <a:solidFill>
                  <a:srgbClr val="FF0000"/>
                </a:solidFill>
                <a:effectLst/>
                <a:latin typeface="+mj-lt"/>
              </a:rPr>
              <a:t>Tk1</a:t>
            </a:r>
            <a:r>
              <a:rPr lang="vi-VN" sz="5000" b="0" u="sng" dirty="0">
                <a:solidFill>
                  <a:srgbClr val="FF0000"/>
                </a:solidFill>
                <a:effectLst/>
                <a:latin typeface="+mj-lt"/>
              </a:rPr>
              <a:t>:</a:t>
            </a:r>
            <a:r>
              <a:rPr lang="vi-VN" sz="5000" b="0" dirty="0">
                <a:solidFill>
                  <a:srgbClr val="000066"/>
                </a:solidFill>
                <a:effectLst/>
                <a:latin typeface="+mj-lt"/>
              </a:rPr>
              <a:t> </a:t>
            </a:r>
            <a:r>
              <a:rPr lang="vi-VN" sz="5000" dirty="0">
                <a:solidFill>
                  <a:srgbClr val="000066"/>
                </a:solidFill>
                <a:latin typeface="+mj-lt"/>
              </a:rPr>
              <a:t>A - ve Ma - ri - a! Mẹ đóa hồng mầu nhiệm. Tràng châu trên đôi tay ngào ngạt hương thơm bay. Ma - ri - a Mân Côi! Kính dâng Mẹ lời chào. Tiếng yêu thật ngọt ngào tựa trái tim của trẻ thơ.</a:t>
            </a:r>
          </a:p>
        </p:txBody>
      </p:sp>
    </p:spTree>
    <p:extLst>
      <p:ext uri="{BB962C8B-B14F-4D97-AF65-F5344CB8AC3E}">
        <p14:creationId xmlns:p14="http://schemas.microsoft.com/office/powerpoint/2010/main" val="2155970736"/>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800" u="sng" dirty="0" err="1">
                <a:solidFill>
                  <a:srgbClr val="FF0000"/>
                </a:solidFill>
              </a:rPr>
              <a:t>Đk</a:t>
            </a:r>
            <a:r>
              <a:rPr lang="vi-VN" sz="5800" u="sng" dirty="0">
                <a:solidFill>
                  <a:srgbClr val="FF0000"/>
                </a:solidFill>
              </a:rPr>
              <a:t>:</a:t>
            </a:r>
            <a:r>
              <a:rPr lang="en-US" sz="5800" dirty="0">
                <a:solidFill>
                  <a:srgbClr val="000066"/>
                </a:solidFill>
              </a:rPr>
              <a:t> </a:t>
            </a:r>
            <a:r>
              <a:rPr lang="vi-VN" sz="5800" dirty="0">
                <a:solidFill>
                  <a:srgbClr val="000066"/>
                </a:solidFill>
              </a:rPr>
              <a:t>Lạy Mẹ mến yêu, mến yêu của con. Mẹ như Ánh Sao soi đường dẫn lối. Về với Giê - su Đấng con trông đợi. Về với Giê su Đấng con tôn thờ.</a:t>
            </a:r>
          </a:p>
        </p:txBody>
      </p:sp>
    </p:spTree>
    <p:extLst>
      <p:ext uri="{BB962C8B-B14F-4D97-AF65-F5344CB8AC3E}">
        <p14:creationId xmlns:p14="http://schemas.microsoft.com/office/powerpoint/2010/main" val="619252435"/>
      </p:ext>
    </p:extLst>
  </p:cSld>
  <p:clrMapOvr>
    <a:masterClrMapping/>
  </p:clrMapOvr>
  <p:transition/>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000" b="0" u="sng" dirty="0">
                <a:solidFill>
                  <a:srgbClr val="FF0000"/>
                </a:solidFill>
                <a:effectLst/>
                <a:latin typeface="+mj-lt"/>
              </a:rPr>
              <a:t>Tk2</a:t>
            </a:r>
            <a:r>
              <a:rPr lang="vi-VN" sz="5000" b="0" u="sng" dirty="0">
                <a:solidFill>
                  <a:srgbClr val="FF0000"/>
                </a:solidFill>
                <a:effectLst/>
                <a:latin typeface="+mj-lt"/>
              </a:rPr>
              <a:t>:</a:t>
            </a:r>
            <a:r>
              <a:rPr lang="en-US" sz="5000" dirty="0">
                <a:solidFill>
                  <a:srgbClr val="000066"/>
                </a:solidFill>
                <a:latin typeface="+mj-lt"/>
              </a:rPr>
              <a:t> </a:t>
            </a:r>
            <a:r>
              <a:rPr lang="vi-VN" sz="5000" dirty="0">
                <a:solidFill>
                  <a:srgbClr val="000066"/>
                </a:solidFill>
                <a:latin typeface="+mj-lt"/>
              </a:rPr>
              <a:t>A - ve Ma - ri - a! Mẹ xinh đẹp tuyệt vời. Tội nguyên không vương nhơ rạng ngời trăng đêm thu. Ma - ri - a Mân Côi! Kính dâng Mẹ lời chào. Tiếng yêu thật ngọt ngào tựa trái tim của trẻ thơ.</a:t>
            </a:r>
          </a:p>
        </p:txBody>
      </p:sp>
    </p:spTree>
    <p:extLst>
      <p:ext uri="{BB962C8B-B14F-4D97-AF65-F5344CB8AC3E}">
        <p14:creationId xmlns:p14="http://schemas.microsoft.com/office/powerpoint/2010/main" val="2300538778"/>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800" u="sng" dirty="0" err="1">
                <a:solidFill>
                  <a:srgbClr val="FF0000"/>
                </a:solidFill>
              </a:rPr>
              <a:t>Đk</a:t>
            </a:r>
            <a:r>
              <a:rPr lang="vi-VN" sz="5800" u="sng" dirty="0">
                <a:solidFill>
                  <a:srgbClr val="FF0000"/>
                </a:solidFill>
              </a:rPr>
              <a:t>:</a:t>
            </a:r>
            <a:r>
              <a:rPr lang="en-US" sz="5800" dirty="0">
                <a:solidFill>
                  <a:srgbClr val="000066"/>
                </a:solidFill>
              </a:rPr>
              <a:t> </a:t>
            </a:r>
            <a:r>
              <a:rPr lang="vi-VN" sz="5800" dirty="0">
                <a:solidFill>
                  <a:srgbClr val="000066"/>
                </a:solidFill>
              </a:rPr>
              <a:t>Lạy Mẹ mến yêu, mến yêu của con. Mẹ như Ánh Sao soi đường dẫn lối. Về với Giê - su Đấng con trông đợi. Về với Giê su Đấng con tôn thờ.</a:t>
            </a:r>
          </a:p>
        </p:txBody>
      </p:sp>
    </p:spTree>
    <p:extLst>
      <p:ext uri="{BB962C8B-B14F-4D97-AF65-F5344CB8AC3E}">
        <p14:creationId xmlns:p14="http://schemas.microsoft.com/office/powerpoint/2010/main" val="2029628886"/>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6D3CF0E-FFF7-8A53-4915-90D162DEDE2B}"/>
              </a:ext>
            </a:extLst>
          </p:cNvPr>
          <p:cNvSpPr txBox="1"/>
          <p:nvPr/>
        </p:nvSpPr>
        <p:spPr>
          <a:xfrm>
            <a:off x="5334000" y="3714750"/>
            <a:ext cx="23091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CA ĐOÀN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UTM American Sans"/>
                <a:ea typeface="+mn-ea"/>
                <a:cs typeface="+mn-cs"/>
              </a:rPr>
              <a:t>GIÁO XỨ THIÊN ÂN</a:t>
            </a:r>
          </a:p>
        </p:txBody>
      </p:sp>
      <p:pic>
        <p:nvPicPr>
          <p:cNvPr id="4" name="Picture 3" descr="A person holding a baby&#10;&#10;Description automatically generated">
            <a:extLst>
              <a:ext uri="{FF2B5EF4-FFF2-40B4-BE49-F238E27FC236}">
                <a16:creationId xmlns:a16="http://schemas.microsoft.com/office/drawing/2014/main" id="{144BE184-05A4-4FBF-870B-301BAA5AB83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356229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600" u="sng" dirty="0" err="1">
                <a:solidFill>
                  <a:srgbClr val="FF0000"/>
                </a:solidFill>
              </a:rPr>
              <a:t>Đk</a:t>
            </a:r>
            <a:r>
              <a:rPr lang="en-US" sz="4600" u="sng" dirty="0">
                <a:solidFill>
                  <a:srgbClr val="FF0000"/>
                </a:solidFill>
              </a:rPr>
              <a:t>:</a:t>
            </a:r>
            <a:r>
              <a:rPr lang="en-US" sz="4600" dirty="0">
                <a:solidFill>
                  <a:srgbClr val="000066"/>
                </a:solidFill>
              </a:rPr>
              <a:t> </a:t>
            </a:r>
            <a:r>
              <a:rPr lang="vi-VN" sz="4600" dirty="0">
                <a:solidFill>
                  <a:srgbClr val="000066"/>
                </a:solidFill>
              </a:rPr>
              <a:t>Ma-ri-a Mân Côi Mẹ yêu dấu của con ơi! Con nói sao cho vừa trước muôn hồng ân chan chứa. Bao nhiêu năm trôi đi dù lướt sóng nhiều hiểm nguy. Nhưng vẫn thắm tươi Bông Hồng cuộc đời con lớn lên trong Mẹ.</a:t>
            </a:r>
            <a:endParaRPr lang="en-US" sz="4600" dirty="0">
              <a:solidFill>
                <a:srgbClr val="000066"/>
              </a:solidFill>
            </a:endParaRPr>
          </a:p>
        </p:txBody>
      </p:sp>
    </p:spTree>
    <p:extLst>
      <p:ext uri="{BB962C8B-B14F-4D97-AF65-F5344CB8AC3E}">
        <p14:creationId xmlns:p14="http://schemas.microsoft.com/office/powerpoint/2010/main" val="2302534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086349"/>
          </a:xfrm>
        </p:spPr>
        <p:txBody>
          <a:bodyPr>
            <a:noAutofit/>
          </a:bodyPr>
          <a:lstStyle/>
          <a:p>
            <a:pPr algn="just"/>
            <a:r>
              <a:rPr lang="en-US" sz="4600" u="sng" dirty="0">
                <a:solidFill>
                  <a:srgbClr val="FF0000"/>
                </a:solidFill>
              </a:rPr>
              <a:t>Tk2:</a:t>
            </a:r>
            <a:r>
              <a:rPr lang="en-US" sz="4600" dirty="0">
                <a:solidFill>
                  <a:srgbClr val="000066"/>
                </a:solidFill>
              </a:rPr>
              <a:t> </a:t>
            </a:r>
            <a:r>
              <a:rPr lang="vi-VN" sz="4600" dirty="0">
                <a:solidFill>
                  <a:srgbClr val="000066"/>
                </a:solidFill>
              </a:rPr>
              <a:t>Bao la khắp trời </a:t>
            </a:r>
            <a:r>
              <a:rPr lang="en-US" sz="4600" dirty="0">
                <a:solidFill>
                  <a:srgbClr val="000066"/>
                </a:solidFill>
              </a:rPr>
              <a:t>b</a:t>
            </a:r>
            <a:r>
              <a:rPr lang="vi-VN" sz="4600" dirty="0">
                <a:solidFill>
                  <a:srgbClr val="000066"/>
                </a:solidFill>
              </a:rPr>
              <a:t>ông </a:t>
            </a:r>
            <a:r>
              <a:rPr lang="en-US" sz="4600" dirty="0">
                <a:solidFill>
                  <a:srgbClr val="000066"/>
                </a:solidFill>
              </a:rPr>
              <a:t>h</a:t>
            </a:r>
            <a:r>
              <a:rPr lang="vi-VN" sz="4600" dirty="0">
                <a:solidFill>
                  <a:srgbClr val="000066"/>
                </a:solidFill>
              </a:rPr>
              <a:t>ồng cất cánh tung bay. Có chi gian nguy, có tay Mẹ nâng đỡ từng giây. Bao la khắp trời bông </a:t>
            </a:r>
            <a:r>
              <a:rPr lang="en-US" sz="4600" dirty="0">
                <a:solidFill>
                  <a:srgbClr val="000066"/>
                </a:solidFill>
              </a:rPr>
              <a:t>h</a:t>
            </a:r>
            <a:r>
              <a:rPr lang="vi-VN" sz="4600" dirty="0">
                <a:solidFill>
                  <a:srgbClr val="000066"/>
                </a:solidFill>
              </a:rPr>
              <a:t>ồng bay theo gió. Maria danh Mẹ mãi thắm tươi không chút phai mờ.</a:t>
            </a:r>
            <a:endParaRPr lang="en-US" sz="4600" dirty="0">
              <a:solidFill>
                <a:srgbClr val="000066"/>
              </a:solidFill>
            </a:endParaRPr>
          </a:p>
        </p:txBody>
      </p:sp>
    </p:spTree>
    <p:extLst>
      <p:ext uri="{BB962C8B-B14F-4D97-AF65-F5344CB8AC3E}">
        <p14:creationId xmlns:p14="http://schemas.microsoft.com/office/powerpoint/2010/main" val="19293298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2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2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1389</TotalTime>
  <Words>2105</Words>
  <Application>Microsoft Office PowerPoint</Application>
  <PresentationFormat>On-screen Show (16:9)</PresentationFormat>
  <Paragraphs>121</Paragraphs>
  <Slides>79</Slides>
  <Notes>0</Notes>
  <HiddenSlides>0</HiddenSlides>
  <MMClips>0</MMClips>
  <ScaleCrop>false</ScaleCrop>
  <HeadingPairs>
    <vt:vector size="6" baseType="variant">
      <vt:variant>
        <vt:lpstr>Fonts Used</vt:lpstr>
      </vt:variant>
      <vt:variant>
        <vt:i4>3</vt:i4>
      </vt:variant>
      <vt:variant>
        <vt:lpstr>Theme</vt:lpstr>
      </vt:variant>
      <vt:variant>
        <vt:i4>12</vt:i4>
      </vt:variant>
      <vt:variant>
        <vt:lpstr>Slide Titles</vt:lpstr>
      </vt:variant>
      <vt:variant>
        <vt:i4>79</vt:i4>
      </vt:variant>
    </vt:vector>
  </HeadingPairs>
  <TitlesOfParts>
    <vt:vector size="94" baseType="lpstr">
      <vt:lpstr>Arial</vt:lpstr>
      <vt:lpstr>Calibri</vt:lpstr>
      <vt:lpstr>UTM American Sans</vt:lpstr>
      <vt:lpstr>Office Theme</vt:lpstr>
      <vt:lpstr>12_Office Theme</vt:lpstr>
      <vt:lpstr>36_Default Design</vt:lpstr>
      <vt:lpstr>10_Office Theme</vt:lpstr>
      <vt:lpstr>37_Default Design</vt:lpstr>
      <vt:lpstr>3_Office Theme</vt:lpstr>
      <vt:lpstr>1_Office Theme</vt:lpstr>
      <vt:lpstr>4_Office Theme</vt:lpstr>
      <vt:lpstr>8_Office Theme</vt:lpstr>
      <vt:lpstr>21_Office Theme</vt:lpstr>
      <vt:lpstr>27_Office Theme</vt:lpstr>
      <vt:lpstr>28_Office Theme</vt:lpstr>
      <vt:lpstr>PowerPoint Presentation</vt:lpstr>
      <vt:lpstr>TẬP HÁT CỘNG ĐOÀN</vt:lpstr>
      <vt:lpstr>Đk: Đấng toàn năng đã làm cho tôi những điều cao trọng, danh Ngài thật chí thánh chí tôn.</vt:lpstr>
      <vt:lpstr>Kính mừng Maria đầy ơn phúc, Chúa ở cùng Mẹ, Mẹ diễm phúc hơn các phụ nữ.</vt:lpstr>
      <vt:lpstr>PowerPoint Presentation</vt:lpstr>
      <vt:lpstr> Ca Nhập Lễ Như Muôn Đóa Hồng Sr. Trầm Hương</vt:lpstr>
      <vt:lpstr>Tk1: Như muôn đóa Hồng dâng về Thánh Mẫu Mân Côi. Tiếng hát bay cao, tiếng kinh cầu theo với niềm tin. Như muôn đóa Hồng tươi nở trong nắng mới. Con dâng ước nguyện mãi nép thân dưới bóng Mẹ hiền.</vt:lpstr>
      <vt:lpstr>Đk: Ma-ri-a Mân Côi Mẹ yêu dấu của con ơi! Con nói sao cho vừa trước muôn hồng ân chan chứa. Bao nhiêu năm trôi đi dù lướt sóng nhiều hiểm nguy. Nhưng vẫn thắm tươi Bông Hồng cuộc đời con lớn lên trong Mẹ.</vt:lpstr>
      <vt:lpstr>Tk2: Bao la khắp trời bông hồng cất cánh tung bay. Có chi gian nguy, có tay Mẹ nâng đỡ từng giây. Bao la khắp trời bông hồng bay theo gió. Maria danh Mẹ mãi thắm tươi không chút phai mờ.</vt:lpstr>
      <vt:lpstr>Đk: Ma-ri-a Mân Côi Mẹ yêu dấu của con ơi! Con nói sao cho vừa trước muôn hồng ân chan chứa. Bao nhiêu năm trôi đi dù lướt sóng nhiều hiểm nguy. Nhưng vẫn thắm tươi Bông Hồng cuộc đời con lớn lên trong Mẹ.</vt:lpstr>
      <vt:lpstr>PowerPoint Presentation</vt:lpstr>
      <vt:lpstr> </vt:lpstr>
      <vt:lpstr> </vt:lpstr>
      <vt:lpstr> </vt:lpstr>
      <vt:lpstr> </vt:lpstr>
      <vt:lpstr> </vt:lpstr>
      <vt:lpstr> </vt:lpstr>
      <vt:lpstr> </vt:lpstr>
      <vt:lpstr> </vt:lpstr>
      <vt:lpstr>PowerPoint Presentation</vt:lpstr>
      <vt:lpstr> </vt:lpstr>
      <vt:lpstr> </vt:lpstr>
      <vt:lpstr> </vt:lpstr>
      <vt:lpstr> </vt:lpstr>
      <vt:lpstr> </vt:lpstr>
      <vt:lpstr> </vt:lpstr>
      <vt:lpstr> </vt:lpstr>
      <vt:lpstr> </vt:lpstr>
      <vt:lpstr>PowerPoint Presentation</vt:lpstr>
      <vt:lpstr>PowerPoint Presentation</vt:lpstr>
      <vt:lpstr>Đáp Ca Lễ Đức Mẹ Mân Côi Magnificat Lm. Kim Long 06 câu</vt:lpstr>
      <vt:lpstr>Đk: Đấng toàn năng đã làm cho tôi những điều cao trọng, danh Ngài thật chí thánh chí tôn.</vt:lpstr>
      <vt:lpstr>Tk1: Đức Ma-ri-a nói rằng: linh hồn tôi ngợi khen Thiên Chúa và thần trí tôi reo mừng vì Thiên Chúa Đấng cứu độ tôi.</vt:lpstr>
      <vt:lpstr>Tk2: Chúa trông xem phận nữ tỳ. Nên từ đây gọi tôi diễm phúc, làm việc lớn trên thân này, vì danh Chúa chí thánh tuyệt luân.</vt:lpstr>
      <vt:lpstr>Đk: Đấng toàn năng đã làm cho tôi những điều cao trọng, danh Ngài thật chí thánh chí tôn.</vt:lpstr>
      <vt:lpstr>Tk3: Chúa thương ai tôn kính Ngài. Qua ngàn năm và qua muôn kiếp. Vận dụng cánh tay uy quyền dẹp tan lũ hống hách tự kiêu.</vt:lpstr>
      <vt:lpstr>Tk4: Chúa thương ai tôn kính Ngài. Qua ngàn năm và qua muôn kiếp. Kẻ nghèo Chúa ban dư đầy, và xua lũ phú quí về không.</vt:lpstr>
      <vt:lpstr>Đk: Đấng toàn năng đã làm cho tôi những điều cao trọng, danh Ngài thật chí thánh chí tôn.</vt:lpstr>
      <vt:lpstr>Tk5: Chúa nâng ai khiêm ái thật. Bọn quyền uy hạ khỏi ngai báu. Kẻ nghèo Chúa ban dư đầy, và xua lũ phú quí về không.</vt:lpstr>
      <vt:lpstr>Tk6: Is-ra-el tôi tớ Ngài. Theo lời xưa Ngài luôn bênh đỡ. Vì lòng xót thương tổ phụ, và con cháu mãi tới ngàn thu.</vt:lpstr>
      <vt:lpstr>Đk: Đấng toàn năng đã làm cho tôi những điều cao trọng, danh Ngài thật chí thánh chí tôn.</vt:lpstr>
      <vt:lpstr>PowerPoint Presentation</vt:lpstr>
      <vt:lpstr>Kính mừng Maria đầy ơn phúc, Chúa ở cùng Mẹ, Mẹ diễm phúc hơn các phụ nữ.</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PowerPoint Presentation</vt:lpstr>
      <vt:lpstr>PowerPoint Presentation</vt:lpstr>
      <vt:lpstr>Tk1: Nguyện dâng Chúa này bánh thơm từ lúa ngon, nguyện dâng Chúa này chén nho nồng ước mong, nguyện dâng lên Chúa trái tim con bao nồng say khát vọng chứa chan bao mầm sống… </vt:lpstr>
      <vt:lpstr>***: Nguyện dâng Chúa ngọn nến xinh rực sáng vui, nguyện dâng Chúa này cánh hoa đẹp thắm tươi, nguyện dâng lên Chúa ước mơ sáng trong hồn nhiên ấu thơ lòng con dâng lên Chúa.</vt:lpstr>
      <vt:lpstr>Đk: Nguyện dâng Chúa khúc hát mến tin, dâng lên bao tâm tình, nguyện dâng Chúa nhân hiền đây của lễ con dâng. Nguyện dâng Chúa nhân hiền đây của lễ con dâng.</vt:lpstr>
      <vt:lpstr>PowerPoint Presentation</vt:lpstr>
      <vt:lpstr>PowerPoint Presentation</vt:lpstr>
      <vt:lpstr>Ca Nguyện Hiệp Lễ MAGNIFICAT Lãng Du</vt:lpstr>
      <vt:lpstr>Đk: Linh hồn tôi ngợi khen Chúa, thần trí hoan ca vui mừng trong Chúa Trời là chính Đấng cứu độ tôi. Có là chi phận tôi tớ, Ngài đã đoái thương nhìn tới. Để từ dây muôn đời sẽ khen tôi thật diễm phúc đến muôn ngàn đời.</vt:lpstr>
      <vt:lpstr>Tk1: Đấng toàn năng đã làm cho tôi những điều cao cả. Danh Ngài thật chí thánh chí tôn. Người nghèo khó đẹp lòng Chúa phúc ân đầy dư. Lượng từ ái đã trải qua bao đời vẫn còn mãi dành cho ai kính tôn.</vt:lpstr>
      <vt:lpstr>Đk: Linh hồn tôi ngợi khen Chúa, thần trí hoan ca vui mừng trong Chúa Trời là chính Đấng cứu độ tôi. Có là chi phận tôi tớ, Ngài đã đoái thương nhìn tới. Để từ dây muôn đời sẽ khen tôi thật diễm phúc đến muôn ngàn đời.</vt:lpstr>
      <vt:lpstr>Tk2: Chúa dẹp tan những phường kiêu căng quen đời cao ngạo. Chúa hạ bệ kẻ quyền bính thế gian. Người giàu có và tự mãn trắng tay về không. Ngài hằng nhớ ước giao xưa đã lập với tổ tiên mà ra tay đỡ nâng.</vt:lpstr>
      <vt:lpstr>Đk: Linh hồn tôi ngợi khen Chúa, thần trí hoan ca vui mừng trong Chúa Trời là chính Đấng cứu độ tôi. Có là chi phận tôi tớ, Ngài đã đoái thương nhìn tới. Để từ dây muôn đời sẽ khen tôi thật diễm phúc đến muôn ngàn đời.</vt:lpstr>
      <vt:lpstr>PowerPoint Presentation</vt:lpstr>
      <vt:lpstr>Ca Kết Lễ Lạy Mẹ Mến Yêu Sr. Trầm Hương FMSR</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Hùng</cp:lastModifiedBy>
  <cp:revision>156</cp:revision>
  <dcterms:created xsi:type="dcterms:W3CDTF">2023-05-21T07:25:42Z</dcterms:created>
  <dcterms:modified xsi:type="dcterms:W3CDTF">2026-03-30T05:43:33Z</dcterms:modified>
</cp:coreProperties>
</file>