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4372" r:id="rId6"/>
    <p:sldMasterId id="2147484384" r:id="rId7"/>
  </p:sldMasterIdLst>
  <p:notesMasterIdLst>
    <p:notesMasterId r:id="rId89"/>
  </p:notesMasterIdLst>
  <p:sldIdLst>
    <p:sldId id="961" r:id="rId8"/>
    <p:sldId id="890" r:id="rId9"/>
    <p:sldId id="891" r:id="rId10"/>
    <p:sldId id="893" r:id="rId11"/>
    <p:sldId id="9789" r:id="rId12"/>
    <p:sldId id="895" r:id="rId13"/>
    <p:sldId id="896" r:id="rId14"/>
    <p:sldId id="897" r:id="rId15"/>
    <p:sldId id="898" r:id="rId16"/>
    <p:sldId id="899" r:id="rId17"/>
    <p:sldId id="900" r:id="rId18"/>
    <p:sldId id="9790" r:id="rId19"/>
    <p:sldId id="9754" r:id="rId20"/>
    <p:sldId id="9755" r:id="rId21"/>
    <p:sldId id="9756" r:id="rId22"/>
    <p:sldId id="9757" r:id="rId23"/>
    <p:sldId id="9758" r:id="rId24"/>
    <p:sldId id="9759" r:id="rId25"/>
    <p:sldId id="9760" r:id="rId26"/>
    <p:sldId id="9761" r:id="rId27"/>
    <p:sldId id="9763" r:id="rId28"/>
    <p:sldId id="9764" r:id="rId29"/>
    <p:sldId id="9765" r:id="rId30"/>
    <p:sldId id="9766" r:id="rId31"/>
    <p:sldId id="9767" r:id="rId32"/>
    <p:sldId id="9768" r:id="rId33"/>
    <p:sldId id="9769" r:id="rId34"/>
    <p:sldId id="9770" r:id="rId35"/>
    <p:sldId id="9791" r:id="rId36"/>
    <p:sldId id="9787" r:id="rId37"/>
    <p:sldId id="9792" r:id="rId38"/>
    <p:sldId id="911" r:id="rId39"/>
    <p:sldId id="912" r:id="rId40"/>
    <p:sldId id="913" r:id="rId41"/>
    <p:sldId id="914" r:id="rId42"/>
    <p:sldId id="915" r:id="rId43"/>
    <p:sldId id="916" r:id="rId44"/>
    <p:sldId id="917" r:id="rId45"/>
    <p:sldId id="918" r:id="rId46"/>
    <p:sldId id="919" r:id="rId47"/>
    <p:sldId id="9793" r:id="rId48"/>
    <p:sldId id="920" r:id="rId49"/>
    <p:sldId id="9794" r:id="rId50"/>
    <p:sldId id="9772" r:id="rId51"/>
    <p:sldId id="9773" r:id="rId52"/>
    <p:sldId id="9774" r:id="rId53"/>
    <p:sldId id="9775" r:id="rId54"/>
    <p:sldId id="9776" r:id="rId55"/>
    <p:sldId id="9777" r:id="rId56"/>
    <p:sldId id="9778" r:id="rId57"/>
    <p:sldId id="9779" r:id="rId58"/>
    <p:sldId id="9780" r:id="rId59"/>
    <p:sldId id="9781" r:id="rId60"/>
    <p:sldId id="9782" r:id="rId61"/>
    <p:sldId id="9783" r:id="rId62"/>
    <p:sldId id="9784" r:id="rId63"/>
    <p:sldId id="9785" r:id="rId64"/>
    <p:sldId id="937" r:id="rId65"/>
    <p:sldId id="938" r:id="rId66"/>
    <p:sldId id="939" r:id="rId67"/>
    <p:sldId id="940" r:id="rId68"/>
    <p:sldId id="941" r:id="rId69"/>
    <p:sldId id="942" r:id="rId70"/>
    <p:sldId id="943" r:id="rId71"/>
    <p:sldId id="944" r:id="rId72"/>
    <p:sldId id="945" r:id="rId73"/>
    <p:sldId id="946" r:id="rId74"/>
    <p:sldId id="947" r:id="rId75"/>
    <p:sldId id="948" r:id="rId76"/>
    <p:sldId id="949" r:id="rId77"/>
    <p:sldId id="950" r:id="rId78"/>
    <p:sldId id="951" r:id="rId79"/>
    <p:sldId id="953" r:id="rId80"/>
    <p:sldId id="954" r:id="rId81"/>
    <p:sldId id="955" r:id="rId82"/>
    <p:sldId id="956" r:id="rId83"/>
    <p:sldId id="957" r:id="rId84"/>
    <p:sldId id="958" r:id="rId85"/>
    <p:sldId id="959" r:id="rId86"/>
    <p:sldId id="9788" r:id="rId87"/>
    <p:sldId id="698" r:id="rId8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3" autoAdjust="0"/>
    <p:restoredTop sz="94693" autoAdjust="0"/>
  </p:normalViewPr>
  <p:slideViewPr>
    <p:cSldViewPr>
      <p:cViewPr>
        <p:scale>
          <a:sx n="150" d="100"/>
          <a:sy n="150" d="100"/>
        </p:scale>
        <p:origin x="1950" y="546"/>
      </p:cViewPr>
      <p:guideLst>
        <p:guide orient="horz" pos="1620"/>
        <p:guide pos="288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notesMaster" Target="notesMasters/notesMaster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5.xml"/><Relationship Id="rId90" Type="http://schemas.openxmlformats.org/officeDocument/2006/relationships/presProps" Target="presProps.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9/7/2026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FEB0A7-AB1D-4D04-B523-39A6F4B831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31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21559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7848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85289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105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30726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65690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53916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52753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62011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95458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6349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247599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5042209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6998040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9280241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3410843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3105353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2835608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7945686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9872633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6641897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825205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4.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9/7/2026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7708087"/>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 id="2147484379" r:id="rId7"/>
    <p:sldLayoutId id="2147484380" r:id="rId8"/>
    <p:sldLayoutId id="2147484381" r:id="rId9"/>
    <p:sldLayoutId id="2147484382" r:id="rId10"/>
    <p:sldLayoutId id="21474843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9/7/2026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3052553379"/>
      </p:ext>
    </p:extLst>
  </p:cSld>
  <p:clrMap bg1="lt1" tx1="dk1" bg2="lt2" tx2="dk2" accent1="accent1" accent2="accent2" accent3="accent3" accent4="accent4" accent5="accent5" accent6="accent6" hlink="hlink" folHlink="folHlink"/>
  <p:sldLayoutIdLst>
    <p:sldLayoutId id="2147484385" r:id="rId1"/>
    <p:sldLayoutId id="2147484386" r:id="rId2"/>
    <p:sldLayoutId id="2147484387" r:id="rId3"/>
    <p:sldLayoutId id="2147484388" r:id="rId4"/>
    <p:sldLayoutId id="2147484389" r:id="rId5"/>
    <p:sldLayoutId id="2147484390" r:id="rId6"/>
    <p:sldLayoutId id="2147484391" r:id="rId7"/>
    <p:sldLayoutId id="2147484392" r:id="rId8"/>
    <p:sldLayoutId id="2147484393" r:id="rId9"/>
    <p:sldLayoutId id="2147484394" r:id="rId10"/>
    <p:sldLayoutId id="21474843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59.xml"/></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543C88-3CBE-FB1E-7F9A-8114C1C532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530153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600" b="0" u="sng" dirty="0">
                <a:solidFill>
                  <a:srgbClr val="FFFF00"/>
                </a:solidFill>
                <a:effectLst/>
                <a:latin typeface="+mj-lt"/>
              </a:rPr>
              <a:t>Tk2</a:t>
            </a:r>
            <a:r>
              <a:rPr lang="vi-VN" sz="6600" b="0" u="sng" dirty="0">
                <a:solidFill>
                  <a:srgbClr val="FFFF00"/>
                </a:solidFill>
                <a:effectLst/>
                <a:latin typeface="+mj-lt"/>
              </a:rPr>
              <a:t>:</a:t>
            </a:r>
            <a:r>
              <a:rPr lang="en-US" sz="6600" dirty="0">
                <a:solidFill>
                  <a:schemeClr val="bg1"/>
                </a:solidFill>
                <a:latin typeface="+mj-lt"/>
              </a:rPr>
              <a:t> </a:t>
            </a:r>
            <a:r>
              <a:rPr lang="vi-VN" sz="6600" dirty="0">
                <a:solidFill>
                  <a:schemeClr val="bg1"/>
                </a:solidFill>
                <a:latin typeface="+mj-lt"/>
              </a:rPr>
              <a:t>Luật Chúa đã dạy con con muốn giữ cho tròn luôn hiền hoà và bao dung con sống theo ý Chúa tình yêu. </a:t>
            </a:r>
          </a:p>
        </p:txBody>
      </p:sp>
    </p:spTree>
    <p:extLst>
      <p:ext uri="{BB962C8B-B14F-4D97-AF65-F5344CB8AC3E}">
        <p14:creationId xmlns:p14="http://schemas.microsoft.com/office/powerpoint/2010/main" val="110496911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en-US" sz="6000" dirty="0">
                <a:solidFill>
                  <a:schemeClr val="bg1"/>
                </a:solidFill>
                <a:latin typeface="+mj-lt"/>
              </a:rPr>
              <a:t> </a:t>
            </a:r>
            <a:r>
              <a:rPr lang="vi-VN" sz="6000" dirty="0">
                <a:solidFill>
                  <a:schemeClr val="bg1"/>
                </a:solidFill>
                <a:latin typeface="+mj-lt"/>
              </a:rPr>
              <a:t>Mến Chúa yêu người (là) mến Chúa yêu người là Điều Răn trọng nhất.  Mến Chúa yêu người (là) mến Chúa yêu người phải thực thi suốt đời.  </a:t>
            </a:r>
          </a:p>
        </p:txBody>
      </p:sp>
    </p:spTree>
    <p:extLst>
      <p:ext uri="{BB962C8B-B14F-4D97-AF65-F5344CB8AC3E}">
        <p14:creationId xmlns:p14="http://schemas.microsoft.com/office/powerpoint/2010/main" val="141988967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D0B5ED2-0D44-7FEF-7F1F-207B5A37AFC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CAAD9E1-84C3-0196-58E5-84EC06FE7E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226445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latin typeface="+mj-lt"/>
              </a:rPr>
              <a:t>TẬP HÁT CỘNG ĐOÀN</a:t>
            </a:r>
          </a:p>
        </p:txBody>
      </p:sp>
    </p:spTree>
    <p:extLst>
      <p:ext uri="{BB962C8B-B14F-4D97-AF65-F5344CB8AC3E}">
        <p14:creationId xmlns:p14="http://schemas.microsoft.com/office/powerpoint/2010/main" val="946975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1D27F56-F915-6D25-EEF0-0B7E94CCF18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E623C8-216D-AC18-32CD-3611774F9E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855921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là sức mạnh của con, con yêu mến Ngài.</a:t>
            </a:r>
          </a:p>
        </p:txBody>
      </p:sp>
    </p:spTree>
    <p:extLst>
      <p:ext uri="{BB962C8B-B14F-4D97-AF65-F5344CB8AC3E}">
        <p14:creationId xmlns:p14="http://schemas.microsoft.com/office/powerpoint/2010/main" val="2048540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book with text on it&#10;&#10;Description automatically generated">
            <a:extLst>
              <a:ext uri="{FF2B5EF4-FFF2-40B4-BE49-F238E27FC236}">
                <a16:creationId xmlns:a16="http://schemas.microsoft.com/office/drawing/2014/main" id="{84274DF0-B0F1-4332-9114-E12F54B905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708377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AD1998B-0F01-04AD-9936-7662FD91DD4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41D0339-3BA5-8D97-5EDF-038C6F6B2A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4100066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17</a:t>
            </a:r>
            <a:br>
              <a:rPr lang="en-US">
                <a:solidFill>
                  <a:srgbClr val="FFFF00"/>
                </a:solidFill>
              </a:rPr>
            </a:br>
            <a:r>
              <a:rPr lang="en-US">
                <a:solidFill>
                  <a:srgbClr val="FFFF00"/>
                </a:solidFill>
              </a:rPr>
              <a:t>Chúa Nhật XXX Thường Niên</a:t>
            </a:r>
            <a:br>
              <a:rPr lang="en-US">
                <a:solidFill>
                  <a:srgbClr val="FFFF00"/>
                </a:solidFill>
              </a:rPr>
            </a:br>
            <a:r>
              <a:rPr lang="en-US">
                <a:solidFill>
                  <a:srgbClr val="FFFF00"/>
                </a:solidFill>
              </a:rPr>
              <a:t>Năm A</a:t>
            </a:r>
            <a:br>
              <a:rPr lang="en-US">
                <a:solidFill>
                  <a:srgbClr val="FFFF00"/>
                </a:solidFill>
              </a:rPr>
            </a:br>
            <a:r>
              <a:rPr lang="en-US" i="1">
                <a:solidFill>
                  <a:schemeClr val="bg1"/>
                </a:solidFill>
              </a:rPr>
              <a:t>Lm. Kim Long</a:t>
            </a:r>
            <a:br>
              <a:rPr lang="en-US" i="1">
                <a:solidFill>
                  <a:schemeClr val="bg1"/>
                </a:solidFill>
              </a:rPr>
            </a:br>
            <a:r>
              <a:rPr lang="en-US" i="1">
                <a:solidFill>
                  <a:schemeClr val="bg1"/>
                </a:solidFill>
              </a:rPr>
              <a:t>03 Câu</a:t>
            </a:r>
          </a:p>
        </p:txBody>
      </p:sp>
    </p:spTree>
    <p:extLst>
      <p:ext uri="{BB962C8B-B14F-4D97-AF65-F5344CB8AC3E}">
        <p14:creationId xmlns:p14="http://schemas.microsoft.com/office/powerpoint/2010/main" val="3981467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là sức mạnh của con, con yêu mến Ngài.</a:t>
            </a:r>
          </a:p>
        </p:txBody>
      </p:sp>
    </p:spTree>
    <p:extLst>
      <p:ext uri="{BB962C8B-B14F-4D97-AF65-F5344CB8AC3E}">
        <p14:creationId xmlns:p14="http://schemas.microsoft.com/office/powerpoint/2010/main" val="1174762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u="sng">
                <a:solidFill>
                  <a:srgbClr val="FFFF00"/>
                </a:solidFill>
              </a:rPr>
              <a:t>Tk1:</a:t>
            </a:r>
            <a:r>
              <a:rPr lang="en-US" sz="6600">
                <a:solidFill>
                  <a:schemeClr val="bg1"/>
                </a:solidFill>
              </a:rPr>
              <a:t> </a:t>
            </a:r>
            <a:r>
              <a:rPr lang="vi-VN" sz="6600">
                <a:solidFill>
                  <a:schemeClr val="bg1"/>
                </a:solidFill>
              </a:rPr>
              <a:t>Con yêu mến Ngài, lạy Chúa, sức mạnh của con, Ngài là núi đá, là thành luỹ, là Đấng giải thoát con.</a:t>
            </a:r>
            <a:endParaRPr lang="en-US" sz="6600">
              <a:solidFill>
                <a:schemeClr val="bg1"/>
              </a:solidFill>
            </a:endParaRPr>
          </a:p>
        </p:txBody>
      </p:sp>
    </p:spTree>
    <p:extLst>
      <p:ext uri="{BB962C8B-B14F-4D97-AF65-F5344CB8AC3E}">
        <p14:creationId xmlns:p14="http://schemas.microsoft.com/office/powerpoint/2010/main" val="38620804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là sức mạnh của con, con yêu mến Ngài.</a:t>
            </a:r>
          </a:p>
        </p:txBody>
      </p:sp>
    </p:spTree>
    <p:extLst>
      <p:ext uri="{BB962C8B-B14F-4D97-AF65-F5344CB8AC3E}">
        <p14:creationId xmlns:p14="http://schemas.microsoft.com/office/powerpoint/2010/main" val="1949202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a:solidFill>
                  <a:srgbClr val="FFFF00"/>
                </a:solidFill>
              </a:rPr>
              <a:t>Tk2:</a:t>
            </a:r>
            <a:r>
              <a:rPr lang="en-US" sz="6600">
                <a:solidFill>
                  <a:schemeClr val="bg1"/>
                </a:solidFill>
              </a:rPr>
              <a:t> </a:t>
            </a:r>
            <a:r>
              <a:rPr lang="vi-VN" sz="6600">
                <a:solidFill>
                  <a:schemeClr val="bg1"/>
                </a:solidFill>
              </a:rPr>
              <a:t>Xin nên thuẫn khiên, lạy Chúa, luỹ thành chở che, Ngài thực đáng kính, vừa cầu cứu Ngài đã giải thoát ngay.</a:t>
            </a:r>
            <a:endParaRPr lang="en-US" sz="6600">
              <a:solidFill>
                <a:schemeClr val="bg1"/>
              </a:solidFill>
            </a:endParaRPr>
          </a:p>
        </p:txBody>
      </p:sp>
    </p:spTree>
    <p:extLst>
      <p:ext uri="{BB962C8B-B14F-4D97-AF65-F5344CB8AC3E}">
        <p14:creationId xmlns:p14="http://schemas.microsoft.com/office/powerpoint/2010/main" val="3436780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là sức mạnh của con, con yêu mến Ngài.</a:t>
            </a:r>
          </a:p>
        </p:txBody>
      </p:sp>
    </p:spTree>
    <p:extLst>
      <p:ext uri="{BB962C8B-B14F-4D97-AF65-F5344CB8AC3E}">
        <p14:creationId xmlns:p14="http://schemas.microsoft.com/office/powerpoint/2010/main" val="263281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a:solidFill>
                  <a:srgbClr val="FFFF00"/>
                </a:solidFill>
              </a:rPr>
              <a:t>Tk3:</a:t>
            </a:r>
            <a:r>
              <a:rPr lang="en-US" sz="6600">
                <a:solidFill>
                  <a:schemeClr val="bg1"/>
                </a:solidFill>
              </a:rPr>
              <a:t> </a:t>
            </a:r>
            <a:r>
              <a:rPr lang="vi-VN" sz="6600">
                <a:solidFill>
                  <a:schemeClr val="bg1"/>
                </a:solidFill>
              </a:rPr>
              <a:t>Tôn vinh Đá Tảng, vạn tuế Đấng giải cứu tôi. Nhờ Ngài tiếp giúp mà hoàng đế được thắng trận vẻ vang.</a:t>
            </a:r>
          </a:p>
        </p:txBody>
      </p:sp>
    </p:spTree>
    <p:extLst>
      <p:ext uri="{BB962C8B-B14F-4D97-AF65-F5344CB8AC3E}">
        <p14:creationId xmlns:p14="http://schemas.microsoft.com/office/powerpoint/2010/main" val="126290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là sức mạnh của con, con yêu mến Ngài.</a:t>
            </a:r>
          </a:p>
        </p:txBody>
      </p:sp>
    </p:spTree>
    <p:extLst>
      <p:ext uri="{BB962C8B-B14F-4D97-AF65-F5344CB8AC3E}">
        <p14:creationId xmlns:p14="http://schemas.microsoft.com/office/powerpoint/2010/main" val="4012890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a:solidFill>
                  <a:schemeClr val="bg1"/>
                </a:solidFill>
              </a:rPr>
              <a:t>Chúa nói: Nếu ai yêu mến Thầy, thì sẽ giữ lời Thầy, Cha Thầy sẽ yêu thương người ấy, Cha Thầy và Thầy sẽ đến và ở lại nơi người ấy.</a:t>
            </a:r>
            <a:endParaRPr lang="en-US" sz="54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00"/>
                </a:solidFill>
                <a:effectLst/>
                <a:uLnTx/>
                <a:uFillTx/>
                <a:latin typeface="UTM American Sans"/>
                <a:ea typeface="+mn-ea"/>
                <a:cs typeface="+mn-cs"/>
              </a:rPr>
              <a:t>Alleluia - Alleluia:</a:t>
            </a:r>
          </a:p>
        </p:txBody>
      </p:sp>
      <p:sp>
        <p:nvSpPr>
          <p:cNvPr id="4" name="Rectangle 3"/>
          <p:cNvSpPr/>
          <p:nvPr/>
        </p:nvSpPr>
        <p:spPr>
          <a:xfrm>
            <a:off x="6477000" y="4497169"/>
            <a:ext cx="205376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00"/>
                </a:solidFill>
                <a:effectLst/>
                <a:uLnTx/>
                <a:uFillTx/>
                <a:latin typeface="UTM American Sans"/>
                <a:ea typeface="+mn-ea"/>
                <a:cs typeface="+mn-cs"/>
              </a:rPr>
              <a:t>Alleluia …</a:t>
            </a:r>
          </a:p>
        </p:txBody>
      </p:sp>
    </p:spTree>
    <p:extLst>
      <p:ext uri="{BB962C8B-B14F-4D97-AF65-F5344CB8AC3E}">
        <p14:creationId xmlns:p14="http://schemas.microsoft.com/office/powerpoint/2010/main" val="484743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book with green and white text&#10;&#10;Description automatically generated">
            <a:extLst>
              <a:ext uri="{FF2B5EF4-FFF2-40B4-BE49-F238E27FC236}">
                <a16:creationId xmlns:a16="http://schemas.microsoft.com/office/drawing/2014/main" id="{D5A43BE8-273A-416D-916A-69F30217B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1147072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AFF9EBA-CB0B-F6C4-1995-F4CD3D26A4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0A3D3DE-AEB8-DFDC-3DE4-5AC1854751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8743614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a:solidFill>
                  <a:schemeClr val="bg1"/>
                </a:solidFill>
              </a:rPr>
              <a:t>Chúa nói: Nếu ai yêu mến Thầy, thì sẽ giữ lời Thầy, Cha Thầy sẽ yêu thương người ấy, Cha Thầy và Thầy sẽ đến và ở lại nơi người ấy.</a:t>
            </a:r>
            <a:endParaRPr lang="en-US" sz="54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00"/>
                </a:solidFill>
                <a:effectLst/>
                <a:uLnTx/>
                <a:uFillTx/>
                <a:latin typeface="UTM American Sans"/>
                <a:ea typeface="+mn-ea"/>
                <a:cs typeface="+mn-cs"/>
              </a:rPr>
              <a:t>Alleluia - Alleluia:</a:t>
            </a:r>
          </a:p>
        </p:txBody>
      </p:sp>
      <p:sp>
        <p:nvSpPr>
          <p:cNvPr id="4" name="Rectangle 3"/>
          <p:cNvSpPr/>
          <p:nvPr/>
        </p:nvSpPr>
        <p:spPr>
          <a:xfrm>
            <a:off x="6477000" y="4497169"/>
            <a:ext cx="205376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00"/>
                </a:solidFill>
                <a:effectLst/>
                <a:uLnTx/>
                <a:uFillTx/>
                <a:latin typeface="UTM American Sans"/>
                <a:ea typeface="+mn-ea"/>
                <a:cs typeface="+mn-cs"/>
              </a:rPr>
              <a:t>Alleluia …</a:t>
            </a:r>
          </a:p>
        </p:txBody>
      </p:sp>
    </p:spTree>
    <p:extLst>
      <p:ext uri="{BB962C8B-B14F-4D97-AF65-F5344CB8AC3E}">
        <p14:creationId xmlns:p14="http://schemas.microsoft.com/office/powerpoint/2010/main" val="26414857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5F0A5E7-A8A8-B231-D6C7-3F0E18FA291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DBF64F-AA70-5877-B48F-29B2064E3A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0318520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5067404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686848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9319637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8908435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0422821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9271918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084439A-70E2-3536-1120-87A7616DF93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A73AC50-E8C6-4A94-7557-703F690406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40777910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716472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053570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383251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2694596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834971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129238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42637636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7028427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415224-29DA-C860-CC0E-DE80F390E293}"/>
              </a:ext>
            </a:extLst>
          </p:cNvPr>
          <p:cNvSpPr/>
          <p:nvPr/>
        </p:nvSpPr>
        <p:spPr>
          <a:xfrm>
            <a:off x="3886200" y="1733550"/>
            <a:ext cx="5181600"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UTM American Sans"/>
                <a:ea typeface="+mn-ea"/>
                <a:cs typeface="+mn-cs"/>
              </a:rPr>
              <a:t>CA DÂNG LỄ</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UTM American Sans"/>
                <a:ea typeface="+mn-ea"/>
                <a:cs typeface="+mn-cs"/>
              </a:rPr>
              <a:t>Lễ</a:t>
            </a:r>
            <a:r>
              <a:rPr kumimoji="0" lang="en-US" sz="4000" b="1" i="0" u="none" strike="noStrike" kern="1200" cap="none" spc="0" normalizeH="0" baseline="0" noProof="0" dirty="0">
                <a:ln>
                  <a:noFill/>
                </a:ln>
                <a:solidFill>
                  <a:srgbClr val="FFFF00"/>
                </a:solidFill>
                <a:effectLst/>
                <a:uLnTx/>
                <a:uFillTx/>
                <a:latin typeface="UTM American Sans"/>
                <a:ea typeface="+mn-ea"/>
                <a:cs typeface="+mn-cs"/>
              </a:rPr>
              <a:t> </a:t>
            </a:r>
            <a:r>
              <a:rPr kumimoji="0" lang="en-US" sz="4000" b="1" i="0" u="none" strike="noStrike" kern="1200" cap="none" spc="0" normalizeH="0" baseline="0" noProof="0" dirty="0" err="1">
                <a:ln>
                  <a:noFill/>
                </a:ln>
                <a:solidFill>
                  <a:srgbClr val="FFFF00"/>
                </a:solidFill>
                <a:effectLst/>
                <a:uLnTx/>
                <a:uFillTx/>
                <a:latin typeface="UTM American Sans"/>
                <a:ea typeface="+mn-ea"/>
                <a:cs typeface="+mn-cs"/>
              </a:rPr>
              <a:t>Dâng</a:t>
            </a:r>
            <a:r>
              <a:rPr kumimoji="0" lang="en-US" sz="4000" b="1" i="0" u="none" strike="noStrike" kern="1200" cap="none" spc="0" normalizeH="0" baseline="0" noProof="0" dirty="0">
                <a:ln>
                  <a:noFill/>
                </a:ln>
                <a:solidFill>
                  <a:srgbClr val="FFFF00"/>
                </a:solidFill>
                <a:effectLst/>
                <a:uLnTx/>
                <a:uFillTx/>
                <a:latin typeface="UTM American Sans"/>
                <a:ea typeface="+mn-ea"/>
                <a:cs typeface="+mn-cs"/>
              </a:rPr>
              <a:t> </a:t>
            </a:r>
            <a:r>
              <a:rPr kumimoji="0" lang="en-US" sz="4000" b="1" i="0" u="none" strike="noStrike" kern="1200" cap="none" spc="0" normalizeH="0" baseline="0" noProof="0" dirty="0" err="1">
                <a:ln>
                  <a:noFill/>
                </a:ln>
                <a:solidFill>
                  <a:srgbClr val="FFFF00"/>
                </a:solidFill>
                <a:effectLst/>
                <a:uLnTx/>
                <a:uFillTx/>
                <a:latin typeface="UTM American Sans"/>
                <a:ea typeface="+mn-ea"/>
                <a:cs typeface="+mn-cs"/>
              </a:rPr>
              <a:t>Hiệp</a:t>
            </a:r>
            <a:r>
              <a:rPr kumimoji="0" lang="en-US" sz="4000" b="1" i="0" u="none" strike="noStrike" kern="1200" cap="none" spc="0" normalizeH="0" baseline="0" noProof="0" dirty="0">
                <a:ln>
                  <a:noFill/>
                </a:ln>
                <a:solidFill>
                  <a:srgbClr val="FFFF00"/>
                </a:solidFill>
                <a:effectLst/>
                <a:uLnTx/>
                <a:uFillTx/>
                <a:latin typeface="UTM American Sans"/>
                <a:ea typeface="+mn-ea"/>
                <a:cs typeface="+mn-cs"/>
              </a:rPr>
              <a:t> Nhất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UTM American Sans"/>
                <a:ea typeface="+mn-ea"/>
                <a:cs typeface="+mn-cs"/>
              </a:rPr>
              <a:t>Anh Tuấn</a:t>
            </a:r>
          </a:p>
        </p:txBody>
      </p:sp>
      <p:pic>
        <p:nvPicPr>
          <p:cNvPr id="8" name="Picture 7">
            <a:extLst>
              <a:ext uri="{FF2B5EF4-FFF2-40B4-BE49-F238E27FC236}">
                <a16:creationId xmlns:a16="http://schemas.microsoft.com/office/drawing/2014/main" id="{83FDB272-03E3-D29D-0788-EEBB2ACB8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 y="0"/>
            <a:ext cx="4352925" cy="5143500"/>
          </a:xfrm>
          <a:prstGeom prst="rect">
            <a:avLst/>
          </a:prstGeom>
        </p:spPr>
      </p:pic>
    </p:spTree>
    <p:extLst>
      <p:ext uri="{BB962C8B-B14F-4D97-AF65-F5344CB8AC3E}">
        <p14:creationId xmlns:p14="http://schemas.microsoft.com/office/powerpoint/2010/main" val="26248240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Tk1:</a:t>
            </a:r>
            <a:r>
              <a:rPr lang="en-US" sz="4600">
                <a:solidFill>
                  <a:schemeClr val="bg1"/>
                </a:solidFill>
              </a:rPr>
              <a:t> </a:t>
            </a:r>
            <a:r>
              <a:rPr lang="vi-VN" sz="4600">
                <a:solidFill>
                  <a:schemeClr val="bg1"/>
                </a:solidFill>
              </a:rPr>
              <a:t>Lạy Chúa nhân từ. Này con xin dâng lên Chúa lễ con dâng lên không là hy lễ riêng mình, nhưng là hy lễ muôn người cùng chung trong một niềm tin, thuỷ chung trong một Đức Mến thành tâm xin tiến dâng lên.</a:t>
            </a:r>
            <a:endParaRPr lang="en-US" sz="4600" b="0" dirty="0">
              <a:solidFill>
                <a:schemeClr val="bg1"/>
              </a:solidFill>
              <a:effectLst/>
            </a:endParaRPr>
          </a:p>
        </p:txBody>
      </p:sp>
    </p:spTree>
    <p:extLst>
      <p:ext uri="{BB962C8B-B14F-4D97-AF65-F5344CB8AC3E}">
        <p14:creationId xmlns:p14="http://schemas.microsoft.com/office/powerpoint/2010/main" val="3572375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8000" b="0" dirty="0">
                <a:solidFill>
                  <a:srgbClr val="FFFF00"/>
                </a:solidFill>
                <a:effectLst/>
                <a:latin typeface="+mj-lt"/>
              </a:rPr>
              <a:t>Ca </a:t>
            </a:r>
            <a:r>
              <a:rPr lang="en-US" sz="8000" b="0" dirty="0" err="1">
                <a:solidFill>
                  <a:srgbClr val="FFFF00"/>
                </a:solidFill>
                <a:effectLst/>
                <a:latin typeface="+mj-lt"/>
              </a:rPr>
              <a:t>Nhập</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vi-VN" sz="5400" b="0" dirty="0">
                <a:solidFill>
                  <a:srgbClr val="FFFF00"/>
                </a:solidFill>
                <a:effectLst/>
                <a:latin typeface="+mj-lt"/>
              </a:rPr>
              <a:t>Mến Chúa yêu Người</a:t>
            </a:r>
            <a:br>
              <a:rPr lang="en-US" sz="8000" dirty="0">
                <a:solidFill>
                  <a:srgbClr val="FFFF00"/>
                </a:solidFill>
              </a:rPr>
            </a:br>
            <a:r>
              <a:rPr lang="vi-VN" sz="5400" i="1" dirty="0">
                <a:solidFill>
                  <a:schemeClr val="bg1"/>
                </a:solidFill>
              </a:rPr>
              <a:t>Nguyễn Duy</a:t>
            </a:r>
            <a:endParaRPr lang="en-US" sz="6000" b="0" i="1" dirty="0">
              <a:solidFill>
                <a:schemeClr val="bg1"/>
              </a:solidFill>
              <a:effectLst/>
            </a:endParaRPr>
          </a:p>
        </p:txBody>
      </p:sp>
    </p:spTree>
    <p:extLst>
      <p:ext uri="{BB962C8B-B14F-4D97-AF65-F5344CB8AC3E}">
        <p14:creationId xmlns:p14="http://schemas.microsoft.com/office/powerpoint/2010/main" val="200572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a:solidFill>
                  <a:srgbClr val="FFFF00"/>
                </a:solidFill>
                <a:effectLst/>
              </a:rPr>
              <a:t>:</a:t>
            </a:r>
            <a:r>
              <a:rPr lang="en-US" sz="6000" b="0">
                <a:solidFill>
                  <a:schemeClr val="bg1"/>
                </a:solidFill>
                <a:effectLst/>
              </a:rPr>
              <a:t> </a:t>
            </a:r>
            <a:r>
              <a:rPr lang="vi-VN" sz="6000">
                <a:solidFill>
                  <a:schemeClr val="bg1"/>
                </a:solidFill>
              </a:rPr>
              <a:t>Xin dâng lên rượu bánh này của lễ muôn người hiệp dâng lên. Nguyện xin Chúa thương ban ơn hiệp nhất muôn lòng.</a:t>
            </a:r>
            <a:endParaRPr lang="en-US" sz="6000" b="0" dirty="0">
              <a:solidFill>
                <a:schemeClr val="bg1"/>
              </a:solidFill>
              <a:effectLst/>
            </a:endParaRPr>
          </a:p>
        </p:txBody>
      </p:sp>
    </p:spTree>
    <p:extLst>
      <p:ext uri="{BB962C8B-B14F-4D97-AF65-F5344CB8AC3E}">
        <p14:creationId xmlns:p14="http://schemas.microsoft.com/office/powerpoint/2010/main" val="36023337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u="sng" dirty="0">
                <a:solidFill>
                  <a:srgbClr val="FFFF00"/>
                </a:solidFill>
                <a:effectLst/>
              </a:rPr>
              <a:t>Tk2</a:t>
            </a:r>
            <a:r>
              <a:rPr lang="en-US" b="0" u="sng">
                <a:solidFill>
                  <a:srgbClr val="FFFF00"/>
                </a:solidFill>
                <a:effectLst/>
              </a:rPr>
              <a:t>:</a:t>
            </a:r>
            <a:r>
              <a:rPr lang="en-US" b="0">
                <a:solidFill>
                  <a:srgbClr val="FFFF00"/>
                </a:solidFill>
                <a:effectLst/>
              </a:rPr>
              <a:t> </a:t>
            </a:r>
            <a:r>
              <a:rPr lang="vi-VN">
                <a:solidFill>
                  <a:schemeClr val="bg1"/>
                </a:solidFill>
              </a:rPr>
              <a:t>Lạy Chúa nhân từ. Đoàn con xin dâng lên Chúa lễ dâng hôm nay thông phần hy lễ Con Ngài muôn người trong bốn phương trời cùng dâng trong một hy lễ. Đồi xưa Con Ngài dâng hiến thành tâm xin tiến dâng lên.</a:t>
            </a:r>
            <a:endParaRPr lang="vi-VN" dirty="0">
              <a:solidFill>
                <a:schemeClr val="bg1"/>
              </a:solidFill>
            </a:endParaRPr>
          </a:p>
        </p:txBody>
      </p:sp>
    </p:spTree>
    <p:extLst>
      <p:ext uri="{BB962C8B-B14F-4D97-AF65-F5344CB8AC3E}">
        <p14:creationId xmlns:p14="http://schemas.microsoft.com/office/powerpoint/2010/main" val="34850697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a:solidFill>
                  <a:srgbClr val="FFFF00"/>
                </a:solidFill>
                <a:effectLst/>
              </a:rPr>
              <a:t>:</a:t>
            </a:r>
            <a:r>
              <a:rPr lang="en-US" sz="6000" b="0">
                <a:solidFill>
                  <a:schemeClr val="bg1"/>
                </a:solidFill>
                <a:effectLst/>
              </a:rPr>
              <a:t> </a:t>
            </a:r>
            <a:r>
              <a:rPr lang="vi-VN" sz="6000">
                <a:solidFill>
                  <a:schemeClr val="bg1"/>
                </a:solidFill>
              </a:rPr>
              <a:t>Xin dâng lên rượu bánh này của lễ muôn người hiệp dâng lên. Nguyện xin Chúa thương ban ơn hiệp nhất muôn lòng.</a:t>
            </a:r>
            <a:endParaRPr lang="en-US" sz="6000" b="0" dirty="0">
              <a:solidFill>
                <a:schemeClr val="bg1"/>
              </a:solidFill>
              <a:effectLst/>
            </a:endParaRPr>
          </a:p>
        </p:txBody>
      </p:sp>
    </p:spTree>
    <p:extLst>
      <p:ext uri="{BB962C8B-B14F-4D97-AF65-F5344CB8AC3E}">
        <p14:creationId xmlns:p14="http://schemas.microsoft.com/office/powerpoint/2010/main" val="28338713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4308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93B8CC-7570-5015-3EA6-3BD98811B2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20555569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vi-VN" sz="6600" b="0" dirty="0">
                <a:solidFill>
                  <a:srgbClr val="FFFF00"/>
                </a:solidFill>
                <a:effectLst/>
                <a:latin typeface="+mj-lt"/>
              </a:rPr>
              <a:t>Xin cho con yêu đời yêu Người </a:t>
            </a:r>
            <a:br>
              <a:rPr lang="en-US" sz="6600" b="0" dirty="0">
                <a:solidFill>
                  <a:srgbClr val="FFFF00"/>
                </a:solidFill>
                <a:effectLst/>
                <a:latin typeface="+mj-lt"/>
              </a:rPr>
            </a:br>
            <a:r>
              <a:rPr lang="vi-VN" sz="6000" b="0" i="1" dirty="0">
                <a:solidFill>
                  <a:schemeClr val="bg1"/>
                </a:solidFill>
                <a:effectLst/>
                <a:latin typeface="+mj-lt"/>
              </a:rPr>
              <a:t>Phanxico</a:t>
            </a:r>
            <a:endParaRPr lang="en-US" sz="9600" b="0" i="1" dirty="0">
              <a:solidFill>
                <a:schemeClr val="bg1"/>
              </a:solidFill>
              <a:effectLst/>
              <a:latin typeface="+mj-lt"/>
            </a:endParaRPr>
          </a:p>
        </p:txBody>
      </p:sp>
    </p:spTree>
    <p:extLst>
      <p:ext uri="{BB962C8B-B14F-4D97-AF65-F5344CB8AC3E}">
        <p14:creationId xmlns:p14="http://schemas.microsoft.com/office/powerpoint/2010/main" val="3745016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Tình yêu đáp đền tình yêu. Ân tình đền đáp ân tình. Tình yêu Thiên Chúa cao mãi muôn đời. Xin cho con tình yêu thiết tha. Lòng bao la thắm như màu lá. Xin cho con yêu dấu muôn người. Xin cho con yêu đời yêu người. </a:t>
            </a:r>
            <a:endParaRPr lang="en-US" sz="4800" b="0" dirty="0">
              <a:solidFill>
                <a:schemeClr val="bg1"/>
              </a:solidFill>
              <a:effectLst/>
            </a:endParaRPr>
          </a:p>
        </p:txBody>
      </p:sp>
    </p:spTree>
    <p:extLst>
      <p:ext uri="{BB962C8B-B14F-4D97-AF65-F5344CB8AC3E}">
        <p14:creationId xmlns:p14="http://schemas.microsoft.com/office/powerpoint/2010/main" val="23887044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b="0" u="sng" dirty="0">
                <a:solidFill>
                  <a:srgbClr val="FFFF00"/>
                </a:solidFill>
                <a:effectLst/>
              </a:rPr>
              <a:t>Tk1:</a:t>
            </a:r>
            <a:r>
              <a:rPr lang="en-US" b="0" dirty="0">
                <a:solidFill>
                  <a:srgbClr val="FFFF00"/>
                </a:solidFill>
                <a:effectLst/>
              </a:rPr>
              <a:t> </a:t>
            </a:r>
            <a:r>
              <a:rPr lang="vi-VN" dirty="0">
                <a:solidFill>
                  <a:schemeClr val="bg1"/>
                </a:solidFill>
              </a:rPr>
              <a:t>Xin cho con yêu đời yêu người. Cầm niềm tin đi thắp môi cười, dù một đời khổ đau không thôi, tìm nhau vẫn thấy trong nhau là niềm vui, nhìn nhau vẫn thấy trong nhau đẹp một lời: CHÚA LÀ TÌNH YÊU. </a:t>
            </a:r>
            <a:endParaRPr lang="vi-VN" b="0" dirty="0">
              <a:solidFill>
                <a:schemeClr val="bg1"/>
              </a:solidFill>
              <a:effectLst/>
            </a:endParaRPr>
          </a:p>
        </p:txBody>
      </p:sp>
    </p:spTree>
    <p:extLst>
      <p:ext uri="{BB962C8B-B14F-4D97-AF65-F5344CB8AC3E}">
        <p14:creationId xmlns:p14="http://schemas.microsoft.com/office/powerpoint/2010/main" val="18921152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Tình yêu đáp đền tình yêu. Ân tình đền đáp ân tình. Tình yêu Thiên Chúa cao mãi muôn đời. Xin cho con tình yêu thiết tha. Lòng bao la thắm như màu lá. Xin cho con yêu dấu muôn người. Xin cho con yêu đời yêu người. </a:t>
            </a:r>
            <a:endParaRPr lang="en-US" sz="4800" b="0" dirty="0">
              <a:solidFill>
                <a:schemeClr val="bg1"/>
              </a:solidFill>
              <a:effectLst/>
            </a:endParaRPr>
          </a:p>
        </p:txBody>
      </p:sp>
    </p:spTree>
    <p:extLst>
      <p:ext uri="{BB962C8B-B14F-4D97-AF65-F5344CB8AC3E}">
        <p14:creationId xmlns:p14="http://schemas.microsoft.com/office/powerpoint/2010/main" val="30966069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800" b="0" u="sng" dirty="0">
                <a:solidFill>
                  <a:srgbClr val="FFFF00"/>
                </a:solidFill>
                <a:effectLst/>
              </a:rPr>
              <a:t>Tk2:</a:t>
            </a:r>
            <a:r>
              <a:rPr lang="en-US" sz="4800" b="0" dirty="0">
                <a:solidFill>
                  <a:schemeClr val="bg1"/>
                </a:solidFill>
                <a:effectLst/>
              </a:rPr>
              <a:t> </a:t>
            </a:r>
            <a:r>
              <a:rPr lang="vi-VN" sz="4800" dirty="0">
                <a:solidFill>
                  <a:schemeClr val="bg1"/>
                </a:solidFill>
              </a:rPr>
              <a:t>Xin cho con yêu đời yêu người. Một tình yêu cao bóng mây trời, lời hận thù bỏ quên trên môi, dù ai gây mãi cơn đau thương đầy vơi, nhìn ra trong sáng trên khuôn mặt mọi người: CHÚA LÀ TÌNH YÊU. </a:t>
            </a:r>
            <a:endParaRPr lang="en-US" sz="4800" b="0" dirty="0">
              <a:solidFill>
                <a:schemeClr val="bg1"/>
              </a:solidFill>
              <a:effectLst/>
            </a:endParaRPr>
          </a:p>
        </p:txBody>
      </p:sp>
    </p:spTree>
    <p:extLst>
      <p:ext uri="{BB962C8B-B14F-4D97-AF65-F5344CB8AC3E}">
        <p14:creationId xmlns:p14="http://schemas.microsoft.com/office/powerpoint/2010/main" val="360343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en-US" sz="6000" dirty="0">
                <a:solidFill>
                  <a:schemeClr val="bg1"/>
                </a:solidFill>
                <a:latin typeface="+mj-lt"/>
              </a:rPr>
              <a:t> </a:t>
            </a:r>
            <a:r>
              <a:rPr lang="vi-VN" sz="6000" dirty="0">
                <a:solidFill>
                  <a:schemeClr val="bg1"/>
                </a:solidFill>
                <a:latin typeface="+mj-lt"/>
              </a:rPr>
              <a:t>Mến Chúa yêu người (là) mến Chúa yêu người là Điều Răn trọng nhất.  Mến Chúa yêu người (là) mến Chúa yêu người phải thực thi suốt đời.  </a:t>
            </a:r>
          </a:p>
        </p:txBody>
      </p:sp>
    </p:spTree>
    <p:extLst>
      <p:ext uri="{BB962C8B-B14F-4D97-AF65-F5344CB8AC3E}">
        <p14:creationId xmlns:p14="http://schemas.microsoft.com/office/powerpoint/2010/main" val="1637936978"/>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Tình yêu đáp đền tình yêu. Ân tình đền đáp ân tình. Tình yêu Thiên Chúa cao mãi muôn đời. Xin cho con tình yêu thiết tha. Lòng bao la thắm như màu lá. Xin cho con yêu dấu muôn người. Xin cho con yêu đời yêu người. </a:t>
            </a:r>
            <a:endParaRPr lang="en-US" sz="4800" b="0" dirty="0">
              <a:solidFill>
                <a:schemeClr val="bg1"/>
              </a:solidFill>
              <a:effectLst/>
            </a:endParaRPr>
          </a:p>
        </p:txBody>
      </p:sp>
    </p:spTree>
    <p:extLst>
      <p:ext uri="{BB962C8B-B14F-4D97-AF65-F5344CB8AC3E}">
        <p14:creationId xmlns:p14="http://schemas.microsoft.com/office/powerpoint/2010/main" val="20891391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a:solidFill>
                  <a:srgbClr val="FFFF00"/>
                </a:solidFill>
                <a:effectLst/>
              </a:rPr>
              <a:t>Tk3:</a:t>
            </a:r>
            <a:r>
              <a:rPr lang="en-US" sz="4800" b="0" dirty="0">
                <a:solidFill>
                  <a:schemeClr val="bg1"/>
                </a:solidFill>
                <a:effectLst/>
              </a:rPr>
              <a:t> </a:t>
            </a:r>
            <a:r>
              <a:rPr lang="vi-VN" sz="4800" dirty="0">
                <a:solidFill>
                  <a:schemeClr val="bg1"/>
                </a:solidFill>
              </a:rPr>
              <a:t>Xin cho con yêu đời yêu người. Làm loài chim bay mãi xa vời, nguyện một đời tìm đi muôn nơi, đầy vơi chỉ biết luôn yêu thương mà thôi, bờ môi thân ái xin thưa cùng mọi người: CHÚA LÀ TÌNH YÊU. </a:t>
            </a:r>
            <a:endParaRPr lang="en-US" sz="4800" b="0" dirty="0">
              <a:solidFill>
                <a:schemeClr val="bg1"/>
              </a:solidFill>
              <a:effectLst/>
            </a:endParaRPr>
          </a:p>
        </p:txBody>
      </p:sp>
    </p:spTree>
    <p:extLst>
      <p:ext uri="{BB962C8B-B14F-4D97-AF65-F5344CB8AC3E}">
        <p14:creationId xmlns:p14="http://schemas.microsoft.com/office/powerpoint/2010/main" val="30644692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Tình yêu đáp đền tình yêu. Ân tình đền đáp ân tình. Tình yêu Thiên Chúa cao mãi muôn đời. Xin cho con tình yêu thiết tha. Lòng bao la thắm như màu lá. Xin cho con yêu dấu muôn người. Xin cho con yêu đời yêu người. </a:t>
            </a:r>
            <a:endParaRPr lang="en-US" sz="4800" b="0" dirty="0">
              <a:solidFill>
                <a:schemeClr val="bg1"/>
              </a:solidFill>
              <a:effectLst/>
            </a:endParaRPr>
          </a:p>
        </p:txBody>
      </p:sp>
    </p:spTree>
    <p:extLst>
      <p:ext uri="{BB962C8B-B14F-4D97-AF65-F5344CB8AC3E}">
        <p14:creationId xmlns:p14="http://schemas.microsoft.com/office/powerpoint/2010/main" val="8628525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F93603-8AAE-8EA8-B46E-FAB2F92B07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4646941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Kết</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vi-VN" sz="6600" b="0" dirty="0">
                <a:solidFill>
                  <a:srgbClr val="FFFF00"/>
                </a:solidFill>
                <a:effectLst/>
                <a:latin typeface="+mj-lt"/>
              </a:rPr>
              <a:t>Đâu có tình yêu thương</a:t>
            </a:r>
            <a:br>
              <a:rPr lang="en-US" sz="5400" b="0" dirty="0">
                <a:solidFill>
                  <a:srgbClr val="FFFF00"/>
                </a:solidFill>
                <a:effectLst/>
                <a:latin typeface="+mj-lt"/>
              </a:rPr>
            </a:br>
            <a:r>
              <a:rPr lang="vi-VN" sz="5400" b="0" dirty="0">
                <a:solidFill>
                  <a:schemeClr val="bg1">
                    <a:lumMod val="95000"/>
                  </a:schemeClr>
                </a:solidFill>
                <a:effectLst/>
                <a:latin typeface="+mj-lt"/>
              </a:rPr>
              <a:t>Vĩnh Hạnh</a:t>
            </a:r>
            <a:endParaRPr lang="en-US" sz="4800" b="0" i="1" dirty="0">
              <a:solidFill>
                <a:schemeClr val="bg1">
                  <a:lumMod val="95000"/>
                </a:schemeClr>
              </a:solidFill>
              <a:effectLst/>
              <a:latin typeface="+mj-lt"/>
            </a:endParaRPr>
          </a:p>
        </p:txBody>
      </p:sp>
    </p:spTree>
    <p:extLst>
      <p:ext uri="{BB962C8B-B14F-4D97-AF65-F5344CB8AC3E}">
        <p14:creationId xmlns:p14="http://schemas.microsoft.com/office/powerpoint/2010/main" val="39643608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Đâu có tình yêu thương ở đấy có Đức Chúa Trời. Đâu có lòng từ bi là đấy có ân sủng Người. Đâu có tình bác ái thì Chúa chúc lành không ngơi. Đâu ý hợp tâm đầu ở đấy chứa chan nguồn vui.</a:t>
            </a:r>
            <a:endParaRPr lang="vi-VN" sz="4800" b="0" dirty="0">
              <a:solidFill>
                <a:schemeClr val="bg1"/>
              </a:solidFill>
              <a:effectLst/>
            </a:endParaRPr>
          </a:p>
        </p:txBody>
      </p:sp>
    </p:spTree>
    <p:extLst>
      <p:ext uri="{BB962C8B-B14F-4D97-AF65-F5344CB8AC3E}">
        <p14:creationId xmlns:p14="http://schemas.microsoft.com/office/powerpoint/2010/main" val="39498667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Tk</a:t>
            </a:r>
            <a:r>
              <a:rPr lang="en-US" sz="4800" b="0" u="sng" dirty="0">
                <a:solidFill>
                  <a:srgbClr val="FFFF00"/>
                </a:solidFill>
                <a:effectLst/>
              </a:rPr>
              <a:t>1:</a:t>
            </a:r>
            <a:r>
              <a:rPr lang="en-US" sz="4800" b="0" dirty="0">
                <a:solidFill>
                  <a:schemeClr val="bg1"/>
                </a:solidFill>
                <a:effectLst/>
              </a:rPr>
              <a:t> </a:t>
            </a:r>
            <a:r>
              <a:rPr lang="vi-VN" sz="4800" dirty="0">
                <a:solidFill>
                  <a:schemeClr val="bg1"/>
                </a:solidFill>
              </a:rPr>
              <a:t>Nài xin tha thiết Thượng Đế muôn tình lân ái. Xin hãy đổ đầy linh hồn tình yêu thiết tha. Yêu Chúa hết lòng hết sức hết cả trí khôn. Cùng yêu anh em như Chúa mến yêu chúng con.</a:t>
            </a:r>
            <a:endParaRPr lang="en-US" sz="4800" b="0" dirty="0">
              <a:solidFill>
                <a:schemeClr val="bg1"/>
              </a:solidFill>
              <a:effectLst/>
            </a:endParaRPr>
          </a:p>
        </p:txBody>
      </p:sp>
    </p:spTree>
    <p:extLst>
      <p:ext uri="{BB962C8B-B14F-4D97-AF65-F5344CB8AC3E}">
        <p14:creationId xmlns:p14="http://schemas.microsoft.com/office/powerpoint/2010/main" val="16791752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Đâu có tình yêu thương ở đấy có Đức Chúa Trời. Đâu có lòng từ bi là đấy có ân sủng Người. Đâu có tình bác ái thì Chúa chúc lành không ngơi. Đâu ý hợp tâm đầu ở đấy chứa chan nguồn vui.</a:t>
            </a:r>
            <a:endParaRPr lang="vi-VN" sz="4800" b="0" dirty="0">
              <a:solidFill>
                <a:schemeClr val="bg1"/>
              </a:solidFill>
              <a:effectLst/>
            </a:endParaRPr>
          </a:p>
        </p:txBody>
      </p:sp>
    </p:spTree>
    <p:extLst>
      <p:ext uri="{BB962C8B-B14F-4D97-AF65-F5344CB8AC3E}">
        <p14:creationId xmlns:p14="http://schemas.microsoft.com/office/powerpoint/2010/main" val="2060009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Tk2</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Nguyện xin Thiên Chúa đoàn kết muôn người một ý. Xin hãy duy trì trí lòng hòa hợp mến yêu. Diệt tan căm thù, chia rẽ, oán hờn, ghét ghen. Gìn giữ Đức Ái yêu Chúa mến thương anh em.</a:t>
            </a:r>
            <a:endParaRPr lang="en-US" sz="4800" b="0" dirty="0">
              <a:solidFill>
                <a:schemeClr val="bg1"/>
              </a:solidFill>
              <a:effectLst/>
            </a:endParaRPr>
          </a:p>
        </p:txBody>
      </p:sp>
    </p:spTree>
    <p:extLst>
      <p:ext uri="{BB962C8B-B14F-4D97-AF65-F5344CB8AC3E}">
        <p14:creationId xmlns:p14="http://schemas.microsoft.com/office/powerpoint/2010/main" val="10192363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Đâu có tình yêu thương ở đấy có Đức Chúa Trời. Đâu có lòng từ bi là đấy có ân sủng Người. Đâu có tình bác ái thì Chúa chúc lành không ngơi. Đâu ý hợp tâm đầu ở đấy chứa chan nguồn vui.</a:t>
            </a:r>
            <a:endParaRPr lang="vi-VN" sz="4800" b="0" dirty="0">
              <a:solidFill>
                <a:schemeClr val="bg1"/>
              </a:solidFill>
              <a:effectLst/>
            </a:endParaRPr>
          </a:p>
        </p:txBody>
      </p:sp>
    </p:spTree>
    <p:extLst>
      <p:ext uri="{BB962C8B-B14F-4D97-AF65-F5344CB8AC3E}">
        <p14:creationId xmlns:p14="http://schemas.microsoft.com/office/powerpoint/2010/main" val="2187074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600" b="0" u="sng" dirty="0">
                <a:solidFill>
                  <a:srgbClr val="FFFF00"/>
                </a:solidFill>
                <a:effectLst/>
                <a:latin typeface="+mj-lt"/>
              </a:rPr>
              <a:t>Tk1</a:t>
            </a:r>
            <a:r>
              <a:rPr lang="vi-VN" sz="6600" b="0" u="sng" dirty="0">
                <a:solidFill>
                  <a:srgbClr val="FFFF00"/>
                </a:solidFill>
                <a:effectLst/>
                <a:latin typeface="+mj-lt"/>
              </a:rPr>
              <a:t>:</a:t>
            </a:r>
            <a:r>
              <a:rPr lang="vi-VN" sz="6600" b="0" dirty="0">
                <a:solidFill>
                  <a:schemeClr val="bg1"/>
                </a:solidFill>
                <a:effectLst/>
                <a:latin typeface="+mj-lt"/>
              </a:rPr>
              <a:t> </a:t>
            </a:r>
            <a:r>
              <a:rPr lang="vi-VN" sz="6600" dirty="0">
                <a:solidFill>
                  <a:schemeClr val="bg1"/>
                </a:solidFill>
                <a:latin typeface="+mj-lt"/>
              </a:rPr>
              <a:t>Vì Chúa đã dạy con yêu Chúa hết tâm hồn coi mọi người là anh em vì chúng con có Chúa là Cha.  </a:t>
            </a:r>
          </a:p>
        </p:txBody>
      </p:sp>
    </p:spTree>
    <p:extLst>
      <p:ext uri="{BB962C8B-B14F-4D97-AF65-F5344CB8AC3E}">
        <p14:creationId xmlns:p14="http://schemas.microsoft.com/office/powerpoint/2010/main" val="2488043651"/>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erson holding a red box&#10;&#10;Description automatically generated">
            <a:extLst>
              <a:ext uri="{FF2B5EF4-FFF2-40B4-BE49-F238E27FC236}">
                <a16:creationId xmlns:a16="http://schemas.microsoft.com/office/drawing/2014/main" id="{55484933-4110-4EEB-8BE0-6FF09629B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729881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5497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en-US" sz="6000" dirty="0">
                <a:solidFill>
                  <a:schemeClr val="bg1"/>
                </a:solidFill>
                <a:latin typeface="+mj-lt"/>
              </a:rPr>
              <a:t> </a:t>
            </a:r>
            <a:r>
              <a:rPr lang="vi-VN" sz="6000" dirty="0">
                <a:solidFill>
                  <a:schemeClr val="bg1"/>
                </a:solidFill>
                <a:latin typeface="+mj-lt"/>
              </a:rPr>
              <a:t>Mến Chúa yêu người (là) mến Chúa yêu người là Điều Răn trọng nhất.  Mến Chúa yêu người (là) mến Chúa yêu người phải thực thi suốt đời.  </a:t>
            </a:r>
          </a:p>
        </p:txBody>
      </p:sp>
    </p:spTree>
    <p:extLst>
      <p:ext uri="{BB962C8B-B14F-4D97-AF65-F5344CB8AC3E}">
        <p14:creationId xmlns:p14="http://schemas.microsoft.com/office/powerpoint/2010/main" val="1153149783"/>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1200</TotalTime>
  <Words>2015</Words>
  <Application>Microsoft Office PowerPoint</Application>
  <PresentationFormat>On-screen Show (16:9)</PresentationFormat>
  <Paragraphs>114</Paragraphs>
  <Slides>81</Slides>
  <Notes>1</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81</vt:i4>
      </vt:variant>
    </vt:vector>
  </HeadingPairs>
  <TitlesOfParts>
    <vt:vector size="92" baseType="lpstr">
      <vt:lpstr>Arial</vt:lpstr>
      <vt:lpstr>Calibri</vt:lpstr>
      <vt:lpstr>Times New Roman</vt:lpstr>
      <vt:lpstr>UTM American Sans</vt:lpstr>
      <vt:lpstr>Office Theme</vt:lpstr>
      <vt:lpstr>12_Office Theme</vt:lpstr>
      <vt:lpstr>36_Default Design</vt:lpstr>
      <vt:lpstr>10_Office Theme</vt:lpstr>
      <vt:lpstr>37_Default Design</vt:lpstr>
      <vt:lpstr>26_Office Theme</vt:lpstr>
      <vt:lpstr>8_Office Theme</vt:lpstr>
      <vt:lpstr>PowerPoint Presentation</vt:lpstr>
      <vt:lpstr>TẬP HÁT CỘNG ĐOÀN</vt:lpstr>
      <vt:lpstr>Đk: Lạy Chúa là sức mạnh của con, con yêu mến Ngài.</vt:lpstr>
      <vt:lpstr>Chúa nói: Nếu ai yêu mến Thầy, thì sẽ giữ lời Thầy, Cha Thầy sẽ yêu thương người ấy, Cha Thầy và Thầy sẽ đến và ở lại nơi người ấy.</vt:lpstr>
      <vt:lpstr>PowerPoint Presentation</vt:lpstr>
      <vt:lpstr>Ca Nhập Lễ Mến Chúa yêu Người Nguyễn Duy</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PowerPoint Presentation</vt:lpstr>
      <vt:lpstr>Thánh Vịnh 17 Chúa Nhật XXX Thường Niên Năm A Lm. Kim Long 03 Câu</vt:lpstr>
      <vt:lpstr>Đk: Lạy Chúa là sức mạnh của con, con yêu mến Ngài.</vt:lpstr>
      <vt:lpstr>Tk1: Con yêu mến Ngài, lạy Chúa, sức mạnh của con, Ngài là núi đá, là thành luỹ, là Đấng giải thoát con.</vt:lpstr>
      <vt:lpstr>Đk: Lạy Chúa là sức mạnh của con, con yêu mến Ngài.</vt:lpstr>
      <vt:lpstr>Tk2: Xin nên thuẫn khiên, lạy Chúa, luỹ thành chở che, Ngài thực đáng kính, vừa cầu cứu Ngài đã giải thoát ngay.</vt:lpstr>
      <vt:lpstr>Đk: Lạy Chúa là sức mạnh của con, con yêu mến Ngài.</vt:lpstr>
      <vt:lpstr>Tk3: Tôn vinh Đá Tảng, vạn tuế Đấng giải cứu tôi. Nhờ Ngài tiếp giúp mà hoàng đế được thắng trận vẻ vang.</vt:lpstr>
      <vt:lpstr>Đk: Lạy Chúa là sức mạnh của con, con yêu mến Ngài.</vt:lpstr>
      <vt:lpstr>PowerPoint Presentation</vt:lpstr>
      <vt:lpstr>PowerPoint Presentation</vt:lpstr>
      <vt:lpstr>Chúa nói: Nếu ai yêu mến Thầy, thì sẽ giữ lời Thầy, Cha Thầy sẽ yêu thương người ấy, Cha Thầy và Thầy sẽ đến và ở lại nơi người ấy.</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Lạy Chúa nhân từ. Này con xin dâng lên Chúa lễ con dâng lên không là hy lễ riêng mình, nhưng là hy lễ muôn người cùng chung trong một niềm tin, thuỷ chung trong một Đức Mến thành tâm xin tiến dâng lên.</vt:lpstr>
      <vt:lpstr>Đk: Xin dâng lên rượu bánh này của lễ muôn người hiệp dâng lên. Nguyện xin Chúa thương ban ơn hiệp nhất muôn lòng.</vt:lpstr>
      <vt:lpstr>Tk2: Lạy Chúa nhân từ. Đoàn con xin dâng lên Chúa lễ dâng hôm nay thông phần hy lễ Con Ngài muôn người trong bốn phương trời cùng dâng trong một hy lễ. Đồi xưa Con Ngài dâng hiến thành tâm xin tiến dâng lên.</vt:lpstr>
      <vt:lpstr>Đk: Xin dâng lên rượu bánh này của lễ muôn người hiệp dâng lên. Nguyện xin Chúa thương ban ơn hiệp nhất muôn lòng.</vt:lpstr>
      <vt:lpstr>PowerPoint Presentation</vt:lpstr>
      <vt:lpstr>PowerPoint Presentation</vt:lpstr>
      <vt:lpstr>Ca Nguyện Hiệp Lễ Xin cho con yêu đời yêu Người  Phanxico</vt:lpstr>
      <vt:lpstr>Đk: Tình yêu đáp đền tình yêu. Ân tình đền đáp ân tình. Tình yêu Thiên Chúa cao mãi muôn đời. Xin cho con tình yêu thiết tha. Lòng bao la thắm như màu lá. Xin cho con yêu dấu muôn người. Xin cho con yêu đời yêu người. </vt:lpstr>
      <vt:lpstr>Tk1: Xin cho con yêu đời yêu người. Cầm niềm tin đi thắp môi cười, dù một đời khổ đau không thôi, tìm nhau vẫn thấy trong nhau là niềm vui, nhìn nhau vẫn thấy trong nhau đẹp một lời: CHÚA LÀ TÌNH YÊU. </vt:lpstr>
      <vt:lpstr>Đk: Tình yêu đáp đền tình yêu. Ân tình đền đáp ân tình. Tình yêu Thiên Chúa cao mãi muôn đời. Xin cho con tình yêu thiết tha. Lòng bao la thắm như màu lá. Xin cho con yêu dấu muôn người. Xin cho con yêu đời yêu người. </vt:lpstr>
      <vt:lpstr>Tk2: Xin cho con yêu đời yêu người. Một tình yêu cao bóng mây trời, lời hận thù bỏ quên trên môi, dù ai gây mãi cơn đau thương đầy vơi, nhìn ra trong sáng trên khuôn mặt mọi người: CHÚA LÀ TÌNH YÊU. </vt:lpstr>
      <vt:lpstr>Đk: Tình yêu đáp đền tình yêu. Ân tình đền đáp ân tình. Tình yêu Thiên Chúa cao mãi muôn đời. Xin cho con tình yêu thiết tha. Lòng bao la thắm như màu lá. Xin cho con yêu dấu muôn người. Xin cho con yêu đời yêu người. </vt:lpstr>
      <vt:lpstr>Tk3: Xin cho con yêu đời yêu người. Làm loài chim bay mãi xa vời, nguyện một đời tìm đi muôn nơi, đầy vơi chỉ biết luôn yêu thương mà thôi, bờ môi thân ái xin thưa cùng mọi người: CHÚA LÀ TÌNH YÊU. </vt:lpstr>
      <vt:lpstr>Đk: Tình yêu đáp đền tình yêu. Ân tình đền đáp ân tình. Tình yêu Thiên Chúa cao mãi muôn đời. Xin cho con tình yêu thiết tha. Lòng bao la thắm như màu lá. Xin cho con yêu dấu muôn người. Xin cho con yêu đời yêu người. </vt:lpstr>
      <vt:lpstr>PowerPoint Presentation</vt:lpstr>
      <vt:lpstr>Ca Kết Lễ Đâu có tình yêu thương Vĩnh Hạnh</vt:lpstr>
      <vt:lpstr>Đk: Đâu có tình yêu thương ở đấy có Đức Chúa Trời. Đâu có lòng từ bi là đấy có ân sủng Người. Đâu có tình bác ái thì Chúa chúc lành không ngơi. Đâu ý hợp tâm đầu ở đấy chứa chan nguồn vui.</vt:lpstr>
      <vt:lpstr>Tk1: Nài xin tha thiết Thượng Đế muôn tình lân ái. Xin hãy đổ đầy linh hồn tình yêu thiết tha. Yêu Chúa hết lòng hết sức hết cả trí khôn. Cùng yêu anh em như Chúa mến yêu chúng con.</vt:lpstr>
      <vt:lpstr>Đk: Đâu có tình yêu thương ở đấy có Đức Chúa Trời. Đâu có lòng từ bi là đấy có ân sủng Người. Đâu có tình bác ái thì Chúa chúc lành không ngơi. Đâu ý hợp tâm đầu ở đấy chứa chan nguồn vui.</vt:lpstr>
      <vt:lpstr>Tk2: Nguyện xin Thiên Chúa đoàn kết muôn người một ý. Xin hãy duy trì trí lòng hòa hợp mến yêu. Diệt tan căm thù, chia rẽ, oán hờn, ghét ghen. Gìn giữ Đức Ái yêu Chúa mến thương anh em.</vt:lpstr>
      <vt:lpstr>Đk: Đâu có tình yêu thương ở đấy có Đức Chúa Trời. Đâu có lòng từ bi là đấy có ân sủng Người. Đâu có tình bác ái thì Chúa chúc lành không ngơi. Đâu ý hợp tâm đầu ở đấy chứa chan nguồn vui.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150</cp:revision>
  <dcterms:created xsi:type="dcterms:W3CDTF">2023-05-21T07:25:42Z</dcterms:created>
  <dcterms:modified xsi:type="dcterms:W3CDTF">2026-09-06T21:55:43Z</dcterms:modified>
</cp:coreProperties>
</file>