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3928" r:id="rId6"/>
    <p:sldMasterId id="2147484012" r:id="rId7"/>
    <p:sldMasterId id="2147484024" r:id="rId8"/>
    <p:sldMasterId id="2147484372" r:id="rId9"/>
    <p:sldMasterId id="2147484384" r:id="rId10"/>
    <p:sldMasterId id="2147484396" r:id="rId11"/>
  </p:sldMasterIdLst>
  <p:notesMasterIdLst>
    <p:notesMasterId r:id="rId94"/>
  </p:notesMasterIdLst>
  <p:sldIdLst>
    <p:sldId id="507" r:id="rId12"/>
    <p:sldId id="376" r:id="rId13"/>
    <p:sldId id="824" r:id="rId14"/>
    <p:sldId id="826" r:id="rId15"/>
    <p:sldId id="846" r:id="rId16"/>
    <p:sldId id="553" r:id="rId17"/>
    <p:sldId id="746" r:id="rId18"/>
    <p:sldId id="585" r:id="rId19"/>
    <p:sldId id="838" r:id="rId20"/>
    <p:sldId id="676" r:id="rId21"/>
    <p:sldId id="839" r:id="rId22"/>
    <p:sldId id="847" r:id="rId23"/>
    <p:sldId id="9754" r:id="rId24"/>
    <p:sldId id="9755" r:id="rId25"/>
    <p:sldId id="9756" r:id="rId26"/>
    <p:sldId id="9757" r:id="rId27"/>
    <p:sldId id="9758" r:id="rId28"/>
    <p:sldId id="9759" r:id="rId29"/>
    <p:sldId id="9760" r:id="rId30"/>
    <p:sldId id="9761" r:id="rId31"/>
    <p:sldId id="9763" r:id="rId32"/>
    <p:sldId id="9764" r:id="rId33"/>
    <p:sldId id="9765" r:id="rId34"/>
    <p:sldId id="9766" r:id="rId35"/>
    <p:sldId id="9767" r:id="rId36"/>
    <p:sldId id="9768" r:id="rId37"/>
    <p:sldId id="9769" r:id="rId38"/>
    <p:sldId id="9770" r:id="rId39"/>
    <p:sldId id="647" r:id="rId40"/>
    <p:sldId id="649" r:id="rId41"/>
    <p:sldId id="9785" r:id="rId42"/>
    <p:sldId id="811" r:id="rId43"/>
    <p:sldId id="812" r:id="rId44"/>
    <p:sldId id="813" r:id="rId45"/>
    <p:sldId id="820" r:id="rId46"/>
    <p:sldId id="814" r:id="rId47"/>
    <p:sldId id="821" r:id="rId48"/>
    <p:sldId id="815" r:id="rId49"/>
    <p:sldId id="822" r:id="rId50"/>
    <p:sldId id="816" r:id="rId51"/>
    <p:sldId id="823" r:id="rId52"/>
    <p:sldId id="653" r:id="rId53"/>
    <p:sldId id="9786" r:id="rId54"/>
    <p:sldId id="819" r:id="rId55"/>
    <p:sldId id="9787" r:id="rId56"/>
    <p:sldId id="9772" r:id="rId57"/>
    <p:sldId id="9773" r:id="rId58"/>
    <p:sldId id="9774" r:id="rId59"/>
    <p:sldId id="9775" r:id="rId60"/>
    <p:sldId id="9776" r:id="rId61"/>
    <p:sldId id="9777" r:id="rId62"/>
    <p:sldId id="9778" r:id="rId63"/>
    <p:sldId id="9779" r:id="rId64"/>
    <p:sldId id="9780" r:id="rId65"/>
    <p:sldId id="9781" r:id="rId66"/>
    <p:sldId id="9782" r:id="rId67"/>
    <p:sldId id="9783" r:id="rId68"/>
    <p:sldId id="9784" r:id="rId69"/>
    <p:sldId id="550" r:id="rId70"/>
    <p:sldId id="558" r:id="rId71"/>
    <p:sldId id="561" r:id="rId72"/>
    <p:sldId id="559" r:id="rId73"/>
    <p:sldId id="614" r:id="rId74"/>
    <p:sldId id="840" r:id="rId75"/>
    <p:sldId id="835" r:id="rId76"/>
    <p:sldId id="841" r:id="rId77"/>
    <p:sldId id="276" r:id="rId78"/>
    <p:sldId id="729" r:id="rId79"/>
    <p:sldId id="277" r:id="rId80"/>
    <p:sldId id="278" r:id="rId81"/>
    <p:sldId id="279" r:id="rId82"/>
    <p:sldId id="290" r:id="rId83"/>
    <p:sldId id="842" r:id="rId84"/>
    <p:sldId id="291" r:id="rId85"/>
    <p:sldId id="843" r:id="rId86"/>
    <p:sldId id="698" r:id="rId87"/>
    <p:sldId id="293" r:id="rId88"/>
    <p:sldId id="564" r:id="rId89"/>
    <p:sldId id="563" r:id="rId90"/>
    <p:sldId id="751" r:id="rId91"/>
    <p:sldId id="844" r:id="rId92"/>
    <p:sldId id="848" r:id="rId9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733" autoAdjust="0"/>
  </p:normalViewPr>
  <p:slideViewPr>
    <p:cSldViewPr>
      <p:cViewPr>
        <p:scale>
          <a:sx n="125" d="100"/>
          <a:sy n="125" d="100"/>
        </p:scale>
        <p:origin x="2670" y="954"/>
      </p:cViewPr>
      <p:guideLst>
        <p:guide orient="horz" pos="1620"/>
        <p:guide pos="2880"/>
      </p:guideLst>
    </p:cSldViewPr>
  </p:slideViewPr>
  <p:outlineViewPr>
    <p:cViewPr>
      <p:scale>
        <a:sx n="33" d="100"/>
        <a:sy n="33" d="100"/>
      </p:scale>
      <p:origin x="0" y="1194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slide" Target="slides/slide78.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5.xml"/><Relationship Id="rId90" Type="http://schemas.openxmlformats.org/officeDocument/2006/relationships/slide" Target="slides/slide79.xml"/><Relationship Id="rId95" Type="http://schemas.openxmlformats.org/officeDocument/2006/relationships/presProps" Target="presProps.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80" Type="http://schemas.openxmlformats.org/officeDocument/2006/relationships/slide" Target="slides/slide69.xml"/><Relationship Id="rId85" Type="http://schemas.openxmlformats.org/officeDocument/2006/relationships/slide" Target="slides/slide74.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slide" Target="slides/slide77.xml"/><Relationship Id="rId91" Type="http://schemas.openxmlformats.org/officeDocument/2006/relationships/slide" Target="slides/slide8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9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9/7/2026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FEB0A7-AB1D-4D04-B523-39A6F4B83193}" type="slidenum">
              <a:rPr lang="en-US" smtClean="0"/>
              <a:t>74</a:t>
            </a:fld>
            <a:endParaRPr lang="en-US"/>
          </a:p>
        </p:txBody>
      </p:sp>
    </p:spTree>
    <p:extLst>
      <p:ext uri="{BB962C8B-B14F-4D97-AF65-F5344CB8AC3E}">
        <p14:creationId xmlns:p14="http://schemas.microsoft.com/office/powerpoint/2010/main" val="861847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400588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05449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8649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815334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80593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616346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297686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458973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51165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703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384497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44241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800011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8970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9/7/2026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8541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9/7/2026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75376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65146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79894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20031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01607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28655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66209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50964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153828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1491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9/7/2026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168658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92700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29100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31170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54745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6479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5385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4478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014511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018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5771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540520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7912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137128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680197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558312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08373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650684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54768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9860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26378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164654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24764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986323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577615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88854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792914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193947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035550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204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3.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1.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9/7/2026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9023011"/>
      </p:ext>
    </p:extLst>
  </p:cSld>
  <p:clrMap bg1="lt1" tx1="dk1" bg2="lt2" tx2="dk2" accent1="accent1" accent2="accent2" accent3="accent3" accent4="accent4" accent5="accent5" accent6="accent6" hlink="hlink" folHlink="folHlink"/>
  <p:sldLayoutIdLst>
    <p:sldLayoutId id="2147484385" r:id="rId1"/>
    <p:sldLayoutId id="2147484386" r:id="rId2"/>
    <p:sldLayoutId id="2147484387" r:id="rId3"/>
    <p:sldLayoutId id="2147484388" r:id="rId4"/>
    <p:sldLayoutId id="2147484389" r:id="rId5"/>
    <p:sldLayoutId id="2147484390" r:id="rId6"/>
    <p:sldLayoutId id="2147484391" r:id="rId7"/>
    <p:sldLayoutId id="2147484392" r:id="rId8"/>
    <p:sldLayoutId id="2147484393" r:id="rId9"/>
    <p:sldLayoutId id="2147484394" r:id="rId10"/>
    <p:sldLayoutId id="21474843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4907846"/>
      </p:ext>
    </p:extLst>
  </p:cSld>
  <p:clrMap bg1="lt1" tx1="dk1" bg2="lt2" tx2="dk2" accent1="accent1" accent2="accent2" accent3="accent3" accent4="accent4" accent5="accent5" accent6="accent6" hlink="hlink" folHlink="folHlink"/>
  <p:sldLayoutIdLst>
    <p:sldLayoutId id="2147484397" r:id="rId1"/>
    <p:sldLayoutId id="2147484398" r:id="rId2"/>
    <p:sldLayoutId id="2147484399" r:id="rId3"/>
    <p:sldLayoutId id="2147484400" r:id="rId4"/>
    <p:sldLayoutId id="2147484401" r:id="rId5"/>
    <p:sldLayoutId id="2147484402" r:id="rId6"/>
    <p:sldLayoutId id="2147484403" r:id="rId7"/>
    <p:sldLayoutId id="2147484404" r:id="rId8"/>
    <p:sldLayoutId id="2147484405" r:id="rId9"/>
    <p:sldLayoutId id="2147484406" r:id="rId10"/>
    <p:sldLayoutId id="21474844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6564547"/>
      </p:ext>
    </p:extLst>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043320"/>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849196"/>
      </p:ext>
    </p:extLst>
  </p:cSld>
  <p:clrMap bg1="lt1" tx1="dk1" bg2="lt2" tx2="dk2" accent1="accent1" accent2="accent2" accent3="accent3" accent4="accent4" accent5="accent5" accent6="accent6" hlink="hlink" folHlink="folHlink"/>
  <p:sldLayoutIdLst>
    <p:sldLayoutId id="2147484373" r:id="rId1"/>
    <p:sldLayoutId id="2147484374" r:id="rId2"/>
    <p:sldLayoutId id="2147484375" r:id="rId3"/>
    <p:sldLayoutId id="2147484376" r:id="rId4"/>
    <p:sldLayoutId id="2147484377" r:id="rId5"/>
    <p:sldLayoutId id="2147484378" r:id="rId6"/>
    <p:sldLayoutId id="2147484379" r:id="rId7"/>
    <p:sldLayoutId id="2147484380" r:id="rId8"/>
    <p:sldLayoutId id="2147484381" r:id="rId9"/>
    <p:sldLayoutId id="2147484382" r:id="rId10"/>
    <p:sldLayoutId id="21474843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3.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3.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3.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3.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3.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3.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3.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4.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59.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g"/><Relationship Id="rId1" Type="http://schemas.openxmlformats.org/officeDocument/2006/relationships/slideLayout" Target="../slideLayouts/slideLayout70.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2.xml"/></Relationships>
</file>

<file path=ppt/slides/_rels/slide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4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8.xml"/></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8.xml"/></Relationships>
</file>

<file path=ppt/slides/_rels/slide7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8.xml"/></Relationships>
</file>

<file path=ppt/slides/_rels/slide8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holding candles&#10;&#10;Description automatically generated">
            <a:extLst>
              <a:ext uri="{FF2B5EF4-FFF2-40B4-BE49-F238E27FC236}">
                <a16:creationId xmlns:a16="http://schemas.microsoft.com/office/drawing/2014/main" id="{4A9BED64-D7D3-4CC7-B94D-5F9C846CB8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500" b="0" u="sng" dirty="0">
                <a:solidFill>
                  <a:srgbClr val="FFFF00"/>
                </a:solidFill>
                <a:effectLst/>
                <a:latin typeface="+mj-lt"/>
              </a:rPr>
              <a:t>Tk2</a:t>
            </a:r>
            <a:r>
              <a:rPr lang="vi-VN" sz="5500" b="0" u="sng" dirty="0">
                <a:solidFill>
                  <a:srgbClr val="FFFF00"/>
                </a:solidFill>
                <a:effectLst/>
                <a:latin typeface="+mj-lt"/>
              </a:rPr>
              <a:t>:</a:t>
            </a:r>
            <a:r>
              <a:rPr lang="en-US" sz="5500" dirty="0">
                <a:solidFill>
                  <a:schemeClr val="bg1"/>
                </a:solidFill>
                <a:latin typeface="+mj-lt"/>
              </a:rPr>
              <a:t> </a:t>
            </a:r>
            <a:r>
              <a:rPr lang="vi-VN" sz="5500" dirty="0">
                <a:solidFill>
                  <a:schemeClr val="bg1"/>
                </a:solidFill>
                <a:latin typeface="+mj-lt"/>
              </a:rPr>
              <a:t>Trong lúc con khốn cùng, bọn chúng sướng vui, van lạy Chúa xin cho chúng chạy lui, xin cho những ngừoi nói cười hả hê, bị tuôn ngã, bị nhạo chê.</a:t>
            </a:r>
          </a:p>
        </p:txBody>
      </p:sp>
    </p:spTree>
    <p:extLst>
      <p:ext uri="{BB962C8B-B14F-4D97-AF65-F5344CB8AC3E}">
        <p14:creationId xmlns:p14="http://schemas.microsoft.com/office/powerpoint/2010/main" val="280584533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dirty="0" err="1">
                <a:solidFill>
                  <a:srgbClr val="FFFF00"/>
                </a:solidFill>
                <a:effectLst/>
                <a:latin typeface="+mj-lt"/>
              </a:rPr>
              <a:t>Đk</a:t>
            </a:r>
            <a:r>
              <a:rPr lang="vi-VN" sz="6000" b="0" u="sng" dirty="0">
                <a:solidFill>
                  <a:srgbClr val="FFFF00"/>
                </a:solidFill>
                <a:effectLst/>
                <a:latin typeface="+mj-lt"/>
              </a:rPr>
              <a:t>:</a:t>
            </a:r>
            <a:r>
              <a:rPr lang="vi-VN" sz="6000" b="0" dirty="0">
                <a:solidFill>
                  <a:schemeClr val="bg1"/>
                </a:solidFill>
                <a:effectLst/>
                <a:latin typeface="+mj-lt"/>
              </a:rPr>
              <a:t> </a:t>
            </a:r>
            <a:r>
              <a:rPr lang="vi-VN" sz="6000" dirty="0">
                <a:solidFill>
                  <a:schemeClr val="bg1"/>
                </a:solidFill>
                <a:latin typeface="+mj-lt"/>
              </a:rPr>
              <a:t>Ai mong tìm Chúa, hãy vững tâm và mừng vui trong Ngài. Ai mến yêu ơn giải thoát, nào cùng nói Chúa vĩ đại nhường bao.</a:t>
            </a:r>
          </a:p>
        </p:txBody>
      </p:sp>
    </p:spTree>
    <p:extLst>
      <p:ext uri="{BB962C8B-B14F-4D97-AF65-F5344CB8AC3E}">
        <p14:creationId xmlns:p14="http://schemas.microsoft.com/office/powerpoint/2010/main" val="39058756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holding candles&#10;&#10;Description automatically generated">
            <a:extLst>
              <a:ext uri="{FF2B5EF4-FFF2-40B4-BE49-F238E27FC236}">
                <a16:creationId xmlns:a16="http://schemas.microsoft.com/office/drawing/2014/main" id="{4A9BED64-D7D3-4CC7-B94D-5F9C846CB8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355044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5500" b="0">
                <a:solidFill>
                  <a:srgbClr val="FFFF00"/>
                </a:solidFill>
                <a:effectLst/>
                <a:latin typeface="+mj-l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endParaRPr lang="en-US" sz="5500">
              <a:latin typeface="+mj-lt"/>
            </a:endParaRPr>
          </a:p>
        </p:txBody>
      </p:sp>
      <p:pic>
        <p:nvPicPr>
          <p:cNvPr id="3" name="Picture 2" descr="A group of women holding candles&#10;&#10;Description automatically generated">
            <a:extLst>
              <a:ext uri="{FF2B5EF4-FFF2-40B4-BE49-F238E27FC236}">
                <a16:creationId xmlns:a16="http://schemas.microsoft.com/office/drawing/2014/main" id="{B50D276C-EED5-46F7-A463-110218A4DA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287150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latin typeface="+mj-lt"/>
              </a:rPr>
              <a:t>Đk:</a:t>
            </a:r>
            <a:r>
              <a:rPr lang="en-US" sz="7200">
                <a:solidFill>
                  <a:schemeClr val="bg1"/>
                </a:solidFill>
                <a:latin typeface="+mj-lt"/>
              </a:rPr>
              <a:t> </a:t>
            </a:r>
            <a:r>
              <a:rPr lang="vi-VN" sz="7200">
                <a:solidFill>
                  <a:schemeClr val="bg1"/>
                </a:solidFill>
                <a:latin typeface="+mj-lt"/>
              </a:rPr>
              <a:t>Lạy Chúa, Thiên Chúa con tôn thờ, linh hồn con luôn khao khát Ngài.</a:t>
            </a:r>
          </a:p>
        </p:txBody>
      </p:sp>
    </p:spTree>
    <p:extLst>
      <p:ext uri="{BB962C8B-B14F-4D97-AF65-F5344CB8AC3E}">
        <p14:creationId xmlns:p14="http://schemas.microsoft.com/office/powerpoint/2010/main" val="3700814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n open book with green and red text&#10;&#10;Description automatically generated">
            <a:extLst>
              <a:ext uri="{FF2B5EF4-FFF2-40B4-BE49-F238E27FC236}">
                <a16:creationId xmlns:a16="http://schemas.microsoft.com/office/drawing/2014/main" id="{29BF8415-1C71-4724-90BF-6C6B622BC7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450100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323E770-2903-6636-876B-97EB0F3EF74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A03974D-0AE6-A5D2-5E7C-18DD422A51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1596840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sz="5500">
                <a:solidFill>
                  <a:srgbClr val="FFFF00"/>
                </a:solidFill>
                <a:latin typeface="+mj-lt"/>
              </a:rPr>
              <a:t>Thánh Vịnh 62</a:t>
            </a:r>
            <a:br>
              <a:rPr lang="en-US" sz="5500">
                <a:solidFill>
                  <a:srgbClr val="FFFF00"/>
                </a:solidFill>
                <a:latin typeface="+mj-lt"/>
              </a:rPr>
            </a:br>
            <a:r>
              <a:rPr lang="en-US" sz="4800">
                <a:solidFill>
                  <a:srgbClr val="FFFF00"/>
                </a:solidFill>
                <a:latin typeface="+mj-lt"/>
              </a:rPr>
              <a:t>Chúa Nhật XXXII Thường Niên</a:t>
            </a:r>
            <a:br>
              <a:rPr lang="en-US" sz="5500">
                <a:solidFill>
                  <a:srgbClr val="FFFF00"/>
                </a:solidFill>
                <a:latin typeface="+mj-lt"/>
              </a:rPr>
            </a:br>
            <a:r>
              <a:rPr lang="en-US" sz="5500">
                <a:solidFill>
                  <a:srgbClr val="FFFF00"/>
                </a:solidFill>
                <a:latin typeface="+mj-lt"/>
              </a:rPr>
              <a:t>Năm A</a:t>
            </a:r>
            <a:br>
              <a:rPr lang="en-US" sz="5500">
                <a:solidFill>
                  <a:srgbClr val="FFFF00"/>
                </a:solidFill>
                <a:latin typeface="+mj-lt"/>
              </a:rPr>
            </a:br>
            <a:r>
              <a:rPr lang="en-US" sz="5500" b="1" i="1">
                <a:solidFill>
                  <a:schemeClr val="bg1"/>
                </a:solidFill>
                <a:latin typeface="+mj-lt"/>
              </a:rPr>
              <a:t>Lm. Kim Long</a:t>
            </a:r>
            <a:br>
              <a:rPr lang="en-US" sz="5500" b="1" i="1">
                <a:solidFill>
                  <a:schemeClr val="bg1"/>
                </a:solidFill>
                <a:latin typeface="+mj-lt"/>
              </a:rPr>
            </a:br>
            <a:r>
              <a:rPr lang="en-US" sz="5500" b="1" i="1">
                <a:solidFill>
                  <a:schemeClr val="bg1"/>
                </a:solidFill>
                <a:latin typeface="+mj-lt"/>
              </a:rPr>
              <a:t>04 Câu</a:t>
            </a:r>
          </a:p>
        </p:txBody>
      </p:sp>
    </p:spTree>
    <p:extLst>
      <p:ext uri="{BB962C8B-B14F-4D97-AF65-F5344CB8AC3E}">
        <p14:creationId xmlns:p14="http://schemas.microsoft.com/office/powerpoint/2010/main" val="37297055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latin typeface="+mj-lt"/>
              </a:rPr>
              <a:t>Đk:</a:t>
            </a:r>
            <a:r>
              <a:rPr lang="en-US" sz="7200">
                <a:solidFill>
                  <a:schemeClr val="bg1"/>
                </a:solidFill>
                <a:latin typeface="+mj-lt"/>
              </a:rPr>
              <a:t> </a:t>
            </a:r>
            <a:r>
              <a:rPr lang="vi-VN" sz="7200">
                <a:solidFill>
                  <a:schemeClr val="bg1"/>
                </a:solidFill>
                <a:latin typeface="+mj-lt"/>
              </a:rPr>
              <a:t>Lạy Chúa, Thiên Chúa con tôn thờ, linh hồn con luôn khao khát Ngài.</a:t>
            </a:r>
          </a:p>
        </p:txBody>
      </p:sp>
    </p:spTree>
    <p:extLst>
      <p:ext uri="{BB962C8B-B14F-4D97-AF65-F5344CB8AC3E}">
        <p14:creationId xmlns:p14="http://schemas.microsoft.com/office/powerpoint/2010/main" val="29826203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latin typeface="+mj-lt"/>
              </a:rPr>
              <a:t>Tk1:</a:t>
            </a:r>
            <a:r>
              <a:rPr lang="en-US" sz="5400">
                <a:solidFill>
                  <a:schemeClr val="bg1"/>
                </a:solidFill>
                <a:latin typeface="+mj-lt"/>
              </a:rPr>
              <a:t> </a:t>
            </a:r>
            <a:r>
              <a:rPr lang="vi-VN" sz="5400">
                <a:solidFill>
                  <a:schemeClr val="bg1"/>
                </a:solidFill>
                <a:latin typeface="+mj-lt"/>
              </a:rPr>
              <a:t>Thân lạy Chúa, Đấng con tôn thờ, này con nao nao trông tìm Chúa, linh hồn con khát khao, thân xác con hao mòn, như đất khô cằn hằng trông mong nước nguồn.</a:t>
            </a:r>
            <a:endParaRPr lang="en-US" sz="5400">
              <a:solidFill>
                <a:schemeClr val="bg1"/>
              </a:solidFill>
              <a:latin typeface="+mj-lt"/>
            </a:endParaRPr>
          </a:p>
        </p:txBody>
      </p:sp>
    </p:spTree>
    <p:extLst>
      <p:ext uri="{BB962C8B-B14F-4D97-AF65-F5344CB8AC3E}">
        <p14:creationId xmlns:p14="http://schemas.microsoft.com/office/powerpoint/2010/main" val="10963936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latin typeface="+mj-lt"/>
              </a:rPr>
              <a:t>Đk:</a:t>
            </a:r>
            <a:r>
              <a:rPr lang="en-US" sz="7200">
                <a:solidFill>
                  <a:schemeClr val="bg1"/>
                </a:solidFill>
                <a:latin typeface="+mj-lt"/>
              </a:rPr>
              <a:t> </a:t>
            </a:r>
            <a:r>
              <a:rPr lang="vi-VN" sz="7200">
                <a:solidFill>
                  <a:schemeClr val="bg1"/>
                </a:solidFill>
                <a:latin typeface="+mj-lt"/>
              </a:rPr>
              <a:t>Lạy Chúa, Thiên Chúa con tôn thờ, linh hồn con luôn khao khát Ngài.</a:t>
            </a:r>
          </a:p>
        </p:txBody>
      </p:sp>
    </p:spTree>
    <p:extLst>
      <p:ext uri="{BB962C8B-B14F-4D97-AF65-F5344CB8AC3E}">
        <p14:creationId xmlns:p14="http://schemas.microsoft.com/office/powerpoint/2010/main" val="37629416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500" u="sng">
                <a:solidFill>
                  <a:srgbClr val="FFFF00"/>
                </a:solidFill>
                <a:latin typeface="+mj-lt"/>
              </a:rPr>
              <a:t>Tk2:</a:t>
            </a:r>
            <a:r>
              <a:rPr lang="en-US" sz="5500">
                <a:solidFill>
                  <a:schemeClr val="bg1"/>
                </a:solidFill>
                <a:latin typeface="+mj-lt"/>
              </a:rPr>
              <a:t> </a:t>
            </a:r>
            <a:r>
              <a:rPr lang="vi-VN" sz="5500">
                <a:solidFill>
                  <a:schemeClr val="bg1"/>
                </a:solidFill>
                <a:latin typeface="+mj-lt"/>
              </a:rPr>
              <a:t>Mong được tới ngắm tôn nhan Ngài, nhìn xem vinh quang uy lực Chúa. Ân tình của Chúa luôn cao quý hơn sinh mạng, con muốn vang lời mà ca khen suốt đời.</a:t>
            </a:r>
            <a:endParaRPr lang="en-US" sz="5500">
              <a:solidFill>
                <a:schemeClr val="bg1"/>
              </a:solidFill>
              <a:latin typeface="+mj-lt"/>
            </a:endParaRPr>
          </a:p>
        </p:txBody>
      </p:sp>
    </p:spTree>
    <p:extLst>
      <p:ext uri="{BB962C8B-B14F-4D97-AF65-F5344CB8AC3E}">
        <p14:creationId xmlns:p14="http://schemas.microsoft.com/office/powerpoint/2010/main" val="1505896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latin typeface="+mj-lt"/>
              </a:rPr>
              <a:t>Đk:</a:t>
            </a:r>
            <a:r>
              <a:rPr lang="en-US" sz="7200">
                <a:solidFill>
                  <a:schemeClr val="bg1"/>
                </a:solidFill>
                <a:latin typeface="+mj-lt"/>
              </a:rPr>
              <a:t> </a:t>
            </a:r>
            <a:r>
              <a:rPr lang="vi-VN" sz="7200">
                <a:solidFill>
                  <a:schemeClr val="bg1"/>
                </a:solidFill>
                <a:latin typeface="+mj-lt"/>
              </a:rPr>
              <a:t>Lạy Chúa, Thiên Chúa con tôn thờ, linh hồn con luôn khao khát Ngài.</a:t>
            </a:r>
          </a:p>
        </p:txBody>
      </p:sp>
    </p:spTree>
    <p:extLst>
      <p:ext uri="{BB962C8B-B14F-4D97-AF65-F5344CB8AC3E}">
        <p14:creationId xmlns:p14="http://schemas.microsoft.com/office/powerpoint/2010/main" val="37629416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u="sng">
                <a:solidFill>
                  <a:srgbClr val="FFFF00"/>
                </a:solidFill>
                <a:latin typeface="+mj-lt"/>
              </a:rPr>
              <a:t>Tk3:</a:t>
            </a:r>
            <a:r>
              <a:rPr lang="en-US" sz="5400">
                <a:solidFill>
                  <a:schemeClr val="bg1"/>
                </a:solidFill>
                <a:latin typeface="+mj-lt"/>
              </a:rPr>
              <a:t> </a:t>
            </a:r>
            <a:r>
              <a:rPr lang="vi-VN" sz="5400">
                <a:solidFill>
                  <a:schemeClr val="bg1"/>
                </a:solidFill>
                <a:latin typeface="+mj-lt"/>
              </a:rPr>
              <a:t>Con nguyện ước chúc khen trọn đời, và xin giơ tay kêu cầu Chúa. Nay hồn con sướng vui như mới tham dự tiệc, câu hát trên miệng mừng vui hoan chúc Ngài.</a:t>
            </a:r>
          </a:p>
        </p:txBody>
      </p:sp>
    </p:spTree>
    <p:extLst>
      <p:ext uri="{BB962C8B-B14F-4D97-AF65-F5344CB8AC3E}">
        <p14:creationId xmlns:p14="http://schemas.microsoft.com/office/powerpoint/2010/main" val="30090666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latin typeface="+mj-lt"/>
              </a:rPr>
              <a:t>Đk:</a:t>
            </a:r>
            <a:r>
              <a:rPr lang="en-US" sz="7200">
                <a:solidFill>
                  <a:schemeClr val="bg1"/>
                </a:solidFill>
                <a:latin typeface="+mj-lt"/>
              </a:rPr>
              <a:t> </a:t>
            </a:r>
            <a:r>
              <a:rPr lang="vi-VN" sz="7200">
                <a:solidFill>
                  <a:schemeClr val="bg1"/>
                </a:solidFill>
                <a:latin typeface="+mj-lt"/>
              </a:rPr>
              <a:t>Lạy Chúa, Thiên Chúa con tôn thờ, linh hồn con luôn khao khát Ngài.</a:t>
            </a:r>
          </a:p>
        </p:txBody>
      </p:sp>
    </p:spTree>
    <p:extLst>
      <p:ext uri="{BB962C8B-B14F-4D97-AF65-F5344CB8AC3E}">
        <p14:creationId xmlns:p14="http://schemas.microsoft.com/office/powerpoint/2010/main" val="3762941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6600">
                <a:solidFill>
                  <a:schemeClr val="bg1"/>
                </a:solidFill>
                <a:latin typeface="+mj-lt"/>
              </a:rPr>
              <a:t>Anh em hãy tỉnh thức và hãy sẵn sàng, vì vào giờ anh em không ngờ Con Người sẽ đến.</a:t>
            </a:r>
            <a:endParaRPr lang="en-US" sz="6600">
              <a:solidFill>
                <a:schemeClr val="bg1"/>
              </a:solidFill>
              <a:latin typeface="+mj-lt"/>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33820525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u="sng">
                <a:solidFill>
                  <a:srgbClr val="FFFF00"/>
                </a:solidFill>
                <a:latin typeface="+mj-lt"/>
              </a:rPr>
              <a:t>Tk4:</a:t>
            </a:r>
            <a:r>
              <a:rPr lang="en-US" sz="5400">
                <a:solidFill>
                  <a:schemeClr val="bg1"/>
                </a:solidFill>
                <a:latin typeface="+mj-lt"/>
              </a:rPr>
              <a:t> </a:t>
            </a:r>
            <a:r>
              <a:rPr lang="vi-VN" sz="5400">
                <a:solidFill>
                  <a:schemeClr val="bg1"/>
                </a:solidFill>
                <a:latin typeface="+mj-lt"/>
              </a:rPr>
              <a:t>Mơ tưởng Chúa mỗi khi lên giường, và qua năm canh con thầm nhắc. Bởi Ngài đã đoái thương luôn cứu nguy hộ phù, nương bóng tay Ngài, miệng con vui hát mừng.</a:t>
            </a:r>
          </a:p>
        </p:txBody>
      </p:sp>
    </p:spTree>
    <p:extLst>
      <p:ext uri="{BB962C8B-B14F-4D97-AF65-F5344CB8AC3E}">
        <p14:creationId xmlns:p14="http://schemas.microsoft.com/office/powerpoint/2010/main" val="11403863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latin typeface="+mj-lt"/>
              </a:rPr>
              <a:t>Đk:</a:t>
            </a:r>
            <a:r>
              <a:rPr lang="en-US" sz="7200">
                <a:solidFill>
                  <a:schemeClr val="bg1"/>
                </a:solidFill>
                <a:latin typeface="+mj-lt"/>
              </a:rPr>
              <a:t> </a:t>
            </a:r>
            <a:r>
              <a:rPr lang="vi-VN" sz="7200">
                <a:solidFill>
                  <a:schemeClr val="bg1"/>
                </a:solidFill>
                <a:latin typeface="+mj-lt"/>
              </a:rPr>
              <a:t>Lạy Chúa, Thiên Chúa con tôn thờ, linh hồn con luôn khao khát Ngài.</a:t>
            </a:r>
          </a:p>
        </p:txBody>
      </p:sp>
    </p:spTree>
    <p:extLst>
      <p:ext uri="{BB962C8B-B14F-4D97-AF65-F5344CB8AC3E}">
        <p14:creationId xmlns:p14="http://schemas.microsoft.com/office/powerpoint/2010/main" val="3762941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book with green and white text&#10;&#10;Description automatically generated">
            <a:extLst>
              <a:ext uri="{FF2B5EF4-FFF2-40B4-BE49-F238E27FC236}">
                <a16:creationId xmlns:a16="http://schemas.microsoft.com/office/drawing/2014/main" id="{A46F3816-1BA2-45C3-A4B1-4FCF49E854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0765862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D3EA682-B87F-C43D-2A18-841E17EF3DB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78F0845-334A-DE29-121A-F65385A48E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329656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6600" dirty="0">
                <a:solidFill>
                  <a:schemeClr val="bg1"/>
                </a:solidFill>
                <a:latin typeface="+mj-lt"/>
              </a:rPr>
              <a:t>Anh em hãy tỉnh thức và hãy sẵn sàng, vì vào giờ anh em không ngờ Con Người sẽ đến.</a:t>
            </a:r>
            <a:endParaRPr lang="en-US" sz="6600" dirty="0">
              <a:solidFill>
                <a:schemeClr val="bg1"/>
              </a:solidFill>
              <a:latin typeface="+mj-lt"/>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12092931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0F1F633-67A1-1674-5EA1-5063E9F31CB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C0696AF-02C0-319D-7105-22DA2F6455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38"/>
            <a:ext cx="9144000" cy="5134624"/>
          </a:xfrm>
          <a:prstGeom prst="rect">
            <a:avLst/>
          </a:prstGeom>
        </p:spPr>
      </p:pic>
    </p:spTree>
    <p:extLst>
      <p:ext uri="{BB962C8B-B14F-4D97-AF65-F5344CB8AC3E}">
        <p14:creationId xmlns:p14="http://schemas.microsoft.com/office/powerpoint/2010/main" val="7771271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7485650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2815200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8693878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8671193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holding candles&#10;&#10;Description automatically generated">
            <a:extLst>
              <a:ext uri="{FF2B5EF4-FFF2-40B4-BE49-F238E27FC236}">
                <a16:creationId xmlns:a16="http://schemas.microsoft.com/office/drawing/2014/main" id="{4A9BED64-D7D3-4CC7-B94D-5F9C846CB8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3375474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3129062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9906457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741656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447850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5050164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4340541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3667979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6121955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33245003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24FF101-025A-40F0-B51A-8E41EA6086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20509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5500" b="0" dirty="0">
                <a:solidFill>
                  <a:srgbClr val="FFFF00"/>
                </a:solidFill>
                <a:effectLst/>
                <a:latin typeface="+mj-lt"/>
              </a:rPr>
              <a:t>Ca </a:t>
            </a:r>
            <a:r>
              <a:rPr lang="en-US" sz="5500" b="0" dirty="0" err="1">
                <a:solidFill>
                  <a:srgbClr val="FFFF00"/>
                </a:solidFill>
                <a:effectLst/>
                <a:latin typeface="+mj-lt"/>
              </a:rPr>
              <a:t>Nhập</a:t>
            </a:r>
            <a:r>
              <a:rPr lang="en-US" sz="5500" b="0" dirty="0">
                <a:solidFill>
                  <a:srgbClr val="FFFF00"/>
                </a:solidFill>
                <a:effectLst/>
                <a:latin typeface="+mj-lt"/>
              </a:rPr>
              <a:t> </a:t>
            </a:r>
            <a:r>
              <a:rPr lang="en-US" sz="5500" b="0" dirty="0" err="1">
                <a:solidFill>
                  <a:srgbClr val="FFFF00"/>
                </a:solidFill>
                <a:effectLst/>
                <a:latin typeface="+mj-lt"/>
              </a:rPr>
              <a:t>Lễ</a:t>
            </a:r>
            <a:br>
              <a:rPr lang="en-US" sz="5500" b="0" dirty="0">
                <a:solidFill>
                  <a:srgbClr val="FFFF00"/>
                </a:solidFill>
                <a:effectLst/>
                <a:latin typeface="+mj-lt"/>
              </a:rPr>
            </a:br>
            <a:r>
              <a:rPr lang="vi-VN" sz="5500" b="0" dirty="0">
                <a:solidFill>
                  <a:srgbClr val="FFFF00"/>
                </a:solidFill>
                <a:effectLst/>
                <a:latin typeface="+mj-lt"/>
              </a:rPr>
              <a:t>AI mong tìm Chúa</a:t>
            </a:r>
            <a:br>
              <a:rPr lang="en-US" sz="5500" dirty="0">
                <a:solidFill>
                  <a:srgbClr val="FFFF00"/>
                </a:solidFill>
                <a:latin typeface="+mj-lt"/>
              </a:rPr>
            </a:br>
            <a:r>
              <a:rPr lang="en-US" sz="5500" i="1" dirty="0">
                <a:solidFill>
                  <a:schemeClr val="bg1"/>
                </a:solidFill>
                <a:latin typeface="+mj-lt"/>
              </a:rPr>
              <a:t>Kim Long</a:t>
            </a:r>
            <a:endParaRPr lang="en-US" sz="5500" b="0" i="1" dirty="0">
              <a:solidFill>
                <a:schemeClr val="bg1"/>
              </a:solidFill>
              <a:effectLst/>
              <a:latin typeface="+mj-lt"/>
            </a:endParaRPr>
          </a:p>
        </p:txBody>
      </p:sp>
    </p:spTree>
    <p:extLst>
      <p:ext uri="{BB962C8B-B14F-4D97-AF65-F5344CB8AC3E}">
        <p14:creationId xmlns:p14="http://schemas.microsoft.com/office/powerpoint/2010/main" val="11484157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939540" y="1352550"/>
            <a:ext cx="5181600" cy="1938992"/>
          </a:xfrm>
          <a:prstGeom prst="rect">
            <a:avLst/>
          </a:prstGeom>
        </p:spPr>
        <p:txBody>
          <a:bodyPr wrap="square">
            <a:spAutoFit/>
          </a:bodyPr>
          <a:lstStyle/>
          <a:p>
            <a:pPr algn="ctr"/>
            <a:r>
              <a:rPr lang="en-US" sz="4000" b="1" dirty="0">
                <a:solidFill>
                  <a:srgbClr val="FFFF00"/>
                </a:solidFill>
              </a:rPr>
              <a:t>CA DÂNG LỄ</a:t>
            </a:r>
          </a:p>
          <a:p>
            <a:pPr algn="ctr"/>
            <a:r>
              <a:rPr lang="vi-VN" sz="4000" b="1" dirty="0">
                <a:solidFill>
                  <a:srgbClr val="FFFF00"/>
                </a:solidFill>
              </a:rPr>
              <a:t>Lễ vật đời con</a:t>
            </a:r>
            <a:endParaRPr lang="en-US" sz="4000" b="1" dirty="0">
              <a:solidFill>
                <a:srgbClr val="FFFF00"/>
              </a:solidFill>
            </a:endParaRPr>
          </a:p>
          <a:p>
            <a:pPr algn="ctr"/>
            <a:r>
              <a:rPr lang="vi-VN" sz="4000" b="1" i="1" dirty="0">
                <a:solidFill>
                  <a:schemeClr val="bg1"/>
                </a:solidFill>
              </a:rPr>
              <a:t>Viễn Xứ</a:t>
            </a:r>
            <a:endParaRPr lang="en-US" sz="4000" b="1" i="1" dirty="0">
              <a:solidFill>
                <a:schemeClr val="bg1"/>
              </a:solidFill>
            </a:endParaRPr>
          </a:p>
        </p:txBody>
      </p:sp>
      <p:pic>
        <p:nvPicPr>
          <p:cNvPr id="6" name="Picture 5">
            <a:extLst>
              <a:ext uri="{FF2B5EF4-FFF2-40B4-BE49-F238E27FC236}">
                <a16:creationId xmlns:a16="http://schemas.microsoft.com/office/drawing/2014/main" id="{6D31FFCB-EC5D-2380-7E49-AE59A324DD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260" y="252846"/>
            <a:ext cx="3957205" cy="4675909"/>
          </a:xfrm>
          <a:prstGeom prst="rect">
            <a:avLst/>
          </a:prstGeom>
        </p:spPr>
      </p:pic>
    </p:spTree>
    <p:extLst>
      <p:ext uri="{BB962C8B-B14F-4D97-AF65-F5344CB8AC3E}">
        <p14:creationId xmlns:p14="http://schemas.microsoft.com/office/powerpoint/2010/main" val="12358554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a:solidFill>
                  <a:srgbClr val="FFFF00"/>
                </a:solidFill>
                <a:effectLst/>
                <a:latin typeface="+mj-lt"/>
              </a:rPr>
              <a:t>Tk1:</a:t>
            </a:r>
            <a:r>
              <a:rPr lang="en-US" sz="4800" dirty="0">
                <a:solidFill>
                  <a:schemeClr val="bg1"/>
                </a:solidFill>
                <a:latin typeface="+mj-lt"/>
              </a:rPr>
              <a:t> </a:t>
            </a:r>
            <a:r>
              <a:rPr lang="vi-VN" sz="4800" dirty="0">
                <a:solidFill>
                  <a:schemeClr val="bg1"/>
                </a:solidFill>
                <a:latin typeface="+mj-lt"/>
              </a:rPr>
              <a:t> Dâng lên Chúa này thân con yếu đuối mỏng manh. Từng ngày qua bao tội con xúc phạm tới Ngài. Chúa yêu con xóa mọi lỗi lầm lòng thống hối ăn năn, giờ con đến hiến trao cho Ngài.</a:t>
            </a:r>
            <a:endParaRPr lang="en-US" sz="4800" b="0" dirty="0">
              <a:solidFill>
                <a:schemeClr val="bg1"/>
              </a:solidFill>
              <a:effectLst/>
              <a:latin typeface="+mj-lt"/>
            </a:endParaRPr>
          </a:p>
        </p:txBody>
      </p:sp>
    </p:spTree>
    <p:extLst>
      <p:ext uri="{BB962C8B-B14F-4D97-AF65-F5344CB8AC3E}">
        <p14:creationId xmlns:p14="http://schemas.microsoft.com/office/powerpoint/2010/main" val="22009098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latin typeface="+mj-lt"/>
              </a:rPr>
              <a:t>Đk</a:t>
            </a:r>
            <a:r>
              <a:rPr lang="en-US" sz="4800" b="0" u="sng" dirty="0">
                <a:solidFill>
                  <a:srgbClr val="FFFF00"/>
                </a:solidFill>
                <a:effectLst/>
                <a:latin typeface="+mj-lt"/>
              </a:rPr>
              <a:t>:</a:t>
            </a:r>
            <a:r>
              <a:rPr lang="en-US" sz="4800" b="0" dirty="0">
                <a:solidFill>
                  <a:schemeClr val="bg1"/>
                </a:solidFill>
                <a:effectLst/>
                <a:latin typeface="+mj-lt"/>
              </a:rPr>
              <a:t> </a:t>
            </a:r>
            <a:r>
              <a:rPr lang="vi-VN" sz="4800" dirty="0">
                <a:solidFill>
                  <a:schemeClr val="bg1"/>
                </a:solidFill>
                <a:latin typeface="+mj-lt"/>
              </a:rPr>
              <a:t> Hiệp lòng xin dâng lên trót xác thân linh hồn. Chúa đoái nhận lễ vật đời con dâng Chúa. Trọn đời con xin dâng những đớn đau ưu phiền. Những hy sinh nhọc nhằn đời con dâng kính Ngài.</a:t>
            </a:r>
            <a:endParaRPr lang="en-US" sz="4800" b="0" dirty="0">
              <a:solidFill>
                <a:schemeClr val="bg1"/>
              </a:solidFill>
              <a:effectLst/>
              <a:latin typeface="+mj-lt"/>
            </a:endParaRPr>
          </a:p>
        </p:txBody>
      </p:sp>
    </p:spTree>
    <p:extLst>
      <p:ext uri="{BB962C8B-B14F-4D97-AF65-F5344CB8AC3E}">
        <p14:creationId xmlns:p14="http://schemas.microsoft.com/office/powerpoint/2010/main" val="37593992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a:solidFill>
                  <a:srgbClr val="FFFF00"/>
                </a:solidFill>
                <a:effectLst/>
                <a:latin typeface="+mj-lt"/>
              </a:rPr>
              <a:t>Tk2:</a:t>
            </a:r>
            <a:r>
              <a:rPr lang="en-US" sz="4800" b="0" dirty="0">
                <a:solidFill>
                  <a:srgbClr val="FFFF00"/>
                </a:solidFill>
                <a:effectLst/>
                <a:latin typeface="+mj-lt"/>
              </a:rPr>
              <a:t> </a:t>
            </a:r>
            <a:r>
              <a:rPr lang="vi-VN" sz="4800" dirty="0">
                <a:solidFill>
                  <a:schemeClr val="bg1"/>
                </a:solidFill>
                <a:latin typeface="+mj-lt"/>
              </a:rPr>
              <a:t> Dâng lên Chúa mọi âu lo thổn thức đời con. Nặng sầu vương khi chiều buông tái tê tâm hồn. Nép thân nơi suối nguồn nhân lành Ngài sẽ đỡ nâng con, đời con sẽ thảnh thơi yên </a:t>
            </a:r>
            <a:r>
              <a:rPr lang="vi-VN" sz="4800">
                <a:solidFill>
                  <a:schemeClr val="bg1"/>
                </a:solidFill>
                <a:latin typeface="+mj-lt"/>
              </a:rPr>
              <a:t>hàn.</a:t>
            </a:r>
            <a:endParaRPr lang="vi-VN" sz="4800" dirty="0">
              <a:solidFill>
                <a:schemeClr val="bg1"/>
              </a:solidFill>
              <a:latin typeface="+mj-lt"/>
            </a:endParaRPr>
          </a:p>
        </p:txBody>
      </p:sp>
    </p:spTree>
    <p:extLst>
      <p:ext uri="{BB962C8B-B14F-4D97-AF65-F5344CB8AC3E}">
        <p14:creationId xmlns:p14="http://schemas.microsoft.com/office/powerpoint/2010/main" val="21997094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latin typeface="+mj-lt"/>
              </a:rPr>
              <a:t>Đk</a:t>
            </a:r>
            <a:r>
              <a:rPr lang="en-US" sz="4800" b="0" u="sng" dirty="0">
                <a:solidFill>
                  <a:srgbClr val="FFFF00"/>
                </a:solidFill>
                <a:effectLst/>
                <a:latin typeface="+mj-lt"/>
              </a:rPr>
              <a:t>:</a:t>
            </a:r>
            <a:r>
              <a:rPr lang="en-US" sz="4800" b="0" dirty="0">
                <a:solidFill>
                  <a:schemeClr val="bg1"/>
                </a:solidFill>
                <a:effectLst/>
                <a:latin typeface="+mj-lt"/>
              </a:rPr>
              <a:t> </a:t>
            </a:r>
            <a:r>
              <a:rPr lang="vi-VN" sz="4800" dirty="0">
                <a:solidFill>
                  <a:schemeClr val="bg1"/>
                </a:solidFill>
                <a:latin typeface="+mj-lt"/>
              </a:rPr>
              <a:t> Hiệp lòng xin dâng lên trót xác thân linh hồn. Chúa đoái nhận lễ vật đời con dâng Chúa. Trọn đời con xin dâng những đớn đau ưu phiền. Những hy sinh nhọc nhằn đời con dâng kính Ngài.</a:t>
            </a:r>
            <a:endParaRPr lang="en-US" sz="4800" b="0" dirty="0">
              <a:solidFill>
                <a:schemeClr val="bg1"/>
              </a:solidFill>
              <a:effectLst/>
              <a:latin typeface="+mj-lt"/>
            </a:endParaRPr>
          </a:p>
        </p:txBody>
      </p:sp>
    </p:spTree>
    <p:extLst>
      <p:ext uri="{BB962C8B-B14F-4D97-AF65-F5344CB8AC3E}">
        <p14:creationId xmlns:p14="http://schemas.microsoft.com/office/powerpoint/2010/main" val="36889515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a:solidFill>
                  <a:srgbClr val="FFFF00"/>
                </a:solidFill>
                <a:effectLst/>
                <a:latin typeface="+mj-lt"/>
              </a:rPr>
              <a:t>Tk3:</a:t>
            </a:r>
            <a:r>
              <a:rPr lang="en-US" sz="4800" b="0" dirty="0">
                <a:solidFill>
                  <a:srgbClr val="FFFF00"/>
                </a:solidFill>
                <a:effectLst/>
                <a:latin typeface="+mj-lt"/>
              </a:rPr>
              <a:t> </a:t>
            </a:r>
            <a:r>
              <a:rPr lang="vi-VN" sz="4800" dirty="0">
                <a:solidFill>
                  <a:schemeClr val="bg1"/>
                </a:solidFill>
                <a:latin typeface="+mj-lt"/>
              </a:rPr>
              <a:t>Dâng lên Chúa mọi tâm tư chan chứa niềm vui. Lòng hân hoan nâng hồn lên hát câu cảm tạ. Chúa yêu thương dắt dìu tháng ngày dù bão táp phong ba, lòng con vẫn an vui trong Ngài.</a:t>
            </a:r>
          </a:p>
        </p:txBody>
      </p:sp>
    </p:spTree>
    <p:extLst>
      <p:ext uri="{BB962C8B-B14F-4D97-AF65-F5344CB8AC3E}">
        <p14:creationId xmlns:p14="http://schemas.microsoft.com/office/powerpoint/2010/main" val="37429160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latin typeface="+mj-lt"/>
              </a:rPr>
              <a:t>Đk</a:t>
            </a:r>
            <a:r>
              <a:rPr lang="en-US" sz="4800" b="0" u="sng" dirty="0">
                <a:solidFill>
                  <a:srgbClr val="FFFF00"/>
                </a:solidFill>
                <a:effectLst/>
                <a:latin typeface="+mj-lt"/>
              </a:rPr>
              <a:t>:</a:t>
            </a:r>
            <a:r>
              <a:rPr lang="en-US" sz="4800" b="0" dirty="0">
                <a:solidFill>
                  <a:schemeClr val="bg1"/>
                </a:solidFill>
                <a:effectLst/>
                <a:latin typeface="+mj-lt"/>
              </a:rPr>
              <a:t> </a:t>
            </a:r>
            <a:r>
              <a:rPr lang="vi-VN" sz="4800" dirty="0">
                <a:solidFill>
                  <a:schemeClr val="bg1"/>
                </a:solidFill>
                <a:latin typeface="+mj-lt"/>
              </a:rPr>
              <a:t> Hiệp lòng xin dâng lên trót xác thân linh hồn. Chúa đoái nhận lễ vật đời con dâng Chúa. Trọn đời con xin dâng những đớn đau ưu phiền. Những hy sinh nhọc nhằn đời con dâng kính Ngài.</a:t>
            </a:r>
            <a:endParaRPr lang="en-US" sz="4800" b="0" dirty="0">
              <a:solidFill>
                <a:schemeClr val="bg1"/>
              </a:solidFill>
              <a:effectLst/>
              <a:latin typeface="+mj-lt"/>
            </a:endParaRPr>
          </a:p>
        </p:txBody>
      </p:sp>
    </p:spTree>
    <p:extLst>
      <p:ext uri="{BB962C8B-B14F-4D97-AF65-F5344CB8AC3E}">
        <p14:creationId xmlns:p14="http://schemas.microsoft.com/office/powerpoint/2010/main" val="18460348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endParaRPr lang="en-US" sz="5500">
              <a:latin typeface="+mj-lt"/>
            </a:endParaRPr>
          </a:p>
        </p:txBody>
      </p:sp>
      <p:pic>
        <p:nvPicPr>
          <p:cNvPr id="5" name="Picture 4" descr="A person in a robe and a group of women in a doorway&#10;&#10;Description automatically generated">
            <a:extLst>
              <a:ext uri="{FF2B5EF4-FFF2-40B4-BE49-F238E27FC236}">
                <a16:creationId xmlns:a16="http://schemas.microsoft.com/office/drawing/2014/main" id="{B8D4859F-822B-47EB-8978-ECA2ECE40A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9272188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latin typeface="+mj-lt"/>
              </a:rPr>
              <a:t>Ca </a:t>
            </a:r>
            <a:r>
              <a:rPr lang="en-US" sz="6600" b="0" dirty="0" err="1">
                <a:solidFill>
                  <a:srgbClr val="FFFF00"/>
                </a:solidFill>
                <a:effectLst/>
                <a:latin typeface="+mj-lt"/>
              </a:rPr>
              <a:t>Nguyện</a:t>
            </a:r>
            <a:r>
              <a:rPr lang="en-US" sz="6600" b="0" dirty="0">
                <a:solidFill>
                  <a:srgbClr val="FFFF00"/>
                </a:solidFill>
                <a:effectLst/>
                <a:latin typeface="+mj-lt"/>
              </a:rPr>
              <a:t> </a:t>
            </a:r>
            <a:r>
              <a:rPr lang="en-US" sz="6600" b="0" dirty="0" err="1">
                <a:solidFill>
                  <a:srgbClr val="FFFF00"/>
                </a:solidFill>
                <a:effectLst/>
                <a:latin typeface="+mj-lt"/>
              </a:rPr>
              <a:t>Hiệp</a:t>
            </a:r>
            <a:r>
              <a:rPr lang="en-US" sz="6600" b="0" dirty="0">
                <a:solidFill>
                  <a:srgbClr val="FFFF00"/>
                </a:solidFill>
                <a:effectLst/>
                <a:latin typeface="+mj-lt"/>
              </a:rPr>
              <a:t> </a:t>
            </a:r>
            <a:r>
              <a:rPr lang="en-US" sz="6600" b="0" dirty="0" err="1">
                <a:solidFill>
                  <a:srgbClr val="FFFF00"/>
                </a:solidFill>
                <a:effectLst/>
                <a:latin typeface="+mj-lt"/>
              </a:rPr>
              <a:t>Lễ</a:t>
            </a:r>
            <a:br>
              <a:rPr lang="en-US" sz="6600" b="0" dirty="0">
                <a:solidFill>
                  <a:srgbClr val="FFFF00"/>
                </a:solidFill>
                <a:effectLst/>
                <a:latin typeface="+mj-lt"/>
              </a:rPr>
            </a:br>
            <a:r>
              <a:rPr lang="vi-VN" sz="6600" b="0" dirty="0">
                <a:solidFill>
                  <a:srgbClr val="FFFF00"/>
                </a:solidFill>
                <a:effectLst/>
                <a:latin typeface="+mj-lt"/>
              </a:rPr>
              <a:t>Đèn canh thức</a:t>
            </a:r>
            <a:br>
              <a:rPr lang="en-US" sz="6600" b="0" dirty="0">
                <a:solidFill>
                  <a:srgbClr val="FFFF00"/>
                </a:solidFill>
                <a:effectLst/>
                <a:latin typeface="+mj-lt"/>
              </a:rPr>
            </a:br>
            <a:r>
              <a:rPr lang="vi-VN" sz="6600" b="0" i="1" dirty="0">
                <a:solidFill>
                  <a:schemeClr val="bg1"/>
                </a:solidFill>
                <a:effectLst/>
                <a:latin typeface="+mj-lt"/>
              </a:rPr>
              <a:t>Thiên Lý</a:t>
            </a:r>
            <a:endParaRPr lang="en-US" sz="6600" b="0" i="1" dirty="0">
              <a:solidFill>
                <a:schemeClr val="bg1"/>
              </a:solidFill>
              <a:effectLst/>
              <a:latin typeface="+mj-lt"/>
            </a:endParaRPr>
          </a:p>
        </p:txBody>
      </p:sp>
    </p:spTree>
    <p:extLst>
      <p:ext uri="{BB962C8B-B14F-4D97-AF65-F5344CB8AC3E}">
        <p14:creationId xmlns:p14="http://schemas.microsoft.com/office/powerpoint/2010/main" val="3538784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dirty="0" err="1">
                <a:solidFill>
                  <a:srgbClr val="FFFF00"/>
                </a:solidFill>
                <a:effectLst/>
                <a:latin typeface="+mj-lt"/>
              </a:rPr>
              <a:t>Đk</a:t>
            </a:r>
            <a:r>
              <a:rPr lang="vi-VN" sz="6000" b="0" u="sng" dirty="0">
                <a:solidFill>
                  <a:srgbClr val="FFFF00"/>
                </a:solidFill>
                <a:effectLst/>
                <a:latin typeface="+mj-lt"/>
              </a:rPr>
              <a:t>:</a:t>
            </a:r>
            <a:r>
              <a:rPr lang="vi-VN" sz="6000" b="0" dirty="0">
                <a:solidFill>
                  <a:schemeClr val="bg1"/>
                </a:solidFill>
                <a:effectLst/>
                <a:latin typeface="+mj-lt"/>
              </a:rPr>
              <a:t> </a:t>
            </a:r>
            <a:r>
              <a:rPr lang="vi-VN" sz="6000" dirty="0">
                <a:solidFill>
                  <a:schemeClr val="bg1"/>
                </a:solidFill>
                <a:latin typeface="+mj-lt"/>
              </a:rPr>
              <a:t>Ai mong tìm Chúa, hãy vững tâm và mừng vui trong Ngài. Ai mến yêu ơn giải thoát, nào cùng nói Chúa vĩ đại nhường bao.</a:t>
            </a:r>
          </a:p>
        </p:txBody>
      </p:sp>
    </p:spTree>
    <p:extLst>
      <p:ext uri="{BB962C8B-B14F-4D97-AF65-F5344CB8AC3E}">
        <p14:creationId xmlns:p14="http://schemas.microsoft.com/office/powerpoint/2010/main" val="85795804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b="0" u="sng" dirty="0">
                <a:solidFill>
                  <a:srgbClr val="FFFF00"/>
                </a:solidFill>
                <a:effectLst/>
                <a:latin typeface="+mj-lt"/>
              </a:rPr>
              <a:t>Tk1:</a:t>
            </a:r>
            <a:r>
              <a:rPr lang="en-US" b="0" dirty="0">
                <a:solidFill>
                  <a:srgbClr val="FFFF00"/>
                </a:solidFill>
                <a:effectLst/>
                <a:latin typeface="+mj-lt"/>
              </a:rPr>
              <a:t> </a:t>
            </a:r>
            <a:r>
              <a:rPr lang="vi-VN" b="0" dirty="0">
                <a:solidFill>
                  <a:schemeClr val="bg1"/>
                </a:solidFill>
                <a:effectLst/>
                <a:latin typeface="+mj-lt"/>
              </a:rPr>
              <a:t>Vào trong lúc không ai ngờ, vào giờ chẳng ai nào biết thì Chúa sẽ đến. Vậy hãy sửa soạn tâm hồn để đón rước chúa với lòng sốt sắng đợi mong. Tựa sự khôn ngoan mẫu mực của năm cô nữ trinh đã mang dầu dự phòng theo rất chu toàn.</a:t>
            </a:r>
            <a:r>
              <a:rPr lang="vi-VN" dirty="0">
                <a:solidFill>
                  <a:schemeClr val="bg1"/>
                </a:solidFill>
                <a:latin typeface="+mj-lt"/>
              </a:rPr>
              <a:t> </a:t>
            </a:r>
            <a:endParaRPr lang="vi-VN" b="0" dirty="0">
              <a:solidFill>
                <a:schemeClr val="bg1"/>
              </a:solidFill>
              <a:effectLst/>
              <a:latin typeface="+mj-lt"/>
            </a:endParaRPr>
          </a:p>
        </p:txBody>
      </p:sp>
    </p:spTree>
    <p:extLst>
      <p:ext uri="{BB962C8B-B14F-4D97-AF65-F5344CB8AC3E}">
        <p14:creationId xmlns:p14="http://schemas.microsoft.com/office/powerpoint/2010/main" val="520350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latin typeface="+mj-lt"/>
              </a:rPr>
              <a:t>Đk</a:t>
            </a:r>
            <a:r>
              <a:rPr lang="en-US" sz="4800" b="0" u="sng" dirty="0">
                <a:solidFill>
                  <a:srgbClr val="FFFF00"/>
                </a:solidFill>
                <a:effectLst/>
                <a:latin typeface="+mj-lt"/>
              </a:rPr>
              <a:t>:</a:t>
            </a:r>
            <a:r>
              <a:rPr lang="en-US" sz="4800" b="0" dirty="0">
                <a:solidFill>
                  <a:schemeClr val="bg1"/>
                </a:solidFill>
                <a:effectLst/>
                <a:latin typeface="+mj-lt"/>
              </a:rPr>
              <a:t> </a:t>
            </a:r>
            <a:r>
              <a:rPr lang="vi-VN" sz="4800" b="0" dirty="0">
                <a:solidFill>
                  <a:schemeClr val="bg1"/>
                </a:solidFill>
                <a:effectLst/>
                <a:latin typeface="+mj-lt"/>
              </a:rPr>
              <a:t>Hãy luôn tỉnh thức dọn sẵn tinh thần chờ đón. Đón Chúa ngự trị mọi nơi trong đời ta. Hãy chuẩn bị chơ đời sống đức tin hôm nay lòng nhân đức và canh thức trước giờ ly biệt thế gian.</a:t>
            </a:r>
            <a:endParaRPr lang="en-US" sz="4800" b="0" dirty="0">
              <a:solidFill>
                <a:schemeClr val="bg1"/>
              </a:solidFill>
              <a:effectLst/>
              <a:latin typeface="+mj-lt"/>
            </a:endParaRPr>
          </a:p>
        </p:txBody>
      </p:sp>
    </p:spTree>
    <p:extLst>
      <p:ext uri="{BB962C8B-B14F-4D97-AF65-F5344CB8AC3E}">
        <p14:creationId xmlns:p14="http://schemas.microsoft.com/office/powerpoint/2010/main" val="17187707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b="0" u="sng" dirty="0">
                <a:solidFill>
                  <a:srgbClr val="FFFF00"/>
                </a:solidFill>
                <a:effectLst/>
                <a:latin typeface="+mj-lt"/>
              </a:rPr>
              <a:t>Tk2:</a:t>
            </a:r>
            <a:r>
              <a:rPr lang="en-US" b="0" dirty="0">
                <a:solidFill>
                  <a:schemeClr val="bg1"/>
                </a:solidFill>
                <a:effectLst/>
                <a:latin typeface="+mj-lt"/>
              </a:rPr>
              <a:t> </a:t>
            </a:r>
            <a:r>
              <a:rPr lang="vi-VN" b="0" dirty="0">
                <a:solidFill>
                  <a:schemeClr val="bg1"/>
                </a:solidFill>
                <a:effectLst/>
                <a:latin typeface="+mj-lt"/>
              </a:rPr>
              <a:t>Cần luôn thiết tha nguyện cầu để hồn mãi luôn tỉnh thức mà đón Chúa đến. Được lãi cả và thế trần nhưng sẽ đánh mất linh hồn đâu ích lợi chi.vì gian mau thoáng qua tựa như trong giấc mơ. Có chi bằng việc tìm kiếm nước thiên đàng.</a:t>
            </a:r>
            <a:endParaRPr lang="en-US" b="0" dirty="0">
              <a:solidFill>
                <a:schemeClr val="bg1"/>
              </a:solidFill>
              <a:effectLst/>
              <a:latin typeface="+mj-lt"/>
            </a:endParaRPr>
          </a:p>
        </p:txBody>
      </p:sp>
    </p:spTree>
    <p:extLst>
      <p:ext uri="{BB962C8B-B14F-4D97-AF65-F5344CB8AC3E}">
        <p14:creationId xmlns:p14="http://schemas.microsoft.com/office/powerpoint/2010/main" val="24262661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latin typeface="+mj-lt"/>
              </a:rPr>
              <a:t>Đk</a:t>
            </a:r>
            <a:r>
              <a:rPr lang="en-US" sz="4800" b="0" u="sng" dirty="0">
                <a:solidFill>
                  <a:srgbClr val="FFFF00"/>
                </a:solidFill>
                <a:effectLst/>
                <a:latin typeface="+mj-lt"/>
              </a:rPr>
              <a:t>:</a:t>
            </a:r>
            <a:r>
              <a:rPr lang="en-US" sz="4800" b="0" dirty="0">
                <a:solidFill>
                  <a:schemeClr val="bg1"/>
                </a:solidFill>
                <a:effectLst/>
                <a:latin typeface="+mj-lt"/>
              </a:rPr>
              <a:t> </a:t>
            </a:r>
            <a:r>
              <a:rPr lang="vi-VN" sz="4800" b="0" dirty="0">
                <a:solidFill>
                  <a:schemeClr val="bg1"/>
                </a:solidFill>
                <a:effectLst/>
                <a:latin typeface="+mj-lt"/>
              </a:rPr>
              <a:t>Hãy luôn tỉnh thức dọn sẵn tinh thần chờ đón. Đón Chúa ngự trị mọi nơi trong đời ta. Hãy chuẩn bị chơ đời sống đức tin hôm nay lòng nhân đức và canh thức trước giờ ly biệt thế gian.</a:t>
            </a:r>
            <a:endParaRPr lang="en-US" sz="4800" b="0" dirty="0">
              <a:solidFill>
                <a:schemeClr val="bg1"/>
              </a:solidFill>
              <a:effectLst/>
              <a:latin typeface="+mj-lt"/>
            </a:endParaRPr>
          </a:p>
        </p:txBody>
      </p:sp>
    </p:spTree>
    <p:extLst>
      <p:ext uri="{BB962C8B-B14F-4D97-AF65-F5344CB8AC3E}">
        <p14:creationId xmlns:p14="http://schemas.microsoft.com/office/powerpoint/2010/main" val="9712139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000" b="0" u="sng" dirty="0">
                <a:solidFill>
                  <a:srgbClr val="FFFF00"/>
                </a:solidFill>
                <a:effectLst/>
                <a:latin typeface="+mj-lt"/>
              </a:rPr>
              <a:t>Tk3:</a:t>
            </a:r>
            <a:r>
              <a:rPr lang="en-US" sz="4000" b="0" dirty="0">
                <a:solidFill>
                  <a:schemeClr val="bg1"/>
                </a:solidFill>
                <a:effectLst/>
                <a:latin typeface="+mj-lt"/>
              </a:rPr>
              <a:t> </a:t>
            </a:r>
            <a:r>
              <a:rPr lang="vi-VN" sz="4000" b="0" dirty="0">
                <a:solidFill>
                  <a:schemeClr val="bg1"/>
                </a:solidFill>
                <a:effectLst/>
                <a:latin typeface="+mj-lt"/>
              </a:rPr>
              <a:t>Phải khôn khéo mang theo dầu cầm đèn đón Con Người đến ngự trong vinh quang. </a:t>
            </a:r>
            <a:r>
              <a:rPr lang="vi-VN" sz="4000" dirty="0">
                <a:solidFill>
                  <a:schemeClr val="bg1"/>
                </a:solidFill>
                <a:latin typeface="+mj-lt"/>
              </a:rPr>
              <a:t>V</a:t>
            </a:r>
            <a:r>
              <a:rPr lang="vi-VN" sz="4000" b="0" dirty="0">
                <a:solidFill>
                  <a:schemeClr val="bg1"/>
                </a:solidFill>
                <a:effectLst/>
                <a:latin typeface="+mj-lt"/>
              </a:rPr>
              <a:t>à hãy giữ dầu trong lòng nung nấu đức mến mỗi ngày yêu Chúa nhiều hơn. Để tình yêu luôn lớn lên bằng hy sinh hãm mình. Vững tâm hồn cậy trông Chúa cách chân thành.</a:t>
            </a:r>
            <a:endParaRPr lang="en-US" sz="4000" b="0" dirty="0">
              <a:solidFill>
                <a:schemeClr val="bg1"/>
              </a:solidFill>
              <a:effectLst/>
              <a:latin typeface="+mj-lt"/>
            </a:endParaRPr>
          </a:p>
        </p:txBody>
      </p:sp>
    </p:spTree>
    <p:extLst>
      <p:ext uri="{BB962C8B-B14F-4D97-AF65-F5344CB8AC3E}">
        <p14:creationId xmlns:p14="http://schemas.microsoft.com/office/powerpoint/2010/main" val="24262661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latin typeface="+mj-lt"/>
              </a:rPr>
              <a:t>Đk</a:t>
            </a:r>
            <a:r>
              <a:rPr lang="en-US" sz="4800" b="0" u="sng" dirty="0">
                <a:solidFill>
                  <a:srgbClr val="FFFF00"/>
                </a:solidFill>
                <a:effectLst/>
                <a:latin typeface="+mj-lt"/>
              </a:rPr>
              <a:t>:</a:t>
            </a:r>
            <a:r>
              <a:rPr lang="en-US" sz="4800" b="0" dirty="0">
                <a:solidFill>
                  <a:schemeClr val="bg1"/>
                </a:solidFill>
                <a:effectLst/>
                <a:latin typeface="+mj-lt"/>
              </a:rPr>
              <a:t> </a:t>
            </a:r>
            <a:r>
              <a:rPr lang="vi-VN" sz="4800" b="0" dirty="0">
                <a:solidFill>
                  <a:schemeClr val="bg1"/>
                </a:solidFill>
                <a:effectLst/>
                <a:latin typeface="+mj-lt"/>
              </a:rPr>
              <a:t>Hãy luôn tỉnh thức dọn sẵn tinh thần chờ đón. Đón Chúa ngự trị mọi nơi trong đời ta. Hãy chuẩn bị chơ đời sống đức tin hôm nay lòng nhân đức và canh thức trước giờ ly biệt thế gian.</a:t>
            </a:r>
            <a:endParaRPr lang="en-US" sz="4800" b="0" dirty="0">
              <a:solidFill>
                <a:schemeClr val="bg1"/>
              </a:solidFill>
              <a:effectLst/>
              <a:latin typeface="+mj-lt"/>
            </a:endParaRPr>
          </a:p>
        </p:txBody>
      </p:sp>
    </p:spTree>
    <p:extLst>
      <p:ext uri="{BB962C8B-B14F-4D97-AF65-F5344CB8AC3E}">
        <p14:creationId xmlns:p14="http://schemas.microsoft.com/office/powerpoint/2010/main" val="33365114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9EA947-FA9A-4BB9-A2CE-589BC489A8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2354971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5500" b="0" dirty="0">
                <a:solidFill>
                  <a:srgbClr val="FFFF00"/>
                </a:solidFill>
                <a:effectLst/>
                <a:latin typeface="+mj-lt"/>
              </a:rPr>
              <a:t>Ca </a:t>
            </a:r>
            <a:r>
              <a:rPr lang="en-US" sz="5500" b="0" dirty="0" err="1">
                <a:solidFill>
                  <a:srgbClr val="FFFF00"/>
                </a:solidFill>
                <a:effectLst/>
                <a:latin typeface="+mj-lt"/>
              </a:rPr>
              <a:t>Kết</a:t>
            </a:r>
            <a:r>
              <a:rPr lang="en-US" sz="5500" b="0" dirty="0">
                <a:solidFill>
                  <a:srgbClr val="FFFF00"/>
                </a:solidFill>
                <a:effectLst/>
                <a:latin typeface="+mj-lt"/>
              </a:rPr>
              <a:t> </a:t>
            </a:r>
            <a:r>
              <a:rPr lang="en-US" sz="5500" b="0" dirty="0" err="1">
                <a:solidFill>
                  <a:srgbClr val="FFFF00"/>
                </a:solidFill>
                <a:effectLst/>
                <a:latin typeface="+mj-lt"/>
              </a:rPr>
              <a:t>Lễ</a:t>
            </a:r>
            <a:br>
              <a:rPr lang="en-US" sz="5500" b="0" dirty="0">
                <a:solidFill>
                  <a:srgbClr val="FFFF00"/>
                </a:solidFill>
                <a:effectLst/>
                <a:latin typeface="+mj-lt"/>
              </a:rPr>
            </a:br>
            <a:r>
              <a:rPr lang="vi-VN" sz="5500" b="0" dirty="0">
                <a:solidFill>
                  <a:srgbClr val="FFFF00"/>
                </a:solidFill>
                <a:effectLst/>
                <a:latin typeface="+mj-lt"/>
              </a:rPr>
              <a:t>Xin mẹ thương</a:t>
            </a:r>
            <a:br>
              <a:rPr lang="en-US" sz="5500" dirty="0">
                <a:solidFill>
                  <a:srgbClr val="FFFF00"/>
                </a:solidFill>
                <a:latin typeface="+mj-lt"/>
              </a:rPr>
            </a:br>
            <a:r>
              <a:rPr lang="vi-VN" sz="5500" i="1" dirty="0">
                <a:solidFill>
                  <a:schemeClr val="bg1"/>
                </a:solidFill>
                <a:latin typeface="+mj-lt"/>
              </a:rPr>
              <a:t>Hương Đan</a:t>
            </a:r>
            <a:endParaRPr lang="en-US" sz="5500" b="0" i="1" dirty="0">
              <a:solidFill>
                <a:schemeClr val="bg1"/>
              </a:solidFill>
              <a:effectLst/>
              <a:latin typeface="+mj-lt"/>
            </a:endParaRPr>
          </a:p>
        </p:txBody>
      </p:sp>
    </p:spTree>
    <p:extLst>
      <p:ext uri="{BB962C8B-B14F-4D97-AF65-F5344CB8AC3E}">
        <p14:creationId xmlns:p14="http://schemas.microsoft.com/office/powerpoint/2010/main" val="3508502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000" u="sng" dirty="0">
                <a:solidFill>
                  <a:srgbClr val="FFFF00"/>
                </a:solidFill>
                <a:latin typeface="+mj-lt"/>
              </a:rPr>
              <a:t>Tk</a:t>
            </a:r>
            <a:r>
              <a:rPr lang="en-US" sz="4000" b="0" u="sng" dirty="0">
                <a:solidFill>
                  <a:srgbClr val="FFFF00"/>
                </a:solidFill>
                <a:effectLst/>
                <a:latin typeface="+mj-lt"/>
              </a:rPr>
              <a:t>1:</a:t>
            </a:r>
            <a:r>
              <a:rPr lang="en-US" sz="4000" b="0" dirty="0">
                <a:solidFill>
                  <a:schemeClr val="bg1"/>
                </a:solidFill>
                <a:effectLst/>
                <a:latin typeface="+mj-lt"/>
              </a:rPr>
              <a:t> </a:t>
            </a:r>
            <a:r>
              <a:rPr lang="vi-VN" sz="4000" dirty="0">
                <a:solidFill>
                  <a:schemeClr val="bg1"/>
                </a:solidFill>
                <a:latin typeface="+mj-lt"/>
              </a:rPr>
              <a:t>Mẹ ơi Mẹ có thấu tiếng khóc than của bao linh hồn trong nơi luyện hình.  Từng ngày dài trông ngóng Mẹ hộ phù đỡ nâng đem rời xa khỏi chốn tối tăm.  Mẹ ơi Mẹ có thấu tiếng khấn van con đang khẩn cầu cho bao linh hồn.  Dù một ngày phiêu lãng và chiều về bỗng nghe tâm hồn thống hối bao lỗi lầm.  </a:t>
            </a:r>
            <a:endParaRPr lang="en-US" sz="4000" b="0" dirty="0">
              <a:solidFill>
                <a:schemeClr val="bg1"/>
              </a:solidFill>
              <a:effectLst/>
              <a:latin typeface="+mj-lt"/>
            </a:endParaRPr>
          </a:p>
        </p:txBody>
      </p:sp>
    </p:spTree>
    <p:extLst>
      <p:ext uri="{BB962C8B-B14F-4D97-AF65-F5344CB8AC3E}">
        <p14:creationId xmlns:p14="http://schemas.microsoft.com/office/powerpoint/2010/main" val="28175316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latin typeface="+mj-lt"/>
              </a:rPr>
              <a:t>Đk</a:t>
            </a:r>
            <a:r>
              <a:rPr lang="en-US" sz="5400" b="0" u="sng" dirty="0">
                <a:solidFill>
                  <a:srgbClr val="FFFF00"/>
                </a:solidFill>
                <a:effectLst/>
                <a:latin typeface="+mj-lt"/>
              </a:rPr>
              <a:t>:</a:t>
            </a:r>
            <a:r>
              <a:rPr lang="en-US" sz="5400" b="0" dirty="0">
                <a:solidFill>
                  <a:schemeClr val="bg1"/>
                </a:solidFill>
                <a:effectLst/>
                <a:latin typeface="+mj-lt"/>
              </a:rPr>
              <a:t> </a:t>
            </a:r>
            <a:r>
              <a:rPr lang="vi-VN" sz="5400" dirty="0">
                <a:solidFill>
                  <a:schemeClr val="bg1"/>
                </a:solidFill>
                <a:latin typeface="+mj-lt"/>
              </a:rPr>
              <a:t>Hỡi Mẹ nhân lành nguyện xin thương đến lời con kêu khấn từ nơi thế gian bùn nhơ.  Hỡi Mẹ nhân lành nguyện xin thương đến lời con kêu khấn vì bao tháng năm mong chờ.  </a:t>
            </a:r>
            <a:endParaRPr lang="vi-VN" sz="5400" b="0" dirty="0">
              <a:solidFill>
                <a:schemeClr val="bg1"/>
              </a:solidFill>
              <a:effectLst/>
              <a:latin typeface="+mj-lt"/>
            </a:endParaRPr>
          </a:p>
        </p:txBody>
      </p:sp>
    </p:spTree>
    <p:extLst>
      <p:ext uri="{BB962C8B-B14F-4D97-AF65-F5344CB8AC3E}">
        <p14:creationId xmlns:p14="http://schemas.microsoft.com/office/powerpoint/2010/main" val="4278353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500" b="0" u="sng" dirty="0">
                <a:solidFill>
                  <a:srgbClr val="FFFF00"/>
                </a:solidFill>
                <a:effectLst/>
                <a:latin typeface="+mj-lt"/>
              </a:rPr>
              <a:t>Tk1</a:t>
            </a:r>
            <a:r>
              <a:rPr lang="vi-VN" sz="5500" b="0" u="sng" dirty="0">
                <a:solidFill>
                  <a:srgbClr val="FFFF00"/>
                </a:solidFill>
                <a:effectLst/>
                <a:latin typeface="+mj-lt"/>
              </a:rPr>
              <a:t>:</a:t>
            </a:r>
            <a:r>
              <a:rPr lang="vi-VN" sz="5500" b="0" dirty="0">
                <a:solidFill>
                  <a:schemeClr val="bg1"/>
                </a:solidFill>
                <a:effectLst/>
                <a:latin typeface="+mj-lt"/>
              </a:rPr>
              <a:t> </a:t>
            </a:r>
            <a:r>
              <a:rPr lang="vi-VN" sz="5500" dirty="0">
                <a:solidFill>
                  <a:schemeClr val="bg1"/>
                </a:solidFill>
                <a:latin typeface="+mj-lt"/>
              </a:rPr>
              <a:t>Con kính lạy Chúa Trời nguyện đến giúp con, van lạy Chúa xin mau cứu trợ con, xin cho những người muốn hại con, phải điếu đứng và hổ ngươi.</a:t>
            </a:r>
          </a:p>
        </p:txBody>
      </p:sp>
    </p:spTree>
    <p:extLst>
      <p:ext uri="{BB962C8B-B14F-4D97-AF65-F5344CB8AC3E}">
        <p14:creationId xmlns:p14="http://schemas.microsoft.com/office/powerpoint/2010/main" val="1519906175"/>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000" u="sng" dirty="0">
                <a:solidFill>
                  <a:srgbClr val="FFFF00"/>
                </a:solidFill>
                <a:latin typeface="+mj-lt"/>
              </a:rPr>
              <a:t>Tk2</a:t>
            </a:r>
            <a:r>
              <a:rPr lang="en-US" sz="4000" b="0" u="sng" dirty="0">
                <a:solidFill>
                  <a:srgbClr val="FFFF00"/>
                </a:solidFill>
                <a:effectLst/>
                <a:latin typeface="+mj-lt"/>
              </a:rPr>
              <a:t>:</a:t>
            </a:r>
            <a:r>
              <a:rPr lang="en-US" sz="4000" b="0" dirty="0">
                <a:solidFill>
                  <a:schemeClr val="bg1"/>
                </a:solidFill>
                <a:effectLst/>
                <a:latin typeface="+mj-lt"/>
              </a:rPr>
              <a:t> </a:t>
            </a:r>
            <a:r>
              <a:rPr lang="vi-VN" sz="4000" dirty="0">
                <a:solidFill>
                  <a:schemeClr val="bg1"/>
                </a:solidFill>
                <a:latin typeface="+mj-lt"/>
              </a:rPr>
              <a:t>Mẹ ơi Mẹ có thấu những đớn đau của bao linh hồn trong nơi luyện hình.  Vì tội tình lầm lỡ mà đành chịu lãng quên trong vực sâu xa cách Thánh Nhan.  Này con xin dâng hết những hy sinh của bao tháng ngày trên nơi dương trần.  Nhờ thập tự Con Chúa đã một lần đóng đinh xin tẩy xoá hết bao tội tình. </a:t>
            </a:r>
            <a:endParaRPr lang="en-US" sz="4000" b="0" dirty="0">
              <a:solidFill>
                <a:schemeClr val="bg1"/>
              </a:solidFill>
              <a:effectLst/>
              <a:latin typeface="+mj-lt"/>
            </a:endParaRPr>
          </a:p>
        </p:txBody>
      </p:sp>
    </p:spTree>
    <p:extLst>
      <p:ext uri="{BB962C8B-B14F-4D97-AF65-F5344CB8AC3E}">
        <p14:creationId xmlns:p14="http://schemas.microsoft.com/office/powerpoint/2010/main" val="17727488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latin typeface="+mj-lt"/>
              </a:rPr>
              <a:t>Đk</a:t>
            </a:r>
            <a:r>
              <a:rPr lang="en-US" sz="5400" b="0" u="sng" dirty="0">
                <a:solidFill>
                  <a:srgbClr val="FFFF00"/>
                </a:solidFill>
                <a:effectLst/>
                <a:latin typeface="+mj-lt"/>
              </a:rPr>
              <a:t>:</a:t>
            </a:r>
            <a:r>
              <a:rPr lang="en-US" sz="5400" b="0" dirty="0">
                <a:solidFill>
                  <a:schemeClr val="bg1"/>
                </a:solidFill>
                <a:effectLst/>
                <a:latin typeface="+mj-lt"/>
              </a:rPr>
              <a:t> </a:t>
            </a:r>
            <a:r>
              <a:rPr lang="vi-VN" sz="5400" dirty="0">
                <a:solidFill>
                  <a:schemeClr val="bg1"/>
                </a:solidFill>
                <a:latin typeface="+mj-lt"/>
              </a:rPr>
              <a:t>Hỡi Mẹ nhân lành nguyện xin thương đến lời con kêu khấn từ nơi thế gian bùn nhơ.  Hỡi Mẹ nhân lành nguyện xin thương đến lời con kêu khấn vì bao tháng năm mong chờ.  </a:t>
            </a:r>
            <a:endParaRPr lang="vi-VN" sz="5400" b="0" dirty="0">
              <a:solidFill>
                <a:schemeClr val="bg1"/>
              </a:solidFill>
              <a:effectLst/>
              <a:latin typeface="+mj-lt"/>
            </a:endParaRPr>
          </a:p>
        </p:txBody>
      </p:sp>
    </p:spTree>
    <p:extLst>
      <p:ext uri="{BB962C8B-B14F-4D97-AF65-F5344CB8AC3E}">
        <p14:creationId xmlns:p14="http://schemas.microsoft.com/office/powerpoint/2010/main" val="40075789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holding candles&#10;&#10;Description automatically generated">
            <a:extLst>
              <a:ext uri="{FF2B5EF4-FFF2-40B4-BE49-F238E27FC236}">
                <a16:creationId xmlns:a16="http://schemas.microsoft.com/office/drawing/2014/main" id="{4A9BED64-D7D3-4CC7-B94D-5F9C846CB8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217453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dirty="0" err="1">
                <a:solidFill>
                  <a:srgbClr val="FFFF00"/>
                </a:solidFill>
                <a:effectLst/>
                <a:latin typeface="+mj-lt"/>
              </a:rPr>
              <a:t>Đk</a:t>
            </a:r>
            <a:r>
              <a:rPr lang="vi-VN" sz="6000" b="0" u="sng" dirty="0">
                <a:solidFill>
                  <a:srgbClr val="FFFF00"/>
                </a:solidFill>
                <a:effectLst/>
                <a:latin typeface="+mj-lt"/>
              </a:rPr>
              <a:t>:</a:t>
            </a:r>
            <a:r>
              <a:rPr lang="vi-VN" sz="6000" b="0" dirty="0">
                <a:solidFill>
                  <a:schemeClr val="bg1"/>
                </a:solidFill>
                <a:effectLst/>
                <a:latin typeface="+mj-lt"/>
              </a:rPr>
              <a:t> </a:t>
            </a:r>
            <a:r>
              <a:rPr lang="vi-VN" sz="6000" dirty="0">
                <a:solidFill>
                  <a:schemeClr val="bg1"/>
                </a:solidFill>
                <a:latin typeface="+mj-lt"/>
              </a:rPr>
              <a:t>Ai mong tìm Chúa, hãy vững tâm và mừng vui trong Ngài. Ai mến yêu ơn giải thoát, nào cùng nói Chúa vĩ đại nhường bao.</a:t>
            </a:r>
          </a:p>
        </p:txBody>
      </p:sp>
    </p:spTree>
    <p:extLst>
      <p:ext uri="{BB962C8B-B14F-4D97-AF65-F5344CB8AC3E}">
        <p14:creationId xmlns:p14="http://schemas.microsoft.com/office/powerpoint/2010/main" val="3113253294"/>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1247</TotalTime>
  <Words>2126</Words>
  <Application>Microsoft Office PowerPoint</Application>
  <PresentationFormat>On-screen Show (16:9)</PresentationFormat>
  <Paragraphs>114</Paragraphs>
  <Slides>82</Slides>
  <Notes>1</Notes>
  <HiddenSlides>0</HiddenSlides>
  <MMClips>0</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82</vt:i4>
      </vt:variant>
    </vt:vector>
  </HeadingPairs>
  <TitlesOfParts>
    <vt:vector size="97" baseType="lpstr">
      <vt:lpstr>Arial</vt:lpstr>
      <vt:lpstr>Calibri</vt:lpstr>
      <vt:lpstr>Times New Roman</vt:lpstr>
      <vt:lpstr>UTM American Sans</vt:lpstr>
      <vt:lpstr>Office Theme</vt:lpstr>
      <vt:lpstr>12_Office Theme</vt:lpstr>
      <vt:lpstr>36_Default Design</vt:lpstr>
      <vt:lpstr>10_Office Theme</vt:lpstr>
      <vt:lpstr>37_Default Design</vt:lpstr>
      <vt:lpstr>6_Office Theme</vt:lpstr>
      <vt:lpstr>7_Office Theme</vt:lpstr>
      <vt:lpstr>8_Office Theme</vt:lpstr>
      <vt:lpstr>9_Office Theme</vt:lpstr>
      <vt:lpstr>1_Office Theme</vt:lpstr>
      <vt:lpstr>26_Office Theme</vt:lpstr>
      <vt:lpstr>PowerPoint Presentation</vt:lpstr>
      <vt:lpstr>TẬP HÁT CỘNG ĐOÀN</vt:lpstr>
      <vt:lpstr>Đk: Lạy Chúa, Thiên Chúa con tôn thờ, linh hồn con luôn khao khát Ngài.</vt:lpstr>
      <vt:lpstr>Anh em hãy tỉnh thức và hãy sẵn sàng, vì vào giờ anh em không ngờ Con Người sẽ đến.</vt:lpstr>
      <vt:lpstr>PowerPoint Presentation</vt:lpstr>
      <vt:lpstr>Ca Nhập Lễ AI mong tìm Chúa Kim Long</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PowerPoint Presentation</vt:lpstr>
      <vt:lpstr>Thánh Vịnh 62 Chúa Nhật XXXII Thường Niên Năm A Lm. Kim Long 04 Câu</vt:lpstr>
      <vt:lpstr>Đk: Lạy Chúa, Thiên Chúa con tôn thờ, linh hồn con luôn khao khát Ngài.</vt:lpstr>
      <vt:lpstr>Tk1: Thân lạy Chúa, Đấng con tôn thờ, này con nao nao trông tìm Chúa, linh hồn con khát khao, thân xác con hao mòn, như đất khô cằn hằng trông mong nước nguồn.</vt:lpstr>
      <vt:lpstr>Đk: Lạy Chúa, Thiên Chúa con tôn thờ, linh hồn con luôn khao khát Ngài.</vt:lpstr>
      <vt:lpstr>Tk2: Mong được tới ngắm tôn nhan Ngài, nhìn xem vinh quang uy lực Chúa. Ân tình của Chúa luôn cao quý hơn sinh mạng, con muốn vang lời mà ca khen suốt đời.</vt:lpstr>
      <vt:lpstr>Đk: Lạy Chúa, Thiên Chúa con tôn thờ, linh hồn con luôn khao khát Ngài.</vt:lpstr>
      <vt:lpstr>Tk3: Con nguyện ước chúc khen trọn đời, và xin giơ tay kêu cầu Chúa. Nay hồn con sướng vui như mới tham dự tiệc, câu hát trên miệng mừng vui hoan chúc Ngài.</vt:lpstr>
      <vt:lpstr>Đk: Lạy Chúa, Thiên Chúa con tôn thờ, linh hồn con luôn khao khát Ngài.</vt:lpstr>
      <vt:lpstr>Tk4: Mơ tưởng Chúa mỗi khi lên giường, và qua năm canh con thầm nhắc. Bởi Ngài đã đoái thương luôn cứu nguy hộ phù, nương bóng tay Ngài, miệng con vui hát mừng.</vt:lpstr>
      <vt:lpstr>Đk: Lạy Chúa, Thiên Chúa con tôn thờ, linh hồn con luôn khao khát Ngài.</vt:lpstr>
      <vt:lpstr>PowerPoint Presentation</vt:lpstr>
      <vt:lpstr>PowerPoint Presentation</vt:lpstr>
      <vt:lpstr>Anh em hãy tỉnh thức và hãy sẵn sàng, vì vào giờ anh em không ngờ Con Người sẽ đến.</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PowerPoint Presentation</vt:lpstr>
      <vt:lpstr>PowerPoint Presentation</vt:lpstr>
      <vt:lpstr>Tk1:  Dâng lên Chúa này thân con yếu đuối mỏng manh. Từng ngày qua bao tội con xúc phạm tới Ngài. Chúa yêu con xóa mọi lỗi lầm lòng thống hối ăn năn, giờ con đến hiến trao cho Ngài.</vt:lpstr>
      <vt:lpstr>Đk:  Hiệp lòng xin dâng lên trót xác thân linh hồn. Chúa đoái nhận lễ vật đời con dâng Chúa. Trọn đời con xin dâng những đớn đau ưu phiền. Những hy sinh nhọc nhằn đời con dâng kính Ngài.</vt:lpstr>
      <vt:lpstr>Tk2:  Dâng lên Chúa mọi âu lo thổn thức đời con. Nặng sầu vương khi chiều buông tái tê tâm hồn. Nép thân nơi suối nguồn nhân lành Ngài sẽ đỡ nâng con, đời con sẽ thảnh thơi yên hàn.</vt:lpstr>
      <vt:lpstr>Đk:  Hiệp lòng xin dâng lên trót xác thân linh hồn. Chúa đoái nhận lễ vật đời con dâng Chúa. Trọn đời con xin dâng những đớn đau ưu phiền. Những hy sinh nhọc nhằn đời con dâng kính Ngài.</vt:lpstr>
      <vt:lpstr>Tk3: Dâng lên Chúa mọi tâm tư chan chứa niềm vui. Lòng hân hoan nâng hồn lên hát câu cảm tạ. Chúa yêu thương dắt dìu tháng ngày dù bão táp phong ba, lòng con vẫn an vui trong Ngài.</vt:lpstr>
      <vt:lpstr>Đk:  Hiệp lòng xin dâng lên trót xác thân linh hồn. Chúa đoái nhận lễ vật đời con dâng Chúa. Trọn đời con xin dâng những đớn đau ưu phiền. Những hy sinh nhọc nhằn đời con dâng kính Ngài.</vt:lpstr>
      <vt:lpstr>PowerPoint Presentation</vt:lpstr>
      <vt:lpstr>PowerPoint Presentation</vt:lpstr>
      <vt:lpstr>Ca Nguyện Hiệp Lễ Đèn canh thức Thiên Lý</vt:lpstr>
      <vt:lpstr>Tk1: Vào trong lúc không ai ngờ, vào giờ chẳng ai nào biết thì Chúa sẽ đến. Vậy hãy sửa soạn tâm hồn để đón rước chúa với lòng sốt sắng đợi mong. Tựa sự khôn ngoan mẫu mực của năm cô nữ trinh đã mang dầu dự phòng theo rất chu toàn. </vt:lpstr>
      <vt:lpstr>Đk: Hãy luôn tỉnh thức dọn sẵn tinh thần chờ đón. Đón Chúa ngự trị mọi nơi trong đời ta. Hãy chuẩn bị chơ đời sống đức tin hôm nay lòng nhân đức và canh thức trước giờ ly biệt thế gian.</vt:lpstr>
      <vt:lpstr>Tk2: Cần luôn thiết tha nguyện cầu để hồn mãi luôn tỉnh thức mà đón Chúa đến. Được lãi cả và thế trần nhưng sẽ đánh mất linh hồn đâu ích lợi chi.vì gian mau thoáng qua tựa như trong giấc mơ. Có chi bằng việc tìm kiếm nước thiên đàng.</vt:lpstr>
      <vt:lpstr>Đk: Hãy luôn tỉnh thức dọn sẵn tinh thần chờ đón. Đón Chúa ngự trị mọi nơi trong đời ta. Hãy chuẩn bị chơ đời sống đức tin hôm nay lòng nhân đức và canh thức trước giờ ly biệt thế gian.</vt:lpstr>
      <vt:lpstr>Tk3: Phải khôn khéo mang theo dầu cầm đèn đón Con Người đến ngự trong vinh quang. Và hãy giữ dầu trong lòng nung nấu đức mến mỗi ngày yêu Chúa nhiều hơn. Để tình yêu luôn lớn lên bằng hy sinh hãm mình. Vững tâm hồn cậy trông Chúa cách chân thành.</vt:lpstr>
      <vt:lpstr>Đk: Hãy luôn tỉnh thức dọn sẵn tinh thần chờ đón. Đón Chúa ngự trị mọi nơi trong đời ta. Hãy chuẩn bị chơ đời sống đức tin hôm nay lòng nhân đức và canh thức trước giờ ly biệt thế gian.</vt:lpstr>
      <vt:lpstr>PowerPoint Presentation</vt:lpstr>
      <vt:lpstr>Ca Kết Lễ Xin mẹ thương Hương Đan</vt:lpstr>
      <vt:lpstr>Tk1: Mẹ ơi Mẹ có thấu tiếng khóc than của bao linh hồn trong nơi luyện hình.  Từng ngày dài trông ngóng Mẹ hộ phù đỡ nâng đem rời xa khỏi chốn tối tăm.  Mẹ ơi Mẹ có thấu tiếng khấn van con đang khẩn cầu cho bao linh hồn.  Dù một ngày phiêu lãng và chiều về bỗng nghe tâm hồn thống hối bao lỗi lầm.  </vt:lpstr>
      <vt:lpstr>Đk: Hỡi Mẹ nhân lành nguyện xin thương đến lời con kêu khấn từ nơi thế gian bùn nhơ.  Hỡi Mẹ nhân lành nguyện xin thương đến lời con kêu khấn vì bao tháng năm mong chờ.  </vt:lpstr>
      <vt:lpstr>Tk2: Mẹ ơi Mẹ có thấu những đớn đau của bao linh hồn trong nơi luyện hình.  Vì tội tình lầm lỡ mà đành chịu lãng quên trong vực sâu xa cách Thánh Nhan.  Này con xin dâng hết những hy sinh của bao tháng ngày trên nơi dương trần.  Nhờ thập tự Con Chúa đã một lần đóng đinh xin tẩy xoá hết bao tội tình. </vt:lpstr>
      <vt:lpstr>Đk: Hỡi Mẹ nhân lành nguyện xin thương đến lời con kêu khấn từ nơi thế gian bùn nhơ.  Hỡi Mẹ nhân lành nguyện xin thương đến lời con kêu khấn vì bao tháng năm mong chờ.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158</cp:revision>
  <dcterms:created xsi:type="dcterms:W3CDTF">2023-05-21T07:25:42Z</dcterms:created>
  <dcterms:modified xsi:type="dcterms:W3CDTF">2026-09-07T08:40:19Z</dcterms:modified>
</cp:coreProperties>
</file>