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6.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7.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8.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84" r:id="rId3"/>
    <p:sldMasterId id="2147483692" r:id="rId4"/>
    <p:sldMasterId id="2147483704" r:id="rId5"/>
    <p:sldMasterId id="2147483712" r:id="rId6"/>
    <p:sldMasterId id="2147483724" r:id="rId7"/>
    <p:sldMasterId id="2147483736" r:id="rId8"/>
    <p:sldMasterId id="2147483748" r:id="rId9"/>
  </p:sldMasterIdLst>
  <p:notesMasterIdLst>
    <p:notesMasterId r:id="rId89"/>
  </p:notesMasterIdLst>
  <p:sldIdLst>
    <p:sldId id="9709" r:id="rId10"/>
    <p:sldId id="359" r:id="rId11"/>
    <p:sldId id="9697" r:id="rId12"/>
    <p:sldId id="9700" r:id="rId13"/>
    <p:sldId id="9788" r:id="rId14"/>
    <p:sldId id="262" r:id="rId15"/>
    <p:sldId id="2590" r:id="rId16"/>
    <p:sldId id="2592" r:id="rId17"/>
    <p:sldId id="9686" r:id="rId18"/>
    <p:sldId id="9706" r:id="rId19"/>
    <p:sldId id="9789" r:id="rId20"/>
    <p:sldId id="9758" r:id="rId21"/>
    <p:sldId id="9759" r:id="rId22"/>
    <p:sldId id="9760" r:id="rId23"/>
    <p:sldId id="9761" r:id="rId24"/>
    <p:sldId id="9762" r:id="rId25"/>
    <p:sldId id="9763" r:id="rId26"/>
    <p:sldId id="9764" r:id="rId27"/>
    <p:sldId id="9765" r:id="rId28"/>
    <p:sldId id="9766" r:id="rId29"/>
    <p:sldId id="9767" r:id="rId30"/>
    <p:sldId id="9768" r:id="rId31"/>
    <p:sldId id="9769" r:id="rId32"/>
    <p:sldId id="9770" r:id="rId33"/>
    <p:sldId id="9771" r:id="rId34"/>
    <p:sldId id="9772" r:id="rId35"/>
    <p:sldId id="9773" r:id="rId36"/>
    <p:sldId id="9790" r:id="rId37"/>
    <p:sldId id="9720" r:id="rId38"/>
    <p:sldId id="9792" r:id="rId39"/>
    <p:sldId id="9755" r:id="rId40"/>
    <p:sldId id="2640" r:id="rId41"/>
    <p:sldId id="2641" r:id="rId42"/>
    <p:sldId id="9688" r:id="rId43"/>
    <p:sldId id="2644" r:id="rId44"/>
    <p:sldId id="9689" r:id="rId45"/>
    <p:sldId id="2647" r:id="rId46"/>
    <p:sldId id="9690" r:id="rId47"/>
    <p:sldId id="2650" r:id="rId48"/>
    <p:sldId id="9691" r:id="rId49"/>
    <p:sldId id="9721" r:id="rId50"/>
    <p:sldId id="9793" r:id="rId51"/>
    <p:sldId id="2702" r:id="rId52"/>
    <p:sldId id="9726" r:id="rId53"/>
    <p:sldId id="9774" r:id="rId54"/>
    <p:sldId id="9775" r:id="rId55"/>
    <p:sldId id="9776" r:id="rId56"/>
    <p:sldId id="9777" r:id="rId57"/>
    <p:sldId id="9778" r:id="rId58"/>
    <p:sldId id="9779" r:id="rId59"/>
    <p:sldId id="9780" r:id="rId60"/>
    <p:sldId id="9781" r:id="rId61"/>
    <p:sldId id="9782" r:id="rId62"/>
    <p:sldId id="9783" r:id="rId63"/>
    <p:sldId id="9784" r:id="rId64"/>
    <p:sldId id="9785" r:id="rId65"/>
    <p:sldId id="9786" r:id="rId66"/>
    <p:sldId id="9787" r:id="rId67"/>
    <p:sldId id="9753" r:id="rId68"/>
    <p:sldId id="1680" r:id="rId69"/>
    <p:sldId id="9611" r:id="rId70"/>
    <p:sldId id="9645" r:id="rId71"/>
    <p:sldId id="9692" r:id="rId72"/>
    <p:sldId id="9757" r:id="rId73"/>
    <p:sldId id="9756" r:id="rId74"/>
    <p:sldId id="313" r:id="rId75"/>
    <p:sldId id="9664" r:id="rId76"/>
    <p:sldId id="9665" r:id="rId77"/>
    <p:sldId id="9693" r:id="rId78"/>
    <p:sldId id="9707" r:id="rId79"/>
    <p:sldId id="9667" r:id="rId80"/>
    <p:sldId id="9708" r:id="rId81"/>
    <p:sldId id="9730" r:id="rId82"/>
    <p:sldId id="9701" r:id="rId83"/>
    <p:sldId id="9702" r:id="rId84"/>
    <p:sldId id="9703" r:id="rId85"/>
    <p:sldId id="9704" r:id="rId86"/>
    <p:sldId id="9705" r:id="rId87"/>
    <p:sldId id="9791" r:id="rId88"/>
  </p:sldIdLst>
  <p:sldSz cx="9144000" cy="5143500" type="screen16x9"/>
  <p:notesSz cx="6858000" cy="9144000"/>
  <p:embeddedFontLst>
    <p:embeddedFont>
      <p:font typeface="UTM American Sans" panose="02040603050506020204" pitchFamily="18" charset="0"/>
      <p:regular r:id="rId9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3300"/>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73" autoAdjust="0"/>
    <p:restoredTop sz="94652"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1306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notesMaster" Target="notesMasters/notesMaster1.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5.xml"/><Relationship Id="rId90" Type="http://schemas.openxmlformats.org/officeDocument/2006/relationships/font" Target="fonts/font1.fntdata"/><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 Type="http://schemas.openxmlformats.org/officeDocument/2006/relationships/slideMaster" Target="slideMasters/slideMaster8.xml"/><Relationship Id="rId51" Type="http://schemas.openxmlformats.org/officeDocument/2006/relationships/slide" Target="slides/slide42.xml"/><Relationship Id="rId72" Type="http://schemas.openxmlformats.org/officeDocument/2006/relationships/slide" Target="slides/slide63.xml"/><Relationship Id="rId80" Type="http://schemas.openxmlformats.org/officeDocument/2006/relationships/slide" Target="slides/slide71.xml"/><Relationship Id="rId85" Type="http://schemas.openxmlformats.org/officeDocument/2006/relationships/slide" Target="slides/slide76.xml"/><Relationship Id="rId93"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7" Type="http://schemas.openxmlformats.org/officeDocument/2006/relationships/slideMaster" Target="slideMasters/slideMaster7.xml"/><Relationship Id="rId71" Type="http://schemas.openxmlformats.org/officeDocument/2006/relationships/slide" Target="slides/slide62.xml"/><Relationship Id="rId92" Type="http://schemas.openxmlformats.org/officeDocument/2006/relationships/viewProps" Target="viewProps.xml"/><Relationship Id="rId2" Type="http://schemas.openxmlformats.org/officeDocument/2006/relationships/slideMaster" Target="slideMasters/slideMaster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2C2E55-0B7A-46B6-89E3-C427EE1C5D7F}" type="datetimeFigureOut">
              <a:rPr lang="en-US" smtClean="0"/>
              <a:t>10/17/2026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2BE05B-CEB4-4C3A-A639-A17791DAD581}" type="slidenum">
              <a:rPr lang="en-US" smtClean="0"/>
              <a:t>‹#›</a:t>
            </a:fld>
            <a:endParaRPr lang="en-US"/>
          </a:p>
        </p:txBody>
      </p:sp>
    </p:spTree>
    <p:extLst>
      <p:ext uri="{BB962C8B-B14F-4D97-AF65-F5344CB8AC3E}">
        <p14:creationId xmlns:p14="http://schemas.microsoft.com/office/powerpoint/2010/main" val="1591124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72BE05B-CEB4-4C3A-A639-A17791DAD581}" type="slidenum">
              <a:rPr lang="en-US" smtClean="0"/>
              <a:t>68</a:t>
            </a:fld>
            <a:endParaRPr lang="en-US"/>
          </a:p>
        </p:txBody>
      </p:sp>
    </p:spTree>
    <p:extLst>
      <p:ext uri="{BB962C8B-B14F-4D97-AF65-F5344CB8AC3E}">
        <p14:creationId xmlns:p14="http://schemas.microsoft.com/office/powerpoint/2010/main" val="1019085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839617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684144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52333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93642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87870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9192345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81310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7153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1037964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825070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610199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58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9172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223085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83141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613802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89426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96264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12593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3849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93099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1244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561072540"/>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48384020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223782314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33503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87875004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39902160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9474503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4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97544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18269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367186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873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77404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80694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35248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81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393793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2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412790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00439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16203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30B6AECE-F762-405E-A9F9-80749D3B17FE}" type="slidenum">
              <a:rPr lang="en-US"/>
              <a:pPr>
                <a:defRPr/>
              </a:pPr>
              <a:t>‹#›</a:t>
            </a:fld>
            <a:endParaRPr lang="en-US"/>
          </a:p>
        </p:txBody>
      </p:sp>
    </p:spTree>
    <p:extLst>
      <p:ext uri="{BB962C8B-B14F-4D97-AF65-F5344CB8AC3E}">
        <p14:creationId xmlns:p14="http://schemas.microsoft.com/office/powerpoint/2010/main" val="11080369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A036BCFC-0261-44C7-B52D-A98F9B981B28}" type="slidenum">
              <a:rPr lang="en-US"/>
              <a:pPr>
                <a:defRPr/>
              </a:pPr>
              <a:t>‹#›</a:t>
            </a:fld>
            <a:endParaRPr lang="en-US"/>
          </a:p>
        </p:txBody>
      </p:sp>
    </p:spTree>
    <p:extLst>
      <p:ext uri="{BB962C8B-B14F-4D97-AF65-F5344CB8AC3E}">
        <p14:creationId xmlns:p14="http://schemas.microsoft.com/office/powerpoint/2010/main" val="14259776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lvl1pPr>
          </a:lstStyle>
          <a:p>
            <a:pPr>
              <a:defRPr/>
            </a:pPr>
            <a:endParaRPr lang="en-US"/>
          </a:p>
        </p:txBody>
      </p:sp>
      <p:sp>
        <p:nvSpPr>
          <p:cNvPr id="6" name="Rectangle 5"/>
          <p:cNvSpPr>
            <a:spLocks noGrp="1" noChangeArrowheads="1"/>
          </p:cNvSpPr>
          <p:nvPr>
            <p:ph type="ftr" sz="quarter" idx="11"/>
          </p:nvPr>
        </p:nvSpPr>
        <p:spPr/>
        <p:txBody>
          <a:bodyPr/>
          <a:lstStyle>
            <a:lvl1pPr>
              <a:defRPr/>
            </a:lvl1pPr>
          </a:lstStyle>
          <a:p>
            <a:pPr>
              <a:defRPr/>
            </a:pPr>
            <a:endParaRPr lang="en-US"/>
          </a:p>
        </p:txBody>
      </p:sp>
      <p:sp>
        <p:nvSpPr>
          <p:cNvPr id="7" name="Rectangle 6"/>
          <p:cNvSpPr>
            <a:spLocks noGrp="1" noChangeArrowheads="1"/>
          </p:cNvSpPr>
          <p:nvPr>
            <p:ph type="sldNum" sz="quarter" idx="12"/>
          </p:nvPr>
        </p:nvSpPr>
        <p:spPr/>
        <p:txBody>
          <a:bodyPr/>
          <a:lstStyle>
            <a:lvl1pPr>
              <a:defRPr/>
            </a:lvl1pPr>
          </a:lstStyle>
          <a:p>
            <a:pPr>
              <a:defRPr/>
            </a:pPr>
            <a:fld id="{EE882164-64AF-4813-9BBB-7A12F931FA0E}" type="slidenum">
              <a:rPr lang="en-US"/>
              <a:pPr>
                <a:defRPr/>
              </a:pPr>
              <a:t>‹#›</a:t>
            </a:fld>
            <a:endParaRPr lang="en-US"/>
          </a:p>
        </p:txBody>
      </p:sp>
    </p:spTree>
    <p:extLst>
      <p:ext uri="{BB962C8B-B14F-4D97-AF65-F5344CB8AC3E}">
        <p14:creationId xmlns:p14="http://schemas.microsoft.com/office/powerpoint/2010/main" val="7484857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DB709D22-BAB0-4F79-B0C6-3A5AD063986E}" type="slidenum">
              <a:rPr lang="en-US"/>
              <a:pPr>
                <a:defRPr/>
              </a:pPr>
              <a:t>‹#›</a:t>
            </a:fld>
            <a:endParaRPr lang="en-US"/>
          </a:p>
        </p:txBody>
      </p:sp>
    </p:spTree>
    <p:extLst>
      <p:ext uri="{BB962C8B-B14F-4D97-AF65-F5344CB8AC3E}">
        <p14:creationId xmlns:p14="http://schemas.microsoft.com/office/powerpoint/2010/main" val="26771107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lvl1pPr>
          </a:lstStyle>
          <a:p>
            <a:pPr>
              <a:defRPr/>
            </a:pPr>
            <a:endParaRPr lang="en-US"/>
          </a:p>
        </p:txBody>
      </p:sp>
      <p:sp>
        <p:nvSpPr>
          <p:cNvPr id="3" name="Rectangle 5"/>
          <p:cNvSpPr>
            <a:spLocks noGrp="1" noChangeArrowheads="1"/>
          </p:cNvSpPr>
          <p:nvPr>
            <p:ph type="ftr" sz="quarter" idx="11"/>
          </p:nvPr>
        </p:nvSpPr>
        <p:spPr/>
        <p:txBody>
          <a:bodyPr/>
          <a:lstStyle>
            <a:lvl1pPr>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vl1pPr>
          </a:lstStyle>
          <a:p>
            <a:pPr>
              <a:defRPr/>
            </a:pPr>
            <a:fld id="{E4B6C1C5-E091-4325-A7FB-826ADBD54AF5}" type="slidenum">
              <a:rPr lang="en-US"/>
              <a:pPr>
                <a:defRPr/>
              </a:pPr>
              <a:t>‹#›</a:t>
            </a:fld>
            <a:endParaRPr lang="en-US"/>
          </a:p>
        </p:txBody>
      </p:sp>
    </p:spTree>
    <p:extLst>
      <p:ext uri="{BB962C8B-B14F-4D97-AF65-F5344CB8AC3E}">
        <p14:creationId xmlns:p14="http://schemas.microsoft.com/office/powerpoint/2010/main" val="30153815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Content Placeholder 2"/>
          <p:cNvSpPr>
            <a:spLocks noGrp="1"/>
          </p:cNvSpPr>
          <p:nvPr>
            <p:ph idx="1"/>
          </p:nvPr>
        </p:nvSpPr>
        <p:spPr>
          <a:xfrm>
            <a:off x="457200" y="1200151"/>
            <a:ext cx="8229600" cy="33944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8A115E5-8745-4216-9AE1-5F2F4097CAD5}" type="slidenum">
              <a:rPr lang="en-US"/>
              <a:pPr>
                <a:defRPr/>
              </a:pPr>
              <a:t>‹#›</a:t>
            </a:fld>
            <a:endParaRPr lang="en-US"/>
          </a:p>
        </p:txBody>
      </p:sp>
    </p:spTree>
    <p:extLst>
      <p:ext uri="{BB962C8B-B14F-4D97-AF65-F5344CB8AC3E}">
        <p14:creationId xmlns:p14="http://schemas.microsoft.com/office/powerpoint/2010/main" val="24346591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lvl1pPr>
          </a:lstStyle>
          <a:p>
            <a:pPr>
              <a:defRPr/>
            </a:pPr>
            <a:endParaRPr lang="en-US"/>
          </a:p>
        </p:txBody>
      </p:sp>
      <p:sp>
        <p:nvSpPr>
          <p:cNvPr id="4" name="Rectangle 5"/>
          <p:cNvSpPr>
            <a:spLocks noGrp="1" noChangeArrowheads="1"/>
          </p:cNvSpPr>
          <p:nvPr>
            <p:ph type="ftr" sz="quarter" idx="11"/>
          </p:nvPr>
        </p:nvSpPr>
        <p:spPr/>
        <p:txBody>
          <a:bodyPr/>
          <a:lstStyle>
            <a:lvl1pPr>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vl1pPr>
          </a:lstStyle>
          <a:p>
            <a:pPr>
              <a:defRPr/>
            </a:pPr>
            <a:fld id="{AEFACC6D-1749-434E-8C30-49D0F452E83C}" type="slidenum">
              <a:rPr lang="en-US"/>
              <a:pPr>
                <a:defRPr/>
              </a:pPr>
              <a:t>‹#›</a:t>
            </a:fld>
            <a:endParaRPr lang="en-US"/>
          </a:p>
        </p:txBody>
      </p:sp>
    </p:spTree>
    <p:extLst>
      <p:ext uri="{BB962C8B-B14F-4D97-AF65-F5344CB8AC3E}">
        <p14:creationId xmlns:p14="http://schemas.microsoft.com/office/powerpoint/2010/main" val="1297279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906428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3293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2565819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772814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4145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026212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15541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797497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677180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0361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61988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181386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248184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6760260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329448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336538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061959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32061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665362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966110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742348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068337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982001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871277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845319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7155996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9803643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880692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1675038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445384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4680121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632848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310033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5891864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0719409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321386381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55680494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CA3318-CD7F-4429-B228-68E731F393B3}"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1889026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CA3318-CD7F-4429-B228-68E731F393B3}"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398801498"/>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CA3318-CD7F-4429-B228-68E731F393B3}"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06946931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7924001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CA3318-CD7F-4429-B228-68E731F393B3}"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408768264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23751058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CA3318-CD7F-4429-B228-68E731F393B3}"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E0FACC7-18D8-454B-9C92-E00093DDE167}" type="slidenum">
              <a:rPr lang="en-US" smtClean="0"/>
              <a:t>‹#›</a:t>
            </a:fld>
            <a:endParaRPr lang="en-US"/>
          </a:p>
        </p:txBody>
      </p:sp>
    </p:spTree>
    <p:extLst>
      <p:ext uri="{BB962C8B-B14F-4D97-AF65-F5344CB8AC3E}">
        <p14:creationId xmlns:p14="http://schemas.microsoft.com/office/powerpoint/2010/main" val="221866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image" Target="../media/image4.jpg"/><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5" Type="http://schemas.openxmlformats.org/officeDocument/2006/relationships/slideLayout" Target="../slideLayouts/slideLayout45.xml"/><Relationship Id="rId4" Type="http://schemas.openxmlformats.org/officeDocument/2006/relationships/slideLayout" Target="../slideLayouts/slideLayout44.xml"/><Relationship Id="rId9" Type="http://schemas.openxmlformats.org/officeDocument/2006/relationships/image" Target="../media/image4.jp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image" Target="../media/image1.jpg"/><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image" Target="../media/image2.jpg"/><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theme" Target="../theme/theme7.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8.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5.jp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9.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999573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80221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7365624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Lst>
  <mc:AlternateContent xmlns:mc="http://schemas.openxmlformats.org/markup-compatibility/2006" xmlns:p14="http://schemas.microsoft.com/office/powerpoint/2010/main">
    <mc:Choice Requires="p14">
      <p:transition p14:dur="10" advClick="0"/>
    </mc:Choice>
    <mc:Fallback xmlns="">
      <p:transition advClick="0"/>
    </mc:Fallback>
  </mc:AlternateConten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839A25E-7F15-44F1-94F4-2A12B1BB4C41}"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78E1B59D-EAE0-479E-86E9-837E634517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7374637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bwMode="auto">
          <a:xfrm>
            <a:off x="457200" y="205979"/>
            <a:ext cx="82296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6147"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2"/>
          </p:nvPr>
        </p:nvSpPr>
        <p:spPr bwMode="auto">
          <a:xfrm>
            <a:off x="457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8" name="Rectangle 5"/>
          <p:cNvSpPr>
            <a:spLocks noGrp="1" noChangeArrowheads="1"/>
          </p:cNvSpPr>
          <p:nvPr>
            <p:ph type="ftr" sz="quarter" idx="3"/>
          </p:nvPr>
        </p:nvSpPr>
        <p:spPr bwMode="auto">
          <a:xfrm>
            <a:off x="3124200" y="4683919"/>
            <a:ext cx="2895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fontAlgn="auto" hangingPunct="1">
              <a:lnSpc>
                <a:spcPct val="100000"/>
              </a:lnSpc>
              <a:spcBef>
                <a:spcPts val="0"/>
              </a:spcBef>
              <a:spcAft>
                <a:spcPts val="0"/>
              </a:spcAft>
              <a:defRPr sz="1400" b="0">
                <a:solidFill>
                  <a:srgbClr val="000000"/>
                </a:solidFill>
                <a:latin typeface="+mn-lt"/>
                <a:cs typeface="+mn-cs"/>
              </a:defRPr>
            </a:lvl1pPr>
          </a:lstStyle>
          <a:p>
            <a:pPr>
              <a:defRPr/>
            </a:pPr>
            <a:endParaRPr lang="en-US"/>
          </a:p>
        </p:txBody>
      </p:sp>
      <p:sp>
        <p:nvSpPr>
          <p:cNvPr id="9" name="Rectangle 6"/>
          <p:cNvSpPr>
            <a:spLocks noGrp="1" noChangeArrowheads="1"/>
          </p:cNvSpPr>
          <p:nvPr>
            <p:ph type="sldNum" sz="quarter" idx="4"/>
          </p:nvPr>
        </p:nvSpPr>
        <p:spPr bwMode="auto">
          <a:xfrm>
            <a:off x="6553200" y="4683919"/>
            <a:ext cx="2133600" cy="3571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lnSpc>
                <a:spcPct val="100000"/>
              </a:lnSpc>
              <a:defRPr sz="1400" b="0">
                <a:solidFill>
                  <a:srgbClr val="000000"/>
                </a:solidFill>
                <a:latin typeface="Arial" panose="020B0604020202020204" pitchFamily="34" charset="0"/>
              </a:defRPr>
            </a:lvl1pPr>
          </a:lstStyle>
          <a:p>
            <a:pPr fontAlgn="base">
              <a:spcBef>
                <a:spcPct val="0"/>
              </a:spcBef>
              <a:spcAft>
                <a:spcPct val="0"/>
              </a:spcAft>
              <a:defRPr/>
            </a:pPr>
            <a:fld id="{0363BCF7-B196-4513-AC8D-3A0C7964A06D}" type="slidenum">
              <a:rPr lang="en-US">
                <a:cs typeface="Arial" panose="020B0604020202020204" pitchFamily="34" charset="0"/>
              </a:rPr>
              <a:pPr fontAlgn="base">
                <a:spcBef>
                  <a:spcPct val="0"/>
                </a:spcBef>
                <a:spcAft>
                  <a:spcPct val="0"/>
                </a:spcAft>
                <a:defRPr/>
              </a:pPr>
              <a:t>‹#›</a:t>
            </a:fld>
            <a:endParaRPr lang="en-US">
              <a:cs typeface="Arial" panose="020B0604020202020204" pitchFamily="34" charset="0"/>
            </a:endParaRPr>
          </a:p>
        </p:txBody>
      </p:sp>
    </p:spTree>
    <p:extLst>
      <p:ext uri="{BB962C8B-B14F-4D97-AF65-F5344CB8AC3E}">
        <p14:creationId xmlns:p14="http://schemas.microsoft.com/office/powerpoint/2010/main" val="283250106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Lst>
  <p:txStyles>
    <p:titleStyle>
      <a:lvl1pPr algn="ctr" rtl="0" eaLnBrk="0" fontAlgn="base" hangingPunct="0">
        <a:spcBef>
          <a:spcPct val="0"/>
        </a:spcBef>
        <a:spcAft>
          <a:spcPct val="0"/>
        </a:spcAft>
        <a:defRPr sz="4400">
          <a:solidFill>
            <a:schemeClr val="tx2"/>
          </a:solidFill>
          <a:latin typeface="Arial" panose="020B060402020202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Arial" panose="020B0604020202020204" pitchFamily="34" charset="0"/>
          <a:ea typeface="+mn-ea"/>
          <a:cs typeface="+mn-cs"/>
        </a:defRPr>
      </a:lvl1pPr>
      <a:lvl2pPr marL="742950" indent="-285750" algn="l" rtl="0" eaLnBrk="0" fontAlgn="base" hangingPunct="0">
        <a:spcBef>
          <a:spcPct val="20000"/>
        </a:spcBef>
        <a:spcAft>
          <a:spcPct val="0"/>
        </a:spcAft>
        <a:buChar char="–"/>
        <a:defRPr sz="2800">
          <a:solidFill>
            <a:schemeClr val="tx1"/>
          </a:solidFill>
          <a:latin typeface="Arial" panose="020B0604020202020204" pitchFamily="34" charset="0"/>
        </a:defRPr>
      </a:lvl2pPr>
      <a:lvl3pPr marL="1143000" indent="-228600" algn="l" rtl="0" eaLnBrk="0" fontAlgn="base" hangingPunct="0">
        <a:spcBef>
          <a:spcPct val="20000"/>
        </a:spcBef>
        <a:spcAft>
          <a:spcPct val="0"/>
        </a:spcAft>
        <a:buChar char="•"/>
        <a:defRPr sz="2400">
          <a:solidFill>
            <a:schemeClr val="tx1"/>
          </a:solidFill>
          <a:latin typeface="Arial" panose="020B0604020202020204" pitchFamily="34" charset="0"/>
        </a:defRPr>
      </a:lvl3pPr>
      <a:lvl4pPr marL="1600200" indent="-228600" algn="l" rtl="0" eaLnBrk="0" fontAlgn="base" hangingPunct="0">
        <a:spcBef>
          <a:spcPct val="20000"/>
        </a:spcBef>
        <a:spcAft>
          <a:spcPct val="0"/>
        </a:spcAft>
        <a:buChar char="–"/>
        <a:defRPr sz="2000">
          <a:solidFill>
            <a:schemeClr val="tx1"/>
          </a:solidFill>
          <a:latin typeface="Arial" panose="020B0604020202020204" pitchFamily="34" charset="0"/>
        </a:defRPr>
      </a:lvl4pPr>
      <a:lvl5pPr marL="2057400" indent="-228600" algn="l" rtl="0" eaLnBrk="0" fontAlgn="base" hangingPunct="0">
        <a:spcBef>
          <a:spcPct val="20000"/>
        </a:spcBef>
        <a:spcAft>
          <a:spcPct val="0"/>
        </a:spcAft>
        <a:buChar char="»"/>
        <a:defRPr sz="2000">
          <a:solidFill>
            <a:schemeClr val="tx1"/>
          </a:solidFill>
          <a:latin typeface="Arial" panose="020B060402020202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9610594"/>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2AE39482-4EB0-4B14-B26D-943EB7BAF646}"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B58B6E9-FDE9-4331-BD41-48738A3DE83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6530256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8C5753A-1453-406A-BAC8-7D2531B9D24F}" type="datetimeFigureOut">
              <a:rPr lang="en-US" smtClean="0">
                <a:solidFill>
                  <a:prstClr val="black">
                    <a:tint val="75000"/>
                  </a:prstClr>
                </a:solidFill>
              </a:rPr>
              <a:pPr/>
              <a:t>10/17/2026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5A35A08-1557-4307-94B7-3280B9FE170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702202"/>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E8CA3318-CD7F-4429-B228-68E731F393B3}" type="datetimeFigureOut">
              <a:rPr lang="en-US" smtClean="0"/>
              <a:t>10/17/2026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FE0FACC7-18D8-454B-9C92-E00093DDE167}" type="slidenum">
              <a:rPr lang="en-US" smtClean="0"/>
              <a:t>‹#›</a:t>
            </a:fld>
            <a:endParaRPr lang="en-US"/>
          </a:p>
        </p:txBody>
      </p:sp>
    </p:spTree>
    <p:extLst>
      <p:ext uri="{BB962C8B-B14F-4D97-AF65-F5344CB8AC3E}">
        <p14:creationId xmlns:p14="http://schemas.microsoft.com/office/powerpoint/2010/main" val="1042177464"/>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1.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1.xml"/></Relationships>
</file>

<file path=ppt/slides/_rels/slide5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6.jpg"/><Relationship Id="rId1" Type="http://schemas.openxmlformats.org/officeDocument/2006/relationships/slideLayout" Target="../slideLayouts/slideLayout81.xml"/></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6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g"/><Relationship Id="rId1" Type="http://schemas.openxmlformats.org/officeDocument/2006/relationships/slideLayout" Target="../slideLayouts/slideLayout48.xml"/></Relationships>
</file>

<file path=ppt/slides/_rels/slide6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A30426-CE4F-1AF4-C043-3265CAB2CB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2422248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dirty="0" err="1">
                <a:solidFill>
                  <a:srgbClr val="FFFF00"/>
                </a:solidFill>
                <a:effectLst/>
                <a:latin typeface="+mj-lt"/>
                <a:cs typeface="Times New Roman" pitchFamily="18" charset="0"/>
              </a:rPr>
              <a:t>Tập</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Hát</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Cộng</a:t>
            </a:r>
            <a:r>
              <a:rPr lang="en-US" sz="5500" b="0" dirty="0">
                <a:solidFill>
                  <a:srgbClr val="FFFF00"/>
                </a:solidFill>
                <a:effectLst/>
                <a:latin typeface="+mj-lt"/>
                <a:cs typeface="Times New Roman" pitchFamily="18" charset="0"/>
              </a:rPr>
              <a:t> </a:t>
            </a:r>
            <a:r>
              <a:rPr lang="en-US" sz="5500" b="0" dirty="0" err="1">
                <a:solidFill>
                  <a:srgbClr val="FFFF00"/>
                </a:solidFill>
                <a:effectLst/>
                <a:latin typeface="+mj-lt"/>
                <a:cs typeface="Times New Roman" pitchFamily="18" charset="0"/>
              </a:rPr>
              <a:t>Đoàn</a:t>
            </a:r>
            <a:endParaRPr lang="en-US" sz="55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561998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5070649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fontScale="85000" lnSpcReduction="20000"/>
          </a:bodyPr>
          <a:lstStyle/>
          <a:p>
            <a:pPr marL="0" indent="0" algn="just">
              <a:lnSpc>
                <a:spcPct val="120000"/>
              </a:lnSpc>
              <a:buNone/>
            </a:pPr>
            <a:r>
              <a:rPr lang="en-US" sz="5500" b="0" u="sng" dirty="0" err="1">
                <a:solidFill>
                  <a:srgbClr val="FFFF00"/>
                </a:solidFill>
                <a:effectLst/>
                <a:latin typeface="+mj-lt"/>
                <a:cs typeface="Times New Roman" panose="02020603050405020304" pitchFamily="18" charset="0"/>
              </a:rPr>
              <a:t>Allêluia-Allêluia</a:t>
            </a:r>
            <a:endParaRPr lang="en-US" sz="5500" b="0" dirty="0">
              <a:solidFill>
                <a:srgbClr val="FFFF00"/>
              </a:solidFill>
              <a:effectLst/>
              <a:latin typeface="+mj-lt"/>
              <a:cs typeface="Times New Roman" panose="02020603050405020304" pitchFamily="18" charset="0"/>
            </a:endParaRPr>
          </a:p>
          <a:p>
            <a:pPr marL="0" indent="0" algn="just">
              <a:lnSpc>
                <a:spcPct val="120000"/>
              </a:lnSpc>
              <a:buNone/>
            </a:pPr>
            <a:r>
              <a:rPr lang="en-US" sz="7800" b="0" dirty="0" err="1">
                <a:solidFill>
                  <a:schemeClr val="bg1"/>
                </a:solidFill>
                <a:effectLst/>
                <a:latin typeface="+mj-lt"/>
                <a:cs typeface="Times New Roman" panose="02020603050405020304" pitchFamily="18" charset="0"/>
              </a:rPr>
              <a:t>Phúc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cho</a:t>
            </a:r>
            <a:r>
              <a:rPr lang="en-US" sz="7800" b="0" dirty="0">
                <a:solidFill>
                  <a:schemeClr val="bg1"/>
                </a:solidFill>
                <a:effectLst/>
                <a:latin typeface="+mj-lt"/>
                <a:cs typeface="Times New Roman" panose="02020603050405020304" pitchFamily="18" charset="0"/>
              </a:rPr>
              <a:t> ai </a:t>
            </a:r>
            <a:r>
              <a:rPr lang="en-US" sz="7800" b="0" dirty="0" err="1">
                <a:solidFill>
                  <a:schemeClr val="bg1"/>
                </a:solidFill>
                <a:effectLst/>
                <a:latin typeface="+mj-lt"/>
                <a:cs typeface="Times New Roman" panose="02020603050405020304" pitchFamily="18" charset="0"/>
              </a:rPr>
              <a:t>bị</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bách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hại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chính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đạo</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N</a:t>
            </a:r>
            <a:r>
              <a:rPr lang="vi-VN" sz="7800" b="0" dirty="0">
                <a:solidFill>
                  <a:schemeClr val="bg1"/>
                </a:solidFill>
                <a:effectLst/>
                <a:latin typeface="+mj-lt"/>
                <a:cs typeface="Times New Roman" panose="02020603050405020304" pitchFamily="18" charset="0"/>
              </a:rPr>
              <a:t>ư</a:t>
            </a:r>
            <a:r>
              <a:rPr lang="en-US" sz="7800" b="0" dirty="0" err="1">
                <a:solidFill>
                  <a:schemeClr val="bg1"/>
                </a:solidFill>
                <a:effectLst/>
                <a:latin typeface="+mj-lt"/>
                <a:cs typeface="Times New Roman" panose="02020603050405020304" pitchFamily="18" charset="0"/>
              </a:rPr>
              <a:t>ớc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Trời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là</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của</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họ</a:t>
            </a:r>
            <a:r>
              <a:rPr lang="en-US" sz="7800" b="0" dirty="0">
                <a:solidFill>
                  <a:schemeClr val="bg1"/>
                </a:solidFill>
                <a:effectLst/>
                <a:latin typeface="+mj-lt"/>
                <a:cs typeface="Times New Roman" panose="02020603050405020304" pitchFamily="18" charset="0"/>
              </a:rPr>
              <a:t>. </a:t>
            </a:r>
          </a:p>
          <a:p>
            <a:pPr marL="0" indent="0" algn="just">
              <a:lnSpc>
                <a:spcPct val="120000"/>
              </a:lnSpc>
              <a:buNone/>
            </a:pPr>
            <a:r>
              <a:rPr lang="en-US" sz="5500" b="0" dirty="0">
                <a:solidFill>
                  <a:schemeClr val="bg1"/>
                </a:solidFill>
                <a:effectLst/>
                <a:latin typeface="+mj-lt"/>
                <a:cs typeface="Times New Roman" panose="02020603050405020304" pitchFamily="18" charset="0"/>
              </a:rPr>
              <a:t>						</a:t>
            </a:r>
            <a:r>
              <a:rPr lang="en-US" sz="5500" b="0" u="sng" dirty="0" err="1">
                <a:solidFill>
                  <a:srgbClr val="FFFF00"/>
                </a:solidFill>
                <a:effectLst/>
                <a:latin typeface="+mj-lt"/>
                <a:cs typeface="Times New Roman" panose="02020603050405020304" pitchFamily="18" charset="0"/>
              </a:rPr>
              <a:t>Allêluia</a:t>
            </a:r>
            <a:r>
              <a:rPr lang="en-US" sz="5500" b="0" u="sng" dirty="0">
                <a:solidFill>
                  <a:srgbClr val="FFFF00"/>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025234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71A21B-54C6-72AC-85F5-5D2DFCD606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903"/>
            <a:ext cx="9144000" cy="5137693"/>
          </a:xfrm>
          <a:prstGeom prst="rect">
            <a:avLst/>
          </a:prstGeom>
        </p:spPr>
      </p:pic>
    </p:spTree>
    <p:extLst>
      <p:ext uri="{BB962C8B-B14F-4D97-AF65-F5344CB8AC3E}">
        <p14:creationId xmlns:p14="http://schemas.microsoft.com/office/powerpoint/2010/main" val="2546410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u="sng" dirty="0">
                <a:solidFill>
                  <a:srgbClr val="FFFF00"/>
                </a:solidFill>
                <a:effectLst/>
                <a:latin typeface="+mj-lt"/>
                <a:ea typeface="Tahoma" pitchFamily="34" charset="0"/>
                <a:cs typeface="Times New Roman" pitchFamily="18" charset="0"/>
              </a:rPr>
              <a:t>Ca </a:t>
            </a:r>
            <a:r>
              <a:rPr lang="en-US" sz="5500" b="0" u="sng" dirty="0" err="1">
                <a:solidFill>
                  <a:srgbClr val="FFFF00"/>
                </a:solidFill>
                <a:effectLst/>
                <a:latin typeface="+mj-lt"/>
                <a:ea typeface="Tahoma" pitchFamily="34" charset="0"/>
                <a:cs typeface="Times New Roman" pitchFamily="18" charset="0"/>
              </a:rPr>
              <a:t>nhập</a:t>
            </a:r>
            <a:r>
              <a:rPr lang="en-US" sz="5500" b="0" u="sng" dirty="0">
                <a:solidFill>
                  <a:srgbClr val="FFFF00"/>
                </a:solidFill>
                <a:effectLst/>
                <a:latin typeface="+mj-lt"/>
                <a:ea typeface="Tahoma" pitchFamily="34" charset="0"/>
                <a:cs typeface="Times New Roman" pitchFamily="18" charset="0"/>
              </a:rPr>
              <a:t> </a:t>
            </a:r>
            <a:r>
              <a:rPr lang="en-US" sz="5500" b="0" u="sng" dirty="0" err="1">
                <a:solidFill>
                  <a:srgbClr val="FFFF00"/>
                </a:solidFill>
                <a:effectLst/>
                <a:latin typeface="+mj-lt"/>
                <a:ea typeface="Tahoma" pitchFamily="34" charset="0"/>
                <a:cs typeface="Times New Roman" pitchFamily="18" charset="0"/>
              </a:rPr>
              <a:t>lễ</a:t>
            </a:r>
            <a:br>
              <a:rPr lang="en-US" sz="5500" b="0" u="sng" dirty="0">
                <a:solidFill>
                  <a:srgbClr val="FFFF00"/>
                </a:solidFill>
                <a:effectLst/>
                <a:latin typeface="+mj-lt"/>
                <a:ea typeface="Tahoma" pitchFamily="34" charset="0"/>
                <a:cs typeface="Times New Roman" pitchFamily="18" charset="0"/>
              </a:rPr>
            </a:br>
            <a:r>
              <a:rPr lang="en-US" sz="5500" b="0" dirty="0">
                <a:solidFill>
                  <a:srgbClr val="FFFF00"/>
                </a:solidFill>
                <a:effectLst/>
                <a:latin typeface="+mj-lt"/>
                <a:ea typeface="Tahoma" pitchFamily="34" charset="0"/>
                <a:cs typeface="Times New Roman" pitchFamily="18" charset="0"/>
              </a:rPr>
              <a:t>Anh </a:t>
            </a:r>
            <a:r>
              <a:rPr lang="en-US" sz="5500" b="0" dirty="0" err="1">
                <a:solidFill>
                  <a:srgbClr val="FFFF00"/>
                </a:solidFill>
                <a:effectLst/>
                <a:latin typeface="+mj-lt"/>
                <a:ea typeface="Tahoma" pitchFamily="34" charset="0"/>
                <a:cs typeface="Times New Roman" pitchFamily="18" charset="0"/>
              </a:rPr>
              <a:t>Hùng</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Tử</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Đạo</a:t>
            </a:r>
            <a:br>
              <a:rPr lang="en-US" sz="5500" b="0" dirty="0">
                <a:solidFill>
                  <a:srgbClr val="FFFF00"/>
                </a:solidFill>
                <a:effectLst/>
                <a:latin typeface="+mj-lt"/>
                <a:ea typeface="Tahoma" pitchFamily="34" charset="0"/>
                <a:cs typeface="Times New Roman" pitchFamily="18" charset="0"/>
              </a:rPr>
            </a:br>
            <a:r>
              <a:rPr lang="en-US" sz="5500" b="0" dirty="0">
                <a:solidFill>
                  <a:srgbClr val="FFFF00"/>
                </a:solidFill>
                <a:effectLst/>
                <a:latin typeface="+mj-lt"/>
                <a:ea typeface="Tahoma" pitchFamily="34" charset="0"/>
                <a:cs typeface="Times New Roman" pitchFamily="18" charset="0"/>
              </a:rPr>
              <a:t>Minh H</a:t>
            </a:r>
            <a:r>
              <a:rPr lang="vi-VN" sz="5500" b="0" dirty="0">
                <a:solidFill>
                  <a:srgbClr val="FFFF00"/>
                </a:solidFill>
                <a:effectLst/>
                <a:latin typeface="+mj-lt"/>
                <a:ea typeface="Tahoma" pitchFamily="34" charset="0"/>
                <a:cs typeface="Times New Roman" pitchFamily="18" charset="0"/>
              </a:rPr>
              <a:t>ư</a:t>
            </a:r>
            <a:r>
              <a:rPr lang="en-US" sz="5500" b="0" dirty="0" err="1">
                <a:solidFill>
                  <a:srgbClr val="FFFF00"/>
                </a:solidFill>
                <a:effectLst/>
                <a:latin typeface="+mj-lt"/>
                <a:ea typeface="Tahoma" pitchFamily="34" charset="0"/>
                <a:cs typeface="Times New Roman" pitchFamily="18" charset="0"/>
              </a:rPr>
              <a:t>ơng</a:t>
            </a:r>
            <a:r>
              <a:rPr lang="en-US" sz="5500" b="0" dirty="0">
                <a:solidFill>
                  <a:srgbClr val="FFFF00"/>
                </a:solidFill>
                <a:effectLst/>
                <a:latin typeface="+mj-lt"/>
                <a:ea typeface="Tahoma" pitchFamily="34" charset="0"/>
                <a:cs typeface="Times New Roman" pitchFamily="18" charset="0"/>
              </a:rPr>
              <a:t> – </a:t>
            </a:r>
            <a:r>
              <a:rPr lang="en-US" sz="5500" b="0" dirty="0" err="1">
                <a:solidFill>
                  <a:srgbClr val="FFFF00"/>
                </a:solidFill>
                <a:effectLst/>
                <a:latin typeface="+mj-lt"/>
                <a:ea typeface="Tahoma" pitchFamily="34" charset="0"/>
                <a:cs typeface="Times New Roman" pitchFamily="18" charset="0"/>
              </a:rPr>
              <a:t>Hồ</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Khanh</a:t>
            </a:r>
            <a:endParaRPr lang="en-US" sz="5500" b="0" dirty="0">
              <a:solidFill>
                <a:srgbClr val="FFFF00"/>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854633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77500" lnSpcReduction="2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vi-VN" sz="5500" b="0" dirty="0">
                <a:solidFill>
                  <a:schemeClr val="bg1"/>
                </a:solidFill>
                <a:effectLst/>
                <a:latin typeface="+mj-lt"/>
              </a:rPr>
              <a:t>Đây chốn huy hoàng chan hòa muôn ánh quang! Bao tiếng hát vang lừng tung hô ngày vinh thắng. Đây tấm bia vàng ghi ngàn năm chiến công. Cờ phất phới oai hùng tiếng hát ca lừng bốn phương.</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29524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93647"/>
          </a:xfrm>
          <a:prstGeom prst="rect">
            <a:avLst/>
          </a:prstGeom>
        </p:spPr>
        <p:txBody>
          <a:bodyPr wrap="square" anchor="ctr" anchorCtr="0">
            <a:spAutoFit/>
          </a:bodyPr>
          <a:lstStyle/>
          <a:p>
            <a:pPr algn="just">
              <a:lnSpc>
                <a:spcPct val="120000"/>
              </a:lnSpc>
            </a:pPr>
            <a:r>
              <a:rPr lang="en-US" sz="5000" b="1" u="sng" dirty="0" err="1">
                <a:solidFill>
                  <a:srgbClr val="FFFF00"/>
                </a:solidFill>
                <a:latin typeface="+mj-lt"/>
                <a:cs typeface="Times New Roman" panose="02020603050405020304" pitchFamily="18" charset="0"/>
              </a:rPr>
              <a:t>Đk</a:t>
            </a:r>
            <a:r>
              <a:rPr lang="en-US" sz="5000" b="1" u="sng" dirty="0">
                <a:solidFill>
                  <a:srgbClr val="FFFF00"/>
                </a:solidFill>
                <a:latin typeface="+mj-lt"/>
                <a:cs typeface="Times New Roman" panose="02020603050405020304" pitchFamily="18" charset="0"/>
              </a:rPr>
              <a:t>:</a:t>
            </a:r>
            <a:r>
              <a:rPr lang="en-US" sz="5000" b="1" dirty="0">
                <a:solidFill>
                  <a:srgbClr val="FFFF00"/>
                </a:solidFill>
                <a:latin typeface="+mj-lt"/>
                <a:cs typeface="Times New Roman" panose="02020603050405020304" pitchFamily="18" charset="0"/>
              </a:rPr>
              <a:t> </a:t>
            </a:r>
            <a:r>
              <a:rPr lang="vi-VN" sz="5200" dirty="0">
                <a:solidFill>
                  <a:schemeClr val="bg1"/>
                </a:solidFill>
              </a:rPr>
              <a:t>Xin các thánh tử đạo Việt Nam. Nơi vinh phúc chiếu soi rỡ ràng. Thương lắng nghe lời con kêu khấn.Ban xuống muôn phúc trên nước Nam.</a:t>
            </a:r>
            <a:endParaRPr lang="en-US" sz="5200" b="1" dirty="0">
              <a:solidFill>
                <a:schemeClr val="bg1"/>
              </a:solidFill>
              <a:latin typeface="Times New Roman" panose="02020603050405020304" pitchFamily="18" charset="0"/>
              <a:cs typeface="Times New Roman" panose="02020603050405020304"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77500" lnSpcReduction="2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Tk2:</a:t>
            </a:r>
            <a:r>
              <a:rPr lang="en-US" sz="5500" b="0" dirty="0">
                <a:solidFill>
                  <a:srgbClr val="FFFF00"/>
                </a:solidFill>
                <a:effectLst/>
                <a:latin typeface="+mj-lt"/>
                <a:cs typeface="Times New Roman" panose="02020603050405020304" pitchFamily="18" charset="0"/>
              </a:rPr>
              <a:t> </a:t>
            </a:r>
            <a:r>
              <a:rPr lang="vi-VN" sz="5500" b="0" dirty="0">
                <a:solidFill>
                  <a:schemeClr val="bg1"/>
                </a:solidFill>
                <a:effectLst/>
                <a:latin typeface="+mj-lt"/>
              </a:rPr>
              <a:t> Gươm sắc bén vung cho đầu rơi máu tuôn. Hằng cương quyết một lòng giữ vững lòng tin kính. Đêm tối bao ngày đau phiền nơi khóc than. Chờ mong phút thanh nhàn: hát khúc ca ngày khải hoàn.</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24273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93647"/>
          </a:xfrm>
          <a:prstGeom prst="rect">
            <a:avLst/>
          </a:prstGeom>
        </p:spPr>
        <p:txBody>
          <a:bodyPr wrap="square" anchor="ctr" anchorCtr="0">
            <a:spAutoFit/>
          </a:bodyPr>
          <a:lstStyle/>
          <a:p>
            <a:pPr algn="just">
              <a:lnSpc>
                <a:spcPct val="120000"/>
              </a:lnSpc>
            </a:pPr>
            <a:r>
              <a:rPr lang="en-US" sz="5000" b="1" u="sng" dirty="0">
                <a:solidFill>
                  <a:srgbClr val="FFFF00"/>
                </a:solidFill>
                <a:latin typeface="+mj-lt"/>
                <a:cs typeface="Times New Roman" panose="02020603050405020304" pitchFamily="18" charset="0"/>
              </a:rPr>
              <a:t>Đk:</a:t>
            </a:r>
            <a:r>
              <a:rPr lang="en-US" sz="5000" b="1" dirty="0">
                <a:solidFill>
                  <a:srgbClr val="FFFF00"/>
                </a:solidFill>
                <a:latin typeface="+mj-lt"/>
                <a:cs typeface="Times New Roman" panose="02020603050405020304" pitchFamily="18" charset="0"/>
              </a:rPr>
              <a:t> </a:t>
            </a:r>
            <a:r>
              <a:rPr lang="vi-VN" sz="5200" dirty="0">
                <a:solidFill>
                  <a:schemeClr val="bg1"/>
                </a:solidFill>
              </a:rPr>
              <a:t>Xin các thánh tử đạo Việt Nam. Nơi vinh phúc chiếu soi rỡ ràng. Thương lắng nghe lời con kêu khấn.Ban xuống muôn phúc trên nước Nam.</a:t>
            </a:r>
            <a:endParaRPr lang="en-US" sz="52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3208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a religious figure&#10;&#10;Description automatically generated">
            <a:extLst>
              <a:ext uri="{FF2B5EF4-FFF2-40B4-BE49-F238E27FC236}">
                <a16:creationId xmlns:a16="http://schemas.microsoft.com/office/drawing/2014/main" id="{329F1F40-0590-47BC-9DA1-2382E650B4A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24476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1" dirty="0">
              <a:solidFill>
                <a:srgbClr val="FFFF00"/>
              </a:solidFill>
              <a:effectLst/>
              <a:latin typeface="+mj-lt"/>
              <a:cs typeface="Times New Roman" panose="02020603050405020304" pitchFamily="18" charset="0"/>
            </a:endParaRPr>
          </a:p>
          <a:p>
            <a:pPr eaLnBrk="1" hangingPunct="1"/>
            <a:r>
              <a:rPr lang="en-US" sz="7200" i="1" dirty="0">
                <a:solidFill>
                  <a:srgbClr val="FFFF00"/>
                </a:solidFill>
                <a:effectLst/>
                <a:latin typeface="+mj-lt"/>
                <a:cs typeface="Times New Roman" panose="02020603050405020304" pitchFamily="18" charset="0"/>
              </a:rPr>
              <a:t>KINH VINH DANH</a:t>
            </a:r>
          </a:p>
          <a:p>
            <a:pPr eaLnBrk="1" hangingPunct="1"/>
            <a:r>
              <a:rPr lang="en-US" sz="7200" i="1" dirty="0" err="1">
                <a:solidFill>
                  <a:srgbClr val="FFFF00"/>
                </a:solidFill>
                <a:effectLst/>
                <a:latin typeface="+mj-lt"/>
                <a:cs typeface="Times New Roman" panose="02020603050405020304" pitchFamily="18" charset="0"/>
              </a:rPr>
              <a:t>Ca</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Lên</a:t>
            </a:r>
            <a:r>
              <a:rPr lang="en-US" sz="7200" i="1" dirty="0">
                <a:solidFill>
                  <a:srgbClr val="FFFF00"/>
                </a:solidFill>
                <a:effectLst/>
                <a:latin typeface="+mj-lt"/>
                <a:cs typeface="Times New Roman" panose="02020603050405020304" pitchFamily="18" charset="0"/>
              </a:rPr>
              <a:t> </a:t>
            </a:r>
            <a:r>
              <a:rPr lang="en-US" sz="7200" i="1" dirty="0" err="1">
                <a:solidFill>
                  <a:srgbClr val="FFFF00"/>
                </a:solidFill>
                <a:effectLst/>
                <a:latin typeface="+mj-lt"/>
                <a:cs typeface="Times New Roman" panose="02020603050405020304" pitchFamily="18" charset="0"/>
              </a:rPr>
              <a:t>Đi</a:t>
            </a:r>
            <a:r>
              <a:rPr lang="en-US" sz="7200" i="1" dirty="0">
                <a:solidFill>
                  <a:srgbClr val="FFFF00"/>
                </a:solidFill>
                <a:effectLst/>
                <a:latin typeface="+mj-lt"/>
                <a:cs typeface="Times New Roman" panose="02020603050405020304" pitchFamily="18" charset="0"/>
              </a:rPr>
              <a:t> 2</a:t>
            </a:r>
            <a:endParaRPr lang="vi-VN" sz="7200" i="1"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251560661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fontScale="92500" lnSpcReduction="10000"/>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eaLnBrk="1" hangingPunct="1"/>
            <a:r>
              <a:rPr lang="vi-VN" sz="6000" i="1" u="sng" dirty="0">
                <a:solidFill>
                  <a:srgbClr val="FFFF00"/>
                </a:solidFill>
                <a:effectLst/>
                <a:latin typeface="+mj-lt"/>
                <a:cs typeface="Times New Roman" panose="02020603050405020304" pitchFamily="18" charset="0"/>
              </a:rPr>
              <a:t>Chủ tế:</a:t>
            </a:r>
            <a:r>
              <a:rPr lang="vi-VN" sz="6000" i="1" dirty="0">
                <a:solidFill>
                  <a:srgbClr val="FFFF00"/>
                </a:solidFill>
                <a:effectLst/>
                <a:latin typeface="+mj-lt"/>
                <a:cs typeface="Times New Roman" panose="02020603050405020304" pitchFamily="18" charset="0"/>
              </a:rPr>
              <a:t> Vinh danh Thiên Chúa trên các tầng trời. </a:t>
            </a:r>
            <a:endParaRPr lang="en-US" sz="6000" i="1" dirty="0">
              <a:solidFill>
                <a:srgbClr val="FFFF00"/>
              </a:solidFill>
              <a:effectLst/>
              <a:latin typeface="+mj-lt"/>
              <a:cs typeface="Times New Roman" panose="02020603050405020304" pitchFamily="18" charset="0"/>
            </a:endParaRPr>
          </a:p>
          <a:p>
            <a:pPr algn="just" eaLnBrk="1" hangingPunct="1"/>
            <a:endParaRPr lang="en-US" sz="4300" i="1" dirty="0">
              <a:solidFill>
                <a:schemeClr val="bg1"/>
              </a:solidFill>
              <a:effectLst/>
              <a:latin typeface="+mj-lt"/>
              <a:cs typeface="Times New Roman" panose="02020603050405020304" pitchFamily="18" charset="0"/>
            </a:endParaRPr>
          </a:p>
          <a:p>
            <a:pPr algn="just" eaLnBrk="1" hangingPunct="1"/>
            <a:r>
              <a:rPr lang="en-US" sz="6000" i="1" u="sng" dirty="0" err="1">
                <a:solidFill>
                  <a:srgbClr val="92D050"/>
                </a:solidFill>
                <a:effectLst/>
                <a:latin typeface="+mj-lt"/>
                <a:cs typeface="Times New Roman" panose="02020603050405020304" pitchFamily="18" charset="0"/>
              </a:rPr>
              <a:t>Cộng</a:t>
            </a:r>
            <a:r>
              <a:rPr lang="en-US" sz="6000" i="1" u="sng" dirty="0">
                <a:solidFill>
                  <a:srgbClr val="92D050"/>
                </a:solidFill>
                <a:effectLst/>
                <a:latin typeface="+mj-lt"/>
                <a:cs typeface="Times New Roman" panose="02020603050405020304" pitchFamily="18" charset="0"/>
              </a:rPr>
              <a:t> </a:t>
            </a:r>
            <a:r>
              <a:rPr lang="en-US" sz="6000" i="1" u="sng" dirty="0" err="1">
                <a:solidFill>
                  <a:srgbClr val="92D050"/>
                </a:solidFill>
                <a:effectLst/>
                <a:latin typeface="+mj-lt"/>
                <a:cs typeface="Times New Roman" panose="02020603050405020304" pitchFamily="18" charset="0"/>
              </a:rPr>
              <a:t>đoàn</a:t>
            </a:r>
            <a:r>
              <a:rPr lang="en-US" sz="6000" i="1" u="sng" dirty="0">
                <a:solidFill>
                  <a:srgbClr val="92D050"/>
                </a:solidFill>
                <a:effectLst/>
                <a:latin typeface="+mj-lt"/>
                <a:cs typeface="Times New Roman" panose="02020603050405020304" pitchFamily="18" charset="0"/>
              </a:rPr>
              <a:t>:</a:t>
            </a:r>
            <a:r>
              <a:rPr lang="en-US" sz="6000" dirty="0">
                <a:solidFill>
                  <a:srgbClr val="92D050"/>
                </a:solidFill>
                <a:effectLst/>
                <a:latin typeface="+mj-lt"/>
                <a:cs typeface="Times New Roman" panose="02020603050405020304" pitchFamily="18" charset="0"/>
              </a:rPr>
              <a:t> </a:t>
            </a:r>
            <a:r>
              <a:rPr lang="vi-VN" sz="6000" dirty="0">
                <a:solidFill>
                  <a:schemeClr val="bg1"/>
                </a:solidFill>
                <a:effectLst/>
                <a:latin typeface="+mj-lt"/>
                <a:cs typeface="Times New Roman" panose="02020603050405020304" pitchFamily="18" charset="0"/>
              </a:rPr>
              <a:t>Và bình an dưới thế, bình an dưới thế cho người thiện tâm. </a:t>
            </a:r>
          </a:p>
        </p:txBody>
      </p:sp>
    </p:spTree>
    <p:extLst>
      <p:ext uri="{BB962C8B-B14F-4D97-AF65-F5344CB8AC3E}">
        <p14:creationId xmlns:p14="http://schemas.microsoft.com/office/powerpoint/2010/main" val="105448205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normAutofit/>
          </a:bodyPr>
          <a:lstStyle/>
          <a:p>
            <a:pPr algn="just" eaLnBrk="1" hangingPunct="1"/>
            <a:endParaRPr lang="en-US" sz="1100" i="1" u="sng" dirty="0">
              <a:solidFill>
                <a:schemeClr val="bg1"/>
              </a:solidFill>
              <a:effectLst/>
              <a:latin typeface="+mj-lt"/>
              <a:cs typeface="Times New Roman" panose="02020603050405020304" pitchFamily="18" charset="0"/>
            </a:endParaRPr>
          </a:p>
          <a:p>
            <a:pPr algn="just"/>
            <a:r>
              <a:rPr lang="vi-VN" sz="6000" dirty="0">
                <a:solidFill>
                  <a:schemeClr val="bg1"/>
                </a:solidFill>
                <a:cs typeface="Times New Roman" panose="02020603050405020304" pitchFamily="18" charset="0"/>
              </a:rPr>
              <a:t>Chúng con ca ngợi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chúc tụng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thờ lạy Chúa.</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Chúng con tôn vinh Chúa.</a:t>
            </a:r>
            <a:endParaRPr lang="vi-VN" sz="600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46276497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Chúng con cảm tạ Chúa vì vinh quang cao cả Chúa.</a:t>
            </a:r>
            <a:endParaRPr lang="en-US" sz="6000" dirty="0">
              <a:solidFill>
                <a:schemeClr val="bg1"/>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Vua trên trời, là Chúa Cha toàn năng.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26716979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a:bodyPr>
          <a:lstStyle/>
          <a:p>
            <a:pPr algn="just"/>
            <a:r>
              <a:rPr lang="vi-VN" sz="6000" dirty="0">
                <a:solidFill>
                  <a:schemeClr val="bg1"/>
                </a:solidFill>
                <a:latin typeface="+mj-lt"/>
                <a:cs typeface="Times New Roman" panose="02020603050405020304" pitchFamily="18" charset="0"/>
              </a:rPr>
              <a:t>Lạy Con Một Thiên Chúa </a:t>
            </a:r>
            <a:r>
              <a:rPr lang="vi-VN" sz="6000" dirty="0">
                <a:solidFill>
                  <a:srgbClr val="FFFF00"/>
                </a:solidFill>
                <a:latin typeface="+mj-lt"/>
                <a:cs typeface="Times New Roman" panose="02020603050405020304" pitchFamily="18" charset="0"/>
              </a:rPr>
              <a:t>Chúa Giê-su Ki-tô. </a:t>
            </a:r>
            <a:endParaRPr lang="en-US" sz="6000" dirty="0">
              <a:solidFill>
                <a:srgbClr val="FFFF00"/>
              </a:solidFill>
              <a:latin typeface="+mj-lt"/>
              <a:cs typeface="Times New Roman" panose="02020603050405020304" pitchFamily="18" charset="0"/>
            </a:endParaRPr>
          </a:p>
          <a:p>
            <a:pPr algn="just"/>
            <a:r>
              <a:rPr lang="vi-VN" sz="6000" dirty="0">
                <a:solidFill>
                  <a:schemeClr val="bg1"/>
                </a:solidFill>
                <a:latin typeface="+mj-lt"/>
                <a:cs typeface="Times New Roman" panose="02020603050405020304" pitchFamily="18" charset="0"/>
              </a:rPr>
              <a:t>Lạy Chúa là Thiên Chúa, là Chiên Thiên Chúa, là Con Đức Chúa Cha. </a:t>
            </a:r>
            <a:endParaRPr lang="en-US" sz="6000" dirty="0">
              <a:solidFill>
                <a:schemeClr val="bg1"/>
              </a:solidFill>
              <a:latin typeface="+mj-lt"/>
              <a:cs typeface="Times New Roman" panose="02020603050405020304" pitchFamily="18" charset="0"/>
            </a:endParaRPr>
          </a:p>
        </p:txBody>
      </p:sp>
    </p:spTree>
    <p:extLst>
      <p:ext uri="{BB962C8B-B14F-4D97-AF65-F5344CB8AC3E}">
        <p14:creationId xmlns:p14="http://schemas.microsoft.com/office/powerpoint/2010/main" val="18806359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normAutofit fontScale="92500"/>
          </a:bodyPr>
          <a:lstStyle/>
          <a:p>
            <a:pPr algn="just"/>
            <a:endParaRPr lang="en-US" sz="11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xin thương, xin thương, xin thương xót chúng con.</a:t>
            </a:r>
            <a:endParaRPr lang="en-US" sz="6000" dirty="0">
              <a:solidFill>
                <a:schemeClr val="bg1"/>
              </a:solidFill>
              <a:cs typeface="Times New Roman" panose="02020603050405020304" pitchFamily="18" charset="0"/>
            </a:endParaRPr>
          </a:p>
          <a:p>
            <a:pPr algn="just"/>
            <a:r>
              <a:rPr lang="vi-VN" sz="6000" dirty="0">
                <a:solidFill>
                  <a:schemeClr val="bg1"/>
                </a:solidFill>
                <a:cs typeface="Times New Roman" panose="02020603050405020304" pitchFamily="18" charset="0"/>
              </a:rPr>
              <a:t>Chúa xoá tội trần gian, </a:t>
            </a:r>
            <a:r>
              <a:rPr lang="en-US" sz="6000" dirty="0">
                <a:solidFill>
                  <a:schemeClr val="bg1"/>
                </a:solidFill>
                <a:cs typeface="Times New Roman" panose="02020603050405020304" pitchFamily="18" charset="0"/>
              </a:rPr>
              <a:t>x</a:t>
            </a:r>
            <a:r>
              <a:rPr lang="vi-VN" sz="6000" dirty="0">
                <a:solidFill>
                  <a:schemeClr val="bg1"/>
                </a:solidFill>
                <a:cs typeface="Times New Roman" panose="02020603050405020304" pitchFamily="18" charset="0"/>
              </a:rPr>
              <a:t>in nhận lời chúng con cầu khẩn. </a:t>
            </a:r>
            <a:endParaRPr lang="en-US" sz="6000" dirty="0">
              <a:solidFill>
                <a:schemeClr val="bg1"/>
              </a:solidFill>
              <a:cs typeface="Times New Roman" panose="02020603050405020304" pitchFamily="18" charset="0"/>
            </a:endParaRPr>
          </a:p>
        </p:txBody>
      </p:sp>
    </p:spTree>
    <p:extLst>
      <p:ext uri="{BB962C8B-B14F-4D97-AF65-F5344CB8AC3E}">
        <p14:creationId xmlns:p14="http://schemas.microsoft.com/office/powerpoint/2010/main" val="292503927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normAutofit fontScale="90000"/>
          </a:bodyPr>
          <a:lstStyle/>
          <a:p>
            <a:pPr eaLnBrk="1" hangingPunct="1"/>
            <a:br>
              <a:rPr lang="en-US" dirty="0">
                <a:solidFill>
                  <a:schemeClr val="bg1"/>
                </a:solidFill>
                <a:effectLst/>
                <a:latin typeface="+mj-lt"/>
              </a:rPr>
            </a:br>
            <a:endParaRPr lang="en-US"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tIns="0" bIns="548640" anchor="ctr" anchorCtr="0">
            <a:normAutofit/>
          </a:bodyPr>
          <a:lstStyle/>
          <a:p>
            <a:pPr algn="just"/>
            <a:endParaRPr lang="en-US" sz="1400" dirty="0">
              <a:solidFill>
                <a:schemeClr val="bg1"/>
              </a:solidFill>
              <a:cs typeface="Times New Roman" panose="02020603050405020304" pitchFamily="18" charset="0"/>
            </a:endParaRPr>
          </a:p>
          <a:p>
            <a:pPr algn="just"/>
            <a:r>
              <a:rPr lang="vi-VN" sz="6600" dirty="0">
                <a:solidFill>
                  <a:schemeClr val="bg1"/>
                </a:solidFill>
                <a:cs typeface="Times New Roman" panose="02020603050405020304" pitchFamily="18" charset="0"/>
              </a:rPr>
              <a:t>Chúa ngự bên hữu Đức Chúa Cha, xin thương, xin thương, xin thương xót chúng con</a:t>
            </a:r>
            <a:r>
              <a:rPr lang="en-US" sz="6600" dirty="0">
                <a:solidFill>
                  <a:schemeClr val="bg1"/>
                </a:solidFill>
                <a:cs typeface="Times New Roman" panose="02020603050405020304" pitchFamily="18" charset="0"/>
              </a:rPr>
              <a:t>.</a:t>
            </a:r>
          </a:p>
        </p:txBody>
      </p:sp>
    </p:spTree>
    <p:extLst>
      <p:ext uri="{BB962C8B-B14F-4D97-AF65-F5344CB8AC3E}">
        <p14:creationId xmlns:p14="http://schemas.microsoft.com/office/powerpoint/2010/main" val="234866447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normAutofit fontScale="90000"/>
          </a:bodyPr>
          <a:lstStyle/>
          <a:p>
            <a:pPr eaLnBrk="1" hangingPunct="1"/>
            <a:br>
              <a:rPr lang="en-US" sz="4000" dirty="0">
                <a:solidFill>
                  <a:schemeClr val="bg1"/>
                </a:solidFill>
                <a:effectLst/>
                <a:latin typeface="+mj-lt"/>
              </a:rPr>
            </a:br>
            <a:endParaRPr lang="en-US" sz="4000" dirty="0">
              <a:solidFill>
                <a:schemeClr val="bg1"/>
              </a:solidFill>
              <a:effectLst/>
              <a:latin typeface="+mj-lt"/>
            </a:endParaRPr>
          </a:p>
        </p:txBody>
      </p:sp>
      <p:sp>
        <p:nvSpPr>
          <p:cNvPr id="82947" name="Rectangle 3"/>
          <p:cNvSpPr>
            <a:spLocks noGrp="1" noChangeArrowheads="1"/>
          </p:cNvSpPr>
          <p:nvPr>
            <p:ph type="body" idx="1"/>
          </p:nvPr>
        </p:nvSpPr>
        <p:spPr>
          <a:xfrm>
            <a:off x="-918" y="0"/>
            <a:ext cx="9144000" cy="5143500"/>
          </a:xfrm>
        </p:spPr>
        <p:txBody>
          <a:bodyPr anchor="ctr" anchorCtr="0">
            <a:normAutofit fontScale="85000" lnSpcReduction="20000"/>
          </a:bodyPr>
          <a:lstStyle/>
          <a:p>
            <a:pPr marL="0" indent="0" algn="just">
              <a:lnSpc>
                <a:spcPct val="140000"/>
              </a:lnSpc>
              <a:buNone/>
            </a:pPr>
            <a:r>
              <a:rPr lang="vi-VN" sz="5400" dirty="0">
                <a:solidFill>
                  <a:schemeClr val="bg1"/>
                </a:solidFill>
                <a:cs typeface="Times New Roman" panose="02020603050405020304" pitchFamily="18" charset="0"/>
              </a:rPr>
              <a:t>Vì lạy </a:t>
            </a:r>
            <a:r>
              <a:rPr lang="vi-VN" sz="5400" dirty="0">
                <a:solidFill>
                  <a:srgbClr val="FFFF00"/>
                </a:solidFill>
                <a:cs typeface="Times New Roman" panose="02020603050405020304" pitchFamily="18" charset="0"/>
              </a:rPr>
              <a:t>Chúa Giê-su Ki-tô,</a:t>
            </a:r>
            <a:r>
              <a:rPr lang="vi-VN" sz="5400" dirty="0">
                <a:solidFill>
                  <a:schemeClr val="bg1"/>
                </a:solidFill>
                <a:cs typeface="Times New Roman" panose="02020603050405020304" pitchFamily="18" charset="0"/>
              </a:rPr>
              <a:t> chỉ có Chúa là Đấng Thánh, chỉ có Chúa là Chúa, chỉ có Chúa là Đấng Tối Cao, cùng Đức Chúa Thánh Thần trong vinh quang Đức Chúa Cha. </a:t>
            </a:r>
            <a:r>
              <a:rPr lang="vi-VN" sz="5400" dirty="0">
                <a:solidFill>
                  <a:srgbClr val="FFFF00"/>
                </a:solidFill>
                <a:cs typeface="Times New Roman" panose="02020603050405020304" pitchFamily="18" charset="0"/>
              </a:rPr>
              <a:t>A-men. A-men. </a:t>
            </a:r>
            <a:endParaRPr lang="vi-VN" sz="540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9509156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lstStyle/>
          <a:p>
            <a:pPr eaLnBrk="1" hangingPunct="1">
              <a:lnSpc>
                <a:spcPct val="150000"/>
              </a:lnSpc>
            </a:pPr>
            <a:endParaRPr lang="en-US" sz="3600" b="0" dirty="0">
              <a:solidFill>
                <a:srgbClr val="FFFF00"/>
              </a:solidFill>
              <a:effectLst/>
              <a:latin typeface="+mj-lt"/>
              <a:cs typeface="Times New Roman" panose="02020603050405020304" pitchFamily="18" charset="0"/>
            </a:endParaRPr>
          </a:p>
          <a:p>
            <a:pPr eaLnBrk="1" hangingPunct="1">
              <a:lnSpc>
                <a:spcPct val="150000"/>
              </a:lnSpc>
            </a:pPr>
            <a:r>
              <a:rPr lang="en-US" sz="7200" b="0" dirty="0">
                <a:solidFill>
                  <a:srgbClr val="FFFF00"/>
                </a:solidFill>
                <a:effectLst/>
                <a:latin typeface="+mj-lt"/>
                <a:cs typeface="Times New Roman" panose="02020603050405020304" pitchFamily="18" charset="0"/>
              </a:rPr>
              <a:t>KINH VINH DANH</a:t>
            </a:r>
            <a:endParaRPr lang="vi-VN" sz="7200" b="0"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37402080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8850"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78851" name="Rectangle 3"/>
          <p:cNvSpPr>
            <a:spLocks noGrp="1" noChangeArrowheads="1"/>
          </p:cNvSpPr>
          <p:nvPr>
            <p:ph type="subTitle" idx="1"/>
          </p:nvPr>
        </p:nvSpPr>
        <p:spPr>
          <a:xfrm>
            <a:off x="0" y="0"/>
            <a:ext cx="9144000" cy="5143500"/>
          </a:xfrm>
        </p:spPr>
        <p:txBody>
          <a:bodyPr anchor="ctr" anchorCtr="0"/>
          <a:lstStyle/>
          <a:p>
            <a:pPr algn="l" eaLnBrk="1" hangingPunct="1">
              <a:lnSpc>
                <a:spcPct val="150000"/>
              </a:lnSpc>
            </a:pPr>
            <a:r>
              <a:rPr lang="en-US" sz="4000" b="0" u="sng" dirty="0" err="1">
                <a:solidFill>
                  <a:srgbClr val="FFFF00"/>
                </a:solidFill>
                <a:effectLst/>
                <a:latin typeface="+mj-lt"/>
                <a:cs typeface="Times New Roman" panose="02020603050405020304" pitchFamily="18" charset="0"/>
              </a:rPr>
              <a:t>Chủ</a:t>
            </a:r>
            <a:r>
              <a:rPr lang="en-US" sz="4000" b="0" u="sng" dirty="0">
                <a:solidFill>
                  <a:srgbClr val="FFFF00"/>
                </a:solidFill>
                <a:effectLst/>
                <a:latin typeface="+mj-lt"/>
                <a:cs typeface="Times New Roman" panose="02020603050405020304" pitchFamily="18" charset="0"/>
              </a:rPr>
              <a:t> </a:t>
            </a:r>
            <a:r>
              <a:rPr lang="en-US" sz="4000" b="0" u="sng" dirty="0" err="1">
                <a:solidFill>
                  <a:srgbClr val="FFFF00"/>
                </a:solidFill>
                <a:effectLst/>
                <a:latin typeface="+mj-lt"/>
                <a:cs typeface="Times New Roman" panose="02020603050405020304" pitchFamily="18" charset="0"/>
              </a:rPr>
              <a:t>tế</a:t>
            </a:r>
            <a:r>
              <a:rPr lang="en-US" sz="4000" b="0" u="sng" dirty="0">
                <a:solidFill>
                  <a:srgbClr val="FFFF00"/>
                </a:solidFill>
                <a:effectLst/>
                <a:latin typeface="+mj-lt"/>
                <a:cs typeface="Times New Roman" panose="02020603050405020304" pitchFamily="18" charset="0"/>
              </a:rPr>
              <a:t>:</a:t>
            </a:r>
            <a:r>
              <a:rPr lang="en-US" sz="4000" b="0"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Vinh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danh</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Thiên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Chúa</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trên</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các</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tầng</a:t>
            </a:r>
            <a:r>
              <a:rPr lang="en-US" sz="5400" b="0" i="1" dirty="0">
                <a:solidFill>
                  <a:srgbClr val="FFFF00"/>
                </a:solidFill>
                <a:effectLst/>
                <a:latin typeface="+mj-lt"/>
                <a:cs typeface="Times New Roman" panose="02020603050405020304" pitchFamily="18" charset="0"/>
              </a:rPr>
              <a:t> </a:t>
            </a:r>
            <a:r>
              <a:rPr lang="en-US" sz="5400" b="0" i="1" dirty="0" err="1">
                <a:solidFill>
                  <a:srgbClr val="FFFF00"/>
                </a:solidFill>
                <a:effectLst/>
                <a:latin typeface="+mj-lt"/>
                <a:cs typeface="Times New Roman" panose="02020603050405020304" pitchFamily="18" charset="0"/>
              </a:rPr>
              <a:t>trời</a:t>
            </a:r>
            <a:r>
              <a:rPr lang="en-US" sz="5400" b="0" i="1" dirty="0">
                <a:solidFill>
                  <a:srgbClr val="FFFF00"/>
                </a:solidFill>
                <a:effectLst/>
                <a:latin typeface="+mj-lt"/>
                <a:cs typeface="Times New Roman" panose="02020603050405020304" pitchFamily="18" charset="0"/>
              </a:rPr>
              <a:t>.</a:t>
            </a:r>
            <a:br>
              <a:rPr lang="en-US" sz="5400" b="0" i="1" dirty="0">
                <a:solidFill>
                  <a:srgbClr val="FFFF00"/>
                </a:solidFill>
                <a:effectLst/>
                <a:latin typeface="+mj-lt"/>
                <a:cs typeface="Times New Roman" panose="02020603050405020304" pitchFamily="18" charset="0"/>
              </a:rPr>
            </a:br>
            <a:r>
              <a:rPr lang="vi-VN" sz="5400" b="0" dirty="0">
                <a:solidFill>
                  <a:srgbClr val="FFFF00"/>
                </a:solidFill>
                <a:effectLst/>
                <a:latin typeface="+mj-lt"/>
                <a:cs typeface="Times New Roman" panose="02020603050405020304" pitchFamily="18" charset="0"/>
              </a:rPr>
              <a:t>A+B:</a:t>
            </a:r>
            <a:r>
              <a:rPr lang="vi-VN" sz="5400" b="0" dirty="0">
                <a:solidFill>
                  <a:schemeClr val="bg1"/>
                </a:solidFill>
                <a:effectLst/>
                <a:latin typeface="+mj-lt"/>
                <a:cs typeface="Times New Roman" panose="02020603050405020304" pitchFamily="18" charset="0"/>
              </a:rPr>
              <a:t> Và bình an dưới thế cho người thiện tâm</a:t>
            </a:r>
            <a:r>
              <a:rPr lang="en-US" sz="5400" b="0" dirty="0">
                <a:solidFill>
                  <a:schemeClr val="bg1"/>
                </a:solidFill>
                <a:effectLst/>
                <a:latin typeface="+mj-lt"/>
                <a:cs typeface="Times New Roman" panose="02020603050405020304" pitchFamily="18" charset="0"/>
              </a:rPr>
              <a:t>.</a:t>
            </a:r>
            <a:endParaRPr lang="vi-VN" sz="5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88495211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p:txBody>
          <a:bodyPr/>
          <a:lstStyle/>
          <a:p>
            <a:pPr eaLnBrk="1" hangingPunct="1"/>
            <a:br>
              <a:rPr lang="en-US" b="0" dirty="0">
                <a:solidFill>
                  <a:schemeClr val="bg1"/>
                </a:solidFill>
                <a:effectLst/>
                <a:latin typeface="+mj-lt"/>
              </a:rPr>
            </a:br>
            <a:endParaRPr lang="en-US" b="0" dirty="0">
              <a:solidFill>
                <a:schemeClr val="bg1"/>
              </a:solidFill>
              <a:effectLst/>
              <a:latin typeface="+mj-lt"/>
            </a:endParaRPr>
          </a:p>
        </p:txBody>
      </p:sp>
      <p:sp>
        <p:nvSpPr>
          <p:cNvPr id="80899" name="Rectangle 3"/>
          <p:cNvSpPr>
            <a:spLocks noGrp="1" noChangeArrowheads="1"/>
          </p:cNvSpPr>
          <p:nvPr>
            <p:ph type="subTitle" idx="1"/>
          </p:nvPr>
        </p:nvSpPr>
        <p:spPr>
          <a:xfrm>
            <a:off x="0" y="0"/>
            <a:ext cx="9144000" cy="5143500"/>
          </a:xfrm>
        </p:spPr>
        <p:txBody>
          <a:bodyPr anchor="ctr" anchorCtr="0"/>
          <a:lstStyle/>
          <a:p>
            <a:pPr algn="l" eaLnBrk="1" hangingPunct="1">
              <a:lnSpc>
                <a:spcPct val="140000"/>
              </a:lnSpc>
            </a:pPr>
            <a:r>
              <a:rPr lang="en-US" sz="5000" b="0" u="sng"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ngợi</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a:p>
            <a:pPr algn="l" eaLnBrk="1" hangingPunct="1">
              <a:lnSpc>
                <a:spcPct val="140000"/>
              </a:lnSpc>
            </a:pPr>
            <a:r>
              <a:rPr lang="en-US" sz="5000" b="0" u="sng"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chúc</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tụng</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br>
              <a:rPr lang="en-US" sz="5000" b="0" dirty="0">
                <a:solidFill>
                  <a:schemeClr val="bg1"/>
                </a:solidFill>
                <a:effectLst/>
                <a:latin typeface="+mj-lt"/>
                <a:cs typeface="Times New Roman" panose="02020603050405020304" pitchFamily="18" charset="0"/>
              </a:rPr>
            </a:br>
            <a:r>
              <a:rPr lang="en-US" sz="5000" b="0" dirty="0">
                <a:solidFill>
                  <a:srgbClr val="FFFF00"/>
                </a:solidFill>
                <a:effectLst/>
                <a:latin typeface="+mj-lt"/>
                <a:cs typeface="Times New Roman" panose="02020603050405020304" pitchFamily="18" charset="0"/>
              </a:rPr>
              <a:t>A:</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thờ</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lạy</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 </a:t>
            </a:r>
          </a:p>
          <a:p>
            <a:pPr algn="l" eaLnBrk="1" hangingPunct="1">
              <a:lnSpc>
                <a:spcPct val="140000"/>
              </a:lnSpc>
            </a:pPr>
            <a:r>
              <a:rPr lang="en-US" sz="5000" b="0" dirty="0">
                <a:solidFill>
                  <a:srgbClr val="FFFF00"/>
                </a:solidFill>
                <a:effectLst/>
                <a:latin typeface="+mj-lt"/>
                <a:cs typeface="Times New Roman" panose="02020603050405020304" pitchFamily="18" charset="0"/>
              </a:rPr>
              <a:t>B:</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Chúng</a:t>
            </a:r>
            <a:r>
              <a:rPr lang="en-US" sz="5000" b="0" dirty="0">
                <a:solidFill>
                  <a:schemeClr val="bg1"/>
                </a:solidFill>
                <a:effectLst/>
                <a:latin typeface="+mj-lt"/>
                <a:cs typeface="Times New Roman" panose="02020603050405020304" pitchFamily="18" charset="0"/>
              </a:rPr>
              <a:t> con </a:t>
            </a:r>
            <a:r>
              <a:rPr lang="en-US" sz="5000" b="0" dirty="0" err="1">
                <a:solidFill>
                  <a:schemeClr val="bg1"/>
                </a:solidFill>
                <a:effectLst/>
                <a:latin typeface="+mj-lt"/>
                <a:cs typeface="Times New Roman" panose="02020603050405020304" pitchFamily="18" charset="0"/>
              </a:rPr>
              <a:t>tôn</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vinh</a:t>
            </a:r>
            <a:r>
              <a:rPr lang="en-US" sz="5000" b="0" dirty="0">
                <a:solidFill>
                  <a:schemeClr val="bg1"/>
                </a:solidFill>
                <a:effectLst/>
                <a:latin typeface="+mj-lt"/>
                <a:cs typeface="Times New Roman" panose="02020603050405020304" pitchFamily="18" charset="0"/>
              </a:rPr>
              <a:t> </a:t>
            </a:r>
            <a:r>
              <a:rPr lang="en-US" sz="5000" b="0" dirty="0" err="1">
                <a:solidFill>
                  <a:schemeClr val="bg1"/>
                </a:solidFill>
                <a:effectLst/>
                <a:latin typeface="+mj-lt"/>
                <a:cs typeface="Times New Roman" panose="02020603050405020304" pitchFamily="18" charset="0"/>
              </a:rPr>
              <a:t>Chúa</a:t>
            </a:r>
            <a:r>
              <a:rPr lang="en-US" sz="50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124869763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2947"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cảm</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tạ</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vì</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vinh</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quang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cao</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cả</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Vua trên trời, là Chúa Cha toàn năng.</a:t>
            </a:r>
          </a:p>
        </p:txBody>
      </p:sp>
    </p:spTree>
    <p:extLst>
      <p:ext uri="{BB962C8B-B14F-4D97-AF65-F5344CB8AC3E}">
        <p14:creationId xmlns:p14="http://schemas.microsoft.com/office/powerpoint/2010/main" val="136069282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4995" name="Rectangle 3"/>
          <p:cNvSpPr>
            <a:spLocks noGrp="1" noChangeArrowheads="1"/>
          </p:cNvSpPr>
          <p:nvPr>
            <p:ph type="body" idx="1"/>
          </p:nvPr>
        </p:nvSpPr>
        <p:spPr>
          <a:xfrm>
            <a:off x="0" y="-247650"/>
            <a:ext cx="9144000" cy="5391150"/>
          </a:xfrm>
        </p:spPr>
        <p:txBody>
          <a:bodyPr anchor="ctr" anchorCtr="0"/>
          <a:lstStyle/>
          <a:p>
            <a:pPr marL="0" indent="0" algn="just" eaLnBrk="1" hangingPunct="1">
              <a:lnSpc>
                <a:spcPct val="145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Lạy</a:t>
            </a:r>
            <a:r>
              <a:rPr lang="en-US" sz="4800" b="0" dirty="0">
                <a:solidFill>
                  <a:schemeClr val="bg1"/>
                </a:solidFill>
                <a:effectLst/>
                <a:latin typeface="+mj-lt"/>
                <a:cs typeface="Times New Roman" panose="02020603050405020304" pitchFamily="18" charset="0"/>
              </a:rPr>
              <a:t> con </a:t>
            </a:r>
            <a:r>
              <a:rPr lang="en-US" sz="4800" b="0" dirty="0" err="1">
                <a:solidFill>
                  <a:schemeClr val="bg1"/>
                </a:solidFill>
                <a:effectLst/>
                <a:latin typeface="+mj-lt"/>
                <a:cs typeface="Times New Roman" panose="02020603050405020304" pitchFamily="18" charset="0"/>
              </a:rPr>
              <a:t>một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Thiên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Giêsu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Kitô</a:t>
            </a:r>
            <a:r>
              <a:rPr lang="en-US" sz="4800" b="0" dirty="0">
                <a:solidFill>
                  <a:schemeClr val="bg1"/>
                </a:solidFill>
                <a:effectLst/>
                <a:latin typeface="+mj-lt"/>
                <a:cs typeface="Times New Roman" panose="02020603050405020304" pitchFamily="18" charset="0"/>
              </a:rPr>
              <a:t>.</a:t>
            </a:r>
          </a:p>
          <a:p>
            <a:pPr marL="0" indent="0" algn="just" eaLnBrk="1" hangingPunct="1">
              <a:lnSpc>
                <a:spcPct val="145000"/>
              </a:lnSpc>
              <a:buFontTx/>
              <a:buNone/>
            </a:pPr>
            <a:r>
              <a:rPr lang="vi-VN" sz="4800" b="0"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Lạy Chúa là Thiên Chúa, là Chiên Thiên Chúa là Con Đức Chúa Cha.</a:t>
            </a:r>
          </a:p>
        </p:txBody>
      </p:sp>
    </p:spTree>
    <p:extLst>
      <p:ext uri="{BB962C8B-B14F-4D97-AF65-F5344CB8AC3E}">
        <p14:creationId xmlns:p14="http://schemas.microsoft.com/office/powerpoint/2010/main" val="291094448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7043" name="Rectangle 3"/>
          <p:cNvSpPr>
            <a:spLocks noGrp="1" noChangeArrowheads="1"/>
          </p:cNvSpPr>
          <p:nvPr>
            <p:ph type="body" idx="1"/>
          </p:nvPr>
        </p:nvSpPr>
        <p:spPr>
          <a:xfrm>
            <a:off x="0" y="-171450"/>
            <a:ext cx="9144000" cy="5314950"/>
          </a:xfrm>
        </p:spPr>
        <p:txBody>
          <a:bodyPr anchor="ctr" anchorCtr="0"/>
          <a:lstStyle/>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thương</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xót</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a:t>
            </a:r>
          </a:p>
          <a:p>
            <a:pPr marL="0" indent="0" algn="just" eaLnBrk="1" hangingPunct="1">
              <a:lnSpc>
                <a:spcPct val="145000"/>
              </a:lnSpc>
              <a:buFontTx/>
              <a:buNone/>
            </a:pPr>
            <a:r>
              <a:rPr lang="en-US" sz="5400" b="0" u="sng" dirty="0">
                <a:solidFill>
                  <a:srgbClr val="FFFF00"/>
                </a:solidFill>
                <a:effectLst/>
                <a:latin typeface="+mj-lt"/>
                <a:cs typeface="Times New Roman" panose="02020603050405020304" pitchFamily="18" charset="0"/>
              </a:rPr>
              <a:t>B:</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xóa</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tội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trần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gian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xin</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nhậm</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lời</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chúng</a:t>
            </a:r>
            <a:r>
              <a:rPr lang="en-US" sz="5400" b="0" dirty="0">
                <a:solidFill>
                  <a:schemeClr val="bg1"/>
                </a:solidFill>
                <a:effectLst/>
                <a:latin typeface="+mj-lt"/>
                <a:cs typeface="Times New Roman" panose="02020603050405020304" pitchFamily="18" charset="0"/>
              </a:rPr>
              <a:t> con </a:t>
            </a:r>
            <a:r>
              <a:rPr lang="en-US" sz="5400" b="0" dirty="0" err="1">
                <a:solidFill>
                  <a:schemeClr val="bg1"/>
                </a:solidFill>
                <a:effectLst/>
                <a:latin typeface="+mj-lt"/>
                <a:cs typeface="Times New Roman" panose="02020603050405020304" pitchFamily="18" charset="0"/>
              </a:rPr>
              <a:t>cầu</a:t>
            </a:r>
            <a:r>
              <a:rPr lang="en-US" sz="5400" b="0" dirty="0">
                <a:solidFill>
                  <a:schemeClr val="bg1"/>
                </a:solidFill>
                <a:effectLst/>
                <a:latin typeface="+mj-lt"/>
                <a:cs typeface="Times New Roman" panose="02020603050405020304" pitchFamily="18" charset="0"/>
              </a:rPr>
              <a:t> </a:t>
            </a:r>
            <a:r>
              <a:rPr lang="en-US" sz="5400" b="0" dirty="0" err="1">
                <a:solidFill>
                  <a:schemeClr val="bg1"/>
                </a:solidFill>
                <a:effectLst/>
                <a:latin typeface="+mj-lt"/>
                <a:cs typeface="Times New Roman" panose="02020603050405020304" pitchFamily="18" charset="0"/>
              </a:rPr>
              <a:t>khẩn</a:t>
            </a:r>
            <a:r>
              <a:rPr lang="en-US" sz="54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7249857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89091"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50000"/>
              </a:lnSpc>
              <a:buFontTx/>
              <a:buNone/>
            </a:pPr>
            <a:r>
              <a:rPr lang="en-US" sz="4800" b="0" u="sng" dirty="0">
                <a:solidFill>
                  <a:srgbClr val="FFFF00"/>
                </a:solidFill>
                <a:effectLst/>
                <a:latin typeface="+mj-lt"/>
                <a:cs typeface="Times New Roman" panose="02020603050405020304" pitchFamily="18" charset="0"/>
              </a:rPr>
              <a:t>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ngự</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bên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hữu</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Đức</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Chúa</a:t>
            </a:r>
            <a:r>
              <a:rPr lang="en-US" sz="4800" b="0" dirty="0">
                <a:solidFill>
                  <a:schemeClr val="bg1"/>
                </a:solidFill>
                <a:effectLst/>
                <a:latin typeface="+mj-lt"/>
                <a:cs typeface="Times New Roman" panose="02020603050405020304" pitchFamily="18" charset="0"/>
              </a:rPr>
              <a:t> Cha, </a:t>
            </a:r>
            <a:r>
              <a:rPr lang="en-US" sz="4800" b="0" dirty="0" err="1">
                <a:solidFill>
                  <a:schemeClr val="bg1"/>
                </a:solidFill>
                <a:effectLst/>
                <a:latin typeface="+mj-lt"/>
                <a:cs typeface="Times New Roman" panose="02020603050405020304" pitchFamily="18" charset="0"/>
              </a:rPr>
              <a:t>xin</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thương</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xót</a:t>
            </a:r>
            <a:r>
              <a:rPr lang="en-US" sz="4800" b="0" dirty="0">
                <a:solidFill>
                  <a:schemeClr val="bg1"/>
                </a:solidFill>
                <a:effectLst/>
                <a:latin typeface="+mj-lt"/>
                <a:cs typeface="Times New Roman" panose="02020603050405020304" pitchFamily="18" charset="0"/>
              </a:rPr>
              <a:t> </a:t>
            </a:r>
            <a:r>
              <a:rPr lang="en-US" sz="4800" b="0" dirty="0" err="1">
                <a:solidFill>
                  <a:schemeClr val="bg1"/>
                </a:solidFill>
                <a:effectLst/>
                <a:latin typeface="+mj-lt"/>
                <a:cs typeface="Times New Roman" panose="02020603050405020304" pitchFamily="18" charset="0"/>
              </a:rPr>
              <a:t>chúng</a:t>
            </a:r>
            <a:r>
              <a:rPr lang="en-US" sz="4800" b="0" dirty="0">
                <a:solidFill>
                  <a:schemeClr val="bg1"/>
                </a:solidFill>
                <a:effectLst/>
                <a:latin typeface="+mj-lt"/>
                <a:cs typeface="Times New Roman" panose="02020603050405020304" pitchFamily="18" charset="0"/>
              </a:rPr>
              <a:t> con.</a:t>
            </a:r>
          </a:p>
          <a:p>
            <a:pPr marL="0" indent="0" algn="just" eaLnBrk="1" hangingPunct="1">
              <a:lnSpc>
                <a:spcPct val="150000"/>
              </a:lnSpc>
              <a:buFontTx/>
              <a:buNone/>
            </a:pPr>
            <a:r>
              <a:rPr lang="vi-VN" sz="4800" b="0" u="sng" dirty="0">
                <a:solidFill>
                  <a:srgbClr val="FFFF00"/>
                </a:solidFill>
                <a:effectLst/>
                <a:latin typeface="+mj-lt"/>
                <a:cs typeface="Times New Roman" panose="02020603050405020304" pitchFamily="18" charset="0"/>
              </a:rPr>
              <a:t>B:</a:t>
            </a:r>
            <a:r>
              <a:rPr lang="vi-VN" sz="4800" b="0" dirty="0">
                <a:solidFill>
                  <a:schemeClr val="bg1"/>
                </a:solidFill>
                <a:effectLst/>
                <a:latin typeface="+mj-lt"/>
                <a:cs typeface="Times New Roman" panose="02020603050405020304" pitchFamily="18" charset="0"/>
              </a:rPr>
              <a:t> Vì lạy Chúa Giêsu Kitô, chỉ có Chúa là Đấng Thánh.</a:t>
            </a:r>
          </a:p>
        </p:txBody>
      </p:sp>
    </p:spTree>
    <p:extLst>
      <p:ext uri="{BB962C8B-B14F-4D97-AF65-F5344CB8AC3E}">
        <p14:creationId xmlns:p14="http://schemas.microsoft.com/office/powerpoint/2010/main" val="27683059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pPr eaLnBrk="1" hangingPunct="1"/>
            <a:br>
              <a:rPr lang="en-US" sz="4000" b="0" dirty="0">
                <a:solidFill>
                  <a:schemeClr val="bg1"/>
                </a:solidFill>
                <a:effectLst/>
                <a:latin typeface="+mj-lt"/>
              </a:rPr>
            </a:br>
            <a:endParaRPr lang="en-US" sz="4000" b="0" dirty="0">
              <a:solidFill>
                <a:schemeClr val="bg1"/>
              </a:solidFill>
              <a:effectLst/>
              <a:latin typeface="+mj-lt"/>
            </a:endParaRPr>
          </a:p>
        </p:txBody>
      </p:sp>
      <p:sp>
        <p:nvSpPr>
          <p:cNvPr id="91139" name="Rectangle 3"/>
          <p:cNvSpPr>
            <a:spLocks noGrp="1" noChangeArrowheads="1"/>
          </p:cNvSpPr>
          <p:nvPr>
            <p:ph type="body" idx="1"/>
          </p:nvPr>
        </p:nvSpPr>
        <p:spPr>
          <a:xfrm>
            <a:off x="0" y="0"/>
            <a:ext cx="9144000" cy="5143500"/>
          </a:xfrm>
        </p:spPr>
        <p:txBody>
          <a:bodyPr anchor="ctr" anchorCtr="0"/>
          <a:lstStyle/>
          <a:p>
            <a:pPr marL="0" indent="0" algn="just" eaLnBrk="1" hangingPunct="1">
              <a:lnSpc>
                <a:spcPct val="140000"/>
              </a:lnSpc>
              <a:buFontTx/>
              <a:buNone/>
            </a:pP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chỉ</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có</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Chúa</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là</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đấng</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tối</a:t>
            </a:r>
            <a:r>
              <a:rPr lang="en-US" sz="4400" b="0" dirty="0">
                <a:solidFill>
                  <a:schemeClr val="bg1"/>
                </a:solidFill>
                <a:effectLst/>
                <a:latin typeface="+mj-lt"/>
                <a:cs typeface="Times New Roman" panose="02020603050405020304" pitchFamily="18" charset="0"/>
              </a:rPr>
              <a:t> </a:t>
            </a:r>
            <a:r>
              <a:rPr lang="en-US" sz="4400" b="0" dirty="0" err="1">
                <a:solidFill>
                  <a:schemeClr val="bg1"/>
                </a:solidFill>
                <a:effectLst/>
                <a:latin typeface="+mj-lt"/>
                <a:cs typeface="Times New Roman" panose="02020603050405020304" pitchFamily="18" charset="0"/>
              </a:rPr>
              <a:t>cao</a:t>
            </a:r>
            <a:r>
              <a:rPr lang="en-US" sz="4400" b="0" dirty="0">
                <a:solidFill>
                  <a:schemeClr val="bg1"/>
                </a:solidFill>
                <a:effectLst/>
                <a:latin typeface="+mj-lt"/>
                <a:cs typeface="Times New Roman" panose="02020603050405020304" pitchFamily="18" charset="0"/>
              </a:rPr>
              <a:t>.</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a:t>
            </a:r>
            <a:r>
              <a:rPr lang="en-US" sz="4400" b="0" u="sng" dirty="0">
                <a:solidFill>
                  <a:srgbClr val="FFFF00"/>
                </a:solidFill>
                <a:effectLst/>
                <a:latin typeface="+mj-lt"/>
                <a:cs typeface="Times New Roman" panose="02020603050405020304" pitchFamily="18" charset="0"/>
              </a:rPr>
              <a:t>B</a:t>
            </a:r>
            <a:r>
              <a:rPr lang="vi-VN" sz="4400" b="0" u="sng" dirty="0">
                <a:solidFill>
                  <a:srgbClr val="FFFF00"/>
                </a:solidFill>
                <a:effectLst/>
                <a:latin typeface="+mj-lt"/>
                <a:cs typeface="Times New Roman" panose="02020603050405020304" pitchFamily="18" charset="0"/>
              </a:rPr>
              <a:t>:</a:t>
            </a:r>
            <a:r>
              <a:rPr lang="vi-VN" sz="4400" b="0" dirty="0">
                <a:solidFill>
                  <a:schemeClr val="bg1"/>
                </a:solidFill>
                <a:effectLst/>
                <a:latin typeface="+mj-lt"/>
                <a:cs typeface="Times New Roman" panose="02020603050405020304" pitchFamily="18" charset="0"/>
              </a:rPr>
              <a:t> Cùng Đức Chúa Thánh Thần trong vinh quang Đức Chúa Cha. </a:t>
            </a:r>
          </a:p>
          <a:p>
            <a:pPr marL="0" indent="0" algn="just" eaLnBrk="1" hangingPunct="1">
              <a:lnSpc>
                <a:spcPct val="140000"/>
              </a:lnSpc>
              <a:buFontTx/>
              <a:buNone/>
            </a:pPr>
            <a:r>
              <a:rPr lang="vi-VN" sz="4400" b="0" u="sng" dirty="0">
                <a:solidFill>
                  <a:srgbClr val="FFFF00"/>
                </a:solidFill>
                <a:effectLst/>
                <a:latin typeface="+mj-lt"/>
                <a:cs typeface="Times New Roman" panose="02020603050405020304" pitchFamily="18" charset="0"/>
              </a:rPr>
              <a:t>Amen.</a:t>
            </a:r>
          </a:p>
        </p:txBody>
      </p:sp>
    </p:spTree>
    <p:extLst>
      <p:ext uri="{BB962C8B-B14F-4D97-AF65-F5344CB8AC3E}">
        <p14:creationId xmlns:p14="http://schemas.microsoft.com/office/powerpoint/2010/main" val="377260109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group of people standing together&#10;&#10;Description automatically generated">
            <a:extLst>
              <a:ext uri="{FF2B5EF4-FFF2-40B4-BE49-F238E27FC236}">
                <a16:creationId xmlns:a16="http://schemas.microsoft.com/office/drawing/2014/main" id="{2CD5C938-858F-4A7C-AD4E-2B202BF725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6284716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white sign with red text&#10;&#10;Description automatically generated">
            <a:extLst>
              <a:ext uri="{FF2B5EF4-FFF2-40B4-BE49-F238E27FC236}">
                <a16:creationId xmlns:a16="http://schemas.microsoft.com/office/drawing/2014/main" id="{0A75F9DF-FBEF-4462-8915-A9197A1F9DB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6515441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04EA2E-7354-3EC5-446D-2A8EFC66125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7122429-F426-9951-5D64-3BFF2178B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18961124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086349"/>
          </a:xfrm>
        </p:spPr>
        <p:txBody>
          <a:bodyPr/>
          <a:lstStyle/>
          <a:p>
            <a:r>
              <a:rPr lang="en-US" dirty="0" err="1">
                <a:solidFill>
                  <a:srgbClr val="FFFF00"/>
                </a:solidFill>
              </a:rPr>
              <a:t>Thánh</a:t>
            </a:r>
            <a:r>
              <a:rPr lang="en-US" dirty="0">
                <a:solidFill>
                  <a:srgbClr val="FFFF00"/>
                </a:solidFill>
              </a:rPr>
              <a:t> </a:t>
            </a:r>
            <a:r>
              <a:rPr lang="en-US" dirty="0" err="1">
                <a:solidFill>
                  <a:srgbClr val="FFFF00"/>
                </a:solidFill>
              </a:rPr>
              <a:t>Vịnh</a:t>
            </a:r>
            <a:r>
              <a:rPr lang="en-US" dirty="0">
                <a:solidFill>
                  <a:srgbClr val="FFFF00"/>
                </a:solidFill>
              </a:rPr>
              <a:t> 125</a:t>
            </a:r>
            <a:br>
              <a:rPr lang="en-US" dirty="0">
                <a:solidFill>
                  <a:srgbClr val="FFFF00"/>
                </a:solidFill>
              </a:rPr>
            </a:br>
            <a:r>
              <a:rPr lang="en-US" dirty="0" err="1">
                <a:solidFill>
                  <a:srgbClr val="FFFF00"/>
                </a:solidFill>
              </a:rPr>
              <a:t>Các</a:t>
            </a:r>
            <a:r>
              <a:rPr lang="en-US" dirty="0">
                <a:solidFill>
                  <a:srgbClr val="FFFF00"/>
                </a:solidFill>
              </a:rPr>
              <a:t> </a:t>
            </a:r>
            <a:r>
              <a:rPr lang="en-US" dirty="0" err="1">
                <a:solidFill>
                  <a:srgbClr val="FFFF00"/>
                </a:solidFill>
              </a:rPr>
              <a:t>Thánh</a:t>
            </a:r>
            <a:r>
              <a:rPr lang="en-US" dirty="0">
                <a:solidFill>
                  <a:srgbClr val="FFFF00"/>
                </a:solidFill>
              </a:rPr>
              <a:t> </a:t>
            </a:r>
            <a:r>
              <a:rPr lang="en-US" dirty="0" err="1">
                <a:solidFill>
                  <a:srgbClr val="FFFF00"/>
                </a:solidFill>
              </a:rPr>
              <a:t>Tử</a:t>
            </a:r>
            <a:r>
              <a:rPr lang="en-US" dirty="0">
                <a:solidFill>
                  <a:srgbClr val="FFFF00"/>
                </a:solidFill>
              </a:rPr>
              <a:t> </a:t>
            </a:r>
            <a:r>
              <a:rPr lang="en-US" dirty="0" err="1">
                <a:solidFill>
                  <a:srgbClr val="FFFF00"/>
                </a:solidFill>
              </a:rPr>
              <a:t>Đạo</a:t>
            </a:r>
            <a:r>
              <a:rPr lang="en-US" dirty="0">
                <a:solidFill>
                  <a:srgbClr val="FFFF00"/>
                </a:solidFill>
              </a:rPr>
              <a:t> </a:t>
            </a:r>
            <a:r>
              <a:rPr lang="en-US" dirty="0" err="1">
                <a:solidFill>
                  <a:srgbClr val="FFFF00"/>
                </a:solidFill>
              </a:rPr>
              <a:t>Việt</a:t>
            </a:r>
            <a:r>
              <a:rPr lang="en-US" dirty="0">
                <a:solidFill>
                  <a:srgbClr val="FFFF00"/>
                </a:solidFill>
              </a:rPr>
              <a:t> Nam</a:t>
            </a:r>
            <a:br>
              <a:rPr lang="en-US" dirty="0">
                <a:solidFill>
                  <a:srgbClr val="FFFF00"/>
                </a:solidFill>
              </a:rPr>
            </a:br>
            <a:r>
              <a:rPr lang="en-US" i="1" dirty="0" err="1">
                <a:solidFill>
                  <a:schemeClr val="bg1"/>
                </a:solidFill>
              </a:rPr>
              <a:t>Lm</a:t>
            </a:r>
            <a:r>
              <a:rPr lang="en-US" i="1" dirty="0">
                <a:solidFill>
                  <a:schemeClr val="bg1"/>
                </a:solidFill>
              </a:rPr>
              <a:t>. Kim Long</a:t>
            </a:r>
            <a:br>
              <a:rPr lang="en-US" i="1" dirty="0">
                <a:solidFill>
                  <a:schemeClr val="bg1"/>
                </a:solidFill>
              </a:rPr>
            </a:br>
            <a:r>
              <a:rPr lang="en-US" i="1" dirty="0">
                <a:solidFill>
                  <a:schemeClr val="bg1"/>
                </a:solidFill>
              </a:rPr>
              <a:t>04 </a:t>
            </a:r>
            <a:r>
              <a:rPr lang="en-US" i="1" dirty="0" err="1">
                <a:solidFill>
                  <a:schemeClr val="bg1"/>
                </a:solidFill>
              </a:rPr>
              <a:t>Câu</a:t>
            </a:r>
            <a:endParaRPr lang="en-US" i="1" dirty="0">
              <a:solidFill>
                <a:schemeClr val="bg1"/>
              </a:solidFill>
            </a:endParaRPr>
          </a:p>
        </p:txBody>
      </p:sp>
    </p:spTree>
    <p:extLst>
      <p:ext uri="{BB962C8B-B14F-4D97-AF65-F5344CB8AC3E}">
        <p14:creationId xmlns:p14="http://schemas.microsoft.com/office/powerpoint/2010/main" val="22471732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err="1">
                <a:solidFill>
                  <a:srgbClr val="F3F30D"/>
                </a:solidFill>
                <a:effectLst/>
                <a:latin typeface="+mj-lt"/>
                <a:cs typeface="Times New Roman" panose="02020603050405020304" pitchFamily="18" charset="0"/>
              </a:rPr>
              <a:t>Đk</a:t>
            </a:r>
            <a:r>
              <a:rPr lang="en-US" sz="7200" b="0" u="sng" dirty="0">
                <a:solidFill>
                  <a:srgbClr val="F3F30D"/>
                </a:solidFill>
                <a:effectLst/>
                <a:latin typeface="+mj-lt"/>
                <a:cs typeface="Times New Roman" panose="02020603050405020304" pitchFamily="18" charset="0"/>
              </a:rPr>
              <a:t>:</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315665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subTitle" idx="1"/>
          </p:nvPr>
        </p:nvSpPr>
        <p:spPr>
          <a:xfrm>
            <a:off x="0" y="0"/>
            <a:ext cx="9144000" cy="5143500"/>
          </a:xfrm>
        </p:spPr>
        <p:txBody>
          <a:bodyPr anchor="ctr" anchorCtr="0">
            <a:normAutofit/>
          </a:bodyPr>
          <a:lstStyle/>
          <a:p>
            <a:pPr algn="just">
              <a:lnSpc>
                <a:spcPct val="118000"/>
              </a:lnSpc>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a:t>
            </a:r>
            <a:r>
              <a:rPr lang="en-US" sz="5500" b="0" dirty="0">
                <a:solidFill>
                  <a:schemeClr val="bg1"/>
                </a:solidFill>
                <a:effectLst/>
                <a:latin typeface="+mj-lt"/>
                <a:cs typeface="Times New Roman" panose="02020603050405020304" pitchFamily="18" charset="0"/>
              </a:rPr>
              <a:t> Si-on </a:t>
            </a:r>
            <a:r>
              <a:rPr lang="en-US" sz="5500" b="0" dirty="0" err="1">
                <a:solidFill>
                  <a:schemeClr val="bg1"/>
                </a:solidFill>
                <a:effectLst/>
                <a:latin typeface="+mj-lt"/>
                <a:cs typeface="Times New Roman" panose="02020603050405020304" pitchFamily="18" charset="0"/>
              </a:rPr>
              <a:t>khi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được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dẫn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ta </a:t>
            </a:r>
            <a:r>
              <a:rPr lang="en-US" sz="5500" b="0" dirty="0" err="1">
                <a:solidFill>
                  <a:schemeClr val="bg1"/>
                </a:solidFill>
                <a:effectLst/>
                <a:latin typeface="+mj-lt"/>
                <a:cs typeface="Times New Roman" panose="02020603050405020304" pitchFamily="18" charset="0"/>
              </a:rPr>
              <a:t>ngỡ</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ngàng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tựa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trong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giấc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mơ</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tiếng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cười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rộn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rã</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đôi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môi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hoan</a:t>
            </a:r>
            <a:r>
              <a:rPr lang="en-US" sz="5500" b="0" dirty="0">
                <a:solidFill>
                  <a:schemeClr val="bg1"/>
                </a:solidFill>
                <a:effectLst/>
                <a:latin typeface="+mj-lt"/>
                <a:cs typeface="Times New Roman" panose="02020603050405020304" pitchFamily="18" charset="0"/>
              </a:rPr>
              <a:t> ca </a:t>
            </a:r>
            <a:r>
              <a:rPr lang="en-US" sz="5500" b="0" dirty="0" err="1">
                <a:solidFill>
                  <a:schemeClr val="bg1"/>
                </a:solidFill>
                <a:effectLst/>
                <a:latin typeface="+mj-lt"/>
                <a:cs typeface="Times New Roman" panose="02020603050405020304" pitchFamily="18" charset="0"/>
              </a:rPr>
              <a:t>vang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rền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cửa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miệng</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9502694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32741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a:bodyPr>
          <a:lstStyle/>
          <a:p>
            <a:pPr marL="0" indent="0" algn="just">
              <a:lnSpc>
                <a:spcPct val="120000"/>
              </a:lnSpc>
              <a:buNone/>
            </a:pPr>
            <a:r>
              <a:rPr lang="en-US" sz="5500" b="0" u="sng" dirty="0">
                <a:solidFill>
                  <a:srgbClr val="F3F30D"/>
                </a:solidFill>
                <a:effectLst/>
                <a:latin typeface="+mj-lt"/>
                <a:cs typeface="Times New Roman" panose="02020603050405020304" pitchFamily="18" charset="0"/>
              </a:rPr>
              <a:t>Tk2:</a:t>
            </a:r>
            <a:r>
              <a:rPr lang="en-US" sz="5500" b="0" dirty="0">
                <a:solidFill>
                  <a:srgbClr val="F3F30D"/>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chư</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dân</a:t>
            </a:r>
            <a:r>
              <a:rPr lang="en-US" sz="5500" b="0" dirty="0">
                <a:solidFill>
                  <a:schemeClr val="bg1"/>
                </a:solidFill>
                <a:effectLst/>
                <a:latin typeface="+mj-lt"/>
                <a:cs typeface="Times New Roman" panose="02020603050405020304" pitchFamily="18" charset="0"/>
              </a:rPr>
              <a:t> to </a:t>
            </a:r>
            <a:r>
              <a:rPr lang="en-US" sz="5500" b="0" dirty="0" err="1">
                <a:solidFill>
                  <a:schemeClr val="bg1"/>
                </a:solidFill>
                <a:effectLst/>
                <a:latin typeface="+mj-lt"/>
                <a:cs typeface="Times New Roman" panose="02020603050405020304" pitchFamily="18" charset="0"/>
              </a:rPr>
              <a:t>nhỏ</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với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nhau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rằng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ôi</a:t>
            </a:r>
            <a:r>
              <a:rPr lang="en-US" sz="5500" b="0" dirty="0">
                <a:solidFill>
                  <a:schemeClr val="bg1"/>
                </a:solidFill>
                <a:effectLst/>
                <a:latin typeface="+mj-lt"/>
                <a:cs typeface="Times New Roman" panose="02020603050405020304" pitchFamily="18" charset="0"/>
              </a:rPr>
              <a:t> Chúa </a:t>
            </a:r>
            <a:r>
              <a:rPr lang="en-US" sz="5500" b="0" dirty="0" err="1">
                <a:solidFill>
                  <a:schemeClr val="bg1"/>
                </a:solidFill>
                <a:effectLst/>
                <a:latin typeface="+mj-lt"/>
                <a:cs typeface="Times New Roman" panose="02020603050405020304" pitchFamily="18" charset="0"/>
              </a:rPr>
              <a:t>làm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việc</a:t>
            </a:r>
            <a:r>
              <a:rPr lang="en-US" sz="5500" b="0" dirty="0">
                <a:solidFill>
                  <a:schemeClr val="bg1"/>
                </a:solidFill>
                <a:effectLst/>
                <a:latin typeface="+mj-lt"/>
                <a:cs typeface="Times New Roman" panose="02020603050405020304" pitchFamily="18" charset="0"/>
              </a:rPr>
              <a:t> bao </a:t>
            </a:r>
            <a:r>
              <a:rPr lang="en-US" sz="5500" b="0" dirty="0" err="1">
                <a:solidFill>
                  <a:schemeClr val="bg1"/>
                </a:solidFill>
                <a:effectLst/>
                <a:latin typeface="+mj-lt"/>
                <a:cs typeface="Times New Roman" panose="02020603050405020304" pitchFamily="18" charset="0"/>
              </a:rPr>
              <a:t>lớn</a:t>
            </a:r>
            <a:r>
              <a:rPr lang="en-US" sz="5500" b="0" dirty="0">
                <a:solidFill>
                  <a:schemeClr val="bg1"/>
                </a:solidFill>
                <a:effectLst/>
                <a:latin typeface="+mj-lt"/>
                <a:cs typeface="Times New Roman" panose="02020603050405020304" pitchFamily="18" charset="0"/>
              </a:rPr>
              <a:t> lao, Chúa </a:t>
            </a:r>
            <a:r>
              <a:rPr lang="en-US" sz="5500" b="0" dirty="0" err="1">
                <a:solidFill>
                  <a:schemeClr val="bg1"/>
                </a:solidFill>
                <a:effectLst/>
                <a:latin typeface="+mj-lt"/>
                <a:cs typeface="Times New Roman" panose="02020603050405020304" pitchFamily="18" charset="0"/>
              </a:rPr>
              <a:t>làm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việc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lớn</a:t>
            </a:r>
            <a:r>
              <a:rPr lang="en-US" sz="5500" b="0" dirty="0">
                <a:solidFill>
                  <a:schemeClr val="bg1"/>
                </a:solidFill>
                <a:effectLst/>
                <a:latin typeface="+mj-lt"/>
                <a:cs typeface="Times New Roman" panose="02020603050405020304" pitchFamily="18" charset="0"/>
              </a:rPr>
              <a:t> lao </a:t>
            </a:r>
            <a:r>
              <a:rPr lang="en-US" sz="5500" b="0" dirty="0" err="1">
                <a:solidFill>
                  <a:schemeClr val="bg1"/>
                </a:solidFill>
                <a:effectLst/>
                <a:latin typeface="+mj-lt"/>
                <a:cs typeface="Times New Roman" panose="02020603050405020304" pitchFamily="18" charset="0"/>
              </a:rPr>
              <a:t>thay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mà</a:t>
            </a:r>
            <a:r>
              <a:rPr lang="en-US" sz="5500" b="0" dirty="0">
                <a:solidFill>
                  <a:schemeClr val="bg1"/>
                </a:solidFill>
                <a:effectLst/>
                <a:latin typeface="+mj-lt"/>
                <a:cs typeface="Times New Roman" panose="02020603050405020304" pitchFamily="18" charset="0"/>
              </a:rPr>
              <a:t> ta nay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đẫy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tràn</a:t>
            </a:r>
            <a:r>
              <a:rPr lang="en-US" sz="55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1686876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1396838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a:lnSpc>
                <a:spcPct val="110000"/>
              </a:lnSpc>
            </a:pPr>
            <a:r>
              <a:rPr lang="en-US" sz="5500" b="0" u="sng" dirty="0">
                <a:solidFill>
                  <a:srgbClr val="F3F30D"/>
                </a:solidFill>
                <a:effectLst/>
                <a:latin typeface="+mj-lt"/>
                <a:cs typeface="Times New Roman" panose="02020603050405020304" pitchFamily="18" charset="0"/>
              </a:rPr>
              <a:t>Tk3:</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Nguyện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anh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em</a:t>
            </a:r>
            <a:r>
              <a:rPr lang="en-US" sz="5500" b="0" dirty="0">
                <a:solidFill>
                  <a:schemeClr val="bg1"/>
                </a:solidFill>
                <a:effectLst/>
                <a:latin typeface="+mj-lt"/>
                <a:cs typeface="Times New Roman" panose="02020603050405020304" pitchFamily="18" charset="0"/>
              </a:rPr>
              <a:t> lao </a:t>
            </a:r>
            <a:r>
              <a:rPr lang="en-US" sz="5500" b="0" dirty="0" err="1">
                <a:solidFill>
                  <a:schemeClr val="bg1"/>
                </a:solidFill>
                <a:effectLst/>
                <a:latin typeface="+mj-lt"/>
                <a:cs typeface="Times New Roman" panose="02020603050405020304" pitchFamily="18" charset="0"/>
              </a:rPr>
              <a:t>tù</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đưa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như</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suối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miền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nam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đón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mưa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buồn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bã</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mùa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hái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gặt</a:t>
            </a:r>
            <a:r>
              <a:rPr lang="en-US" sz="55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9921799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36636139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a:bodyPr>
          <a:lstStyle/>
          <a:p>
            <a:pPr marL="0" indent="0" algn="just">
              <a:lnSpc>
                <a:spcPct val="120000"/>
              </a:lnSpc>
              <a:buNone/>
            </a:pPr>
            <a:r>
              <a:rPr lang="en-US" sz="5500" b="0" u="sng" dirty="0">
                <a:solidFill>
                  <a:srgbClr val="F3F30D"/>
                </a:solidFill>
                <a:effectLst/>
                <a:latin typeface="+mj-lt"/>
                <a:cs typeface="Times New Roman" panose="02020603050405020304" pitchFamily="18" charset="0"/>
              </a:rPr>
              <a:t>Tk4:</a:t>
            </a:r>
            <a:r>
              <a:rPr lang="en-US" sz="5500" b="0" dirty="0">
                <a:solidFill>
                  <a:srgbClr val="F3F30D"/>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Họ</a:t>
            </a:r>
            <a:r>
              <a:rPr lang="en-US" sz="5500" b="0" dirty="0">
                <a:solidFill>
                  <a:schemeClr val="bg1"/>
                </a:solidFill>
                <a:effectLst/>
                <a:latin typeface="+mj-lt"/>
                <a:cs typeface="Times New Roman" panose="02020603050405020304" pitchFamily="18" charset="0"/>
              </a:rPr>
              <a:t> ra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mà</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đẫm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châu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lệ</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vãi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hạt</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ươm</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giống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đây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về</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sẽ</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reo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vui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và</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vai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nặng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lúa</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vàng</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6488124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subTitle" idx="1"/>
          </p:nvPr>
        </p:nvSpPr>
        <p:spPr>
          <a:xfrm>
            <a:off x="0" y="0"/>
            <a:ext cx="9144000" cy="5143500"/>
          </a:xfrm>
        </p:spPr>
        <p:txBody>
          <a:bodyPr anchor="ctr" anchorCtr="0">
            <a:normAutofit/>
          </a:bodyPr>
          <a:lstStyle/>
          <a:p>
            <a:pPr algn="just" eaLnBrk="1" hangingPunct="1">
              <a:lnSpc>
                <a:spcPct val="110000"/>
              </a:lnSpc>
            </a:pPr>
            <a:r>
              <a:rPr lang="en-US" sz="7200" b="0" u="sng" dirty="0">
                <a:solidFill>
                  <a:srgbClr val="F3F30D"/>
                </a:solidFill>
                <a:effectLst/>
                <a:latin typeface="+mj-lt"/>
                <a:cs typeface="Times New Roman" panose="02020603050405020304" pitchFamily="18" charset="0"/>
              </a:rPr>
              <a:t>Đk:</a:t>
            </a:r>
            <a:r>
              <a:rPr lang="en-US" sz="7200" b="0" dirty="0">
                <a:solidFill>
                  <a:schemeClr val="bg1"/>
                </a:solidFill>
                <a:effectLst/>
                <a:latin typeface="+mj-lt"/>
                <a:cs typeface="Times New Roman" panose="02020603050405020304" pitchFamily="18" charset="0"/>
              </a:rPr>
              <a:t> Ai </a:t>
            </a:r>
            <a:r>
              <a:rPr lang="en-US" sz="7200" b="0" dirty="0" err="1">
                <a:solidFill>
                  <a:schemeClr val="bg1"/>
                </a:solidFill>
                <a:effectLst/>
                <a:latin typeface="+mj-lt"/>
                <a:cs typeface="Times New Roman" panose="02020603050405020304" pitchFamily="18" charset="0"/>
              </a:rPr>
              <a:t>nghẹn</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ngào</a:t>
            </a:r>
            <a:r>
              <a:rPr lang="en-US" sz="7200" b="0" dirty="0">
                <a:solidFill>
                  <a:schemeClr val="bg1"/>
                </a:solidFill>
                <a:effectLst/>
                <a:latin typeface="+mj-lt"/>
                <a:cs typeface="Times New Roman" panose="02020603050405020304" pitchFamily="18" charset="0"/>
              </a:rPr>
              <a:t> ra </a:t>
            </a:r>
            <a:r>
              <a:rPr lang="en-US" sz="7200" b="0" dirty="0" err="1">
                <a:solidFill>
                  <a:schemeClr val="bg1"/>
                </a:solidFill>
                <a:effectLst/>
                <a:latin typeface="+mj-lt"/>
                <a:cs typeface="Times New Roman" panose="02020603050405020304" pitchFamily="18" charset="0"/>
              </a:rPr>
              <a:t>đi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gieo</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giống</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mùa</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gặt</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mai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sau</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khấp</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khởi</a:t>
            </a:r>
            <a:r>
              <a:rPr lang="en-US" sz="7200" b="0" dirty="0">
                <a:solidFill>
                  <a:schemeClr val="bg1"/>
                </a:solidFill>
                <a:effectLst/>
                <a:latin typeface="+mj-lt"/>
                <a:cs typeface="Times New Roman" panose="02020603050405020304" pitchFamily="18" charset="0"/>
              </a:rPr>
              <a:t> </a:t>
            </a:r>
            <a:r>
              <a:rPr lang="en-US" sz="7200" b="0" dirty="0" err="1">
                <a:solidFill>
                  <a:schemeClr val="bg1"/>
                </a:solidFill>
                <a:effectLst/>
                <a:latin typeface="+mj-lt"/>
                <a:cs typeface="Times New Roman" panose="02020603050405020304" pitchFamily="18" charset="0"/>
              </a:rPr>
              <a:t>mừng</a:t>
            </a:r>
            <a:r>
              <a:rPr lang="en-US" sz="7200" b="0" dirty="0">
                <a:solidFill>
                  <a:schemeClr val="bg1"/>
                </a:solidFill>
                <a:effectLst/>
                <a:latin typeface="+mj-lt"/>
                <a:cs typeface="Times New Roman" panose="02020603050405020304" pitchFamily="18" charset="0"/>
              </a:rPr>
              <a:t>.</a:t>
            </a:r>
          </a:p>
        </p:txBody>
      </p:sp>
    </p:spTree>
    <p:extLst>
      <p:ext uri="{BB962C8B-B14F-4D97-AF65-F5344CB8AC3E}">
        <p14:creationId xmlns:p14="http://schemas.microsoft.com/office/powerpoint/2010/main" val="2556345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descr="A white and red rectangular sign with text&#10;&#10;Description automatically generated">
            <a:extLst>
              <a:ext uri="{FF2B5EF4-FFF2-40B4-BE49-F238E27FC236}">
                <a16:creationId xmlns:a16="http://schemas.microsoft.com/office/drawing/2014/main" id="{54F79352-B6E6-4AD2-8A9C-511DCB9C6D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5046987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B0DA7A6D-5965-348E-A248-B4BA8192619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74D6935-9CE0-BBAA-59AC-1670F9E2EDB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9936"/>
            <a:ext cx="9144000" cy="5103628"/>
          </a:xfrm>
          <a:prstGeom prst="rect">
            <a:avLst/>
          </a:prstGeom>
        </p:spPr>
      </p:pic>
    </p:spTree>
    <p:extLst>
      <p:ext uri="{BB962C8B-B14F-4D97-AF65-F5344CB8AC3E}">
        <p14:creationId xmlns:p14="http://schemas.microsoft.com/office/powerpoint/2010/main" val="5471336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subTitle" idx="4294967295"/>
          </p:nvPr>
        </p:nvSpPr>
        <p:spPr>
          <a:xfrm>
            <a:off x="0" y="0"/>
            <a:ext cx="9144000" cy="5143500"/>
          </a:xfrm>
        </p:spPr>
        <p:txBody>
          <a:bodyPr anchor="ctr" anchorCtr="0">
            <a:normAutofit fontScale="85000" lnSpcReduction="20000"/>
          </a:bodyPr>
          <a:lstStyle/>
          <a:p>
            <a:pPr marL="0" indent="0" algn="just">
              <a:lnSpc>
                <a:spcPct val="120000"/>
              </a:lnSpc>
              <a:buNone/>
            </a:pPr>
            <a:r>
              <a:rPr lang="en-US" sz="5500" b="0" u="sng" dirty="0" err="1">
                <a:solidFill>
                  <a:srgbClr val="FFFF00"/>
                </a:solidFill>
                <a:effectLst/>
                <a:latin typeface="+mj-lt"/>
                <a:cs typeface="Times New Roman" panose="02020603050405020304" pitchFamily="18" charset="0"/>
              </a:rPr>
              <a:t>Allêluia-Allêluia</a:t>
            </a:r>
            <a:endParaRPr lang="en-US" sz="5500" b="0" dirty="0">
              <a:solidFill>
                <a:srgbClr val="FFFF00"/>
              </a:solidFill>
              <a:effectLst/>
              <a:latin typeface="+mj-lt"/>
              <a:cs typeface="Times New Roman" panose="02020603050405020304" pitchFamily="18" charset="0"/>
            </a:endParaRPr>
          </a:p>
          <a:p>
            <a:pPr marL="0" indent="0" algn="just">
              <a:lnSpc>
                <a:spcPct val="120000"/>
              </a:lnSpc>
              <a:buNone/>
            </a:pPr>
            <a:r>
              <a:rPr lang="en-US" sz="7800" b="0" dirty="0" err="1">
                <a:solidFill>
                  <a:schemeClr val="bg1"/>
                </a:solidFill>
                <a:effectLst/>
                <a:latin typeface="+mj-lt"/>
                <a:cs typeface="Times New Roman" panose="02020603050405020304" pitchFamily="18" charset="0"/>
              </a:rPr>
              <a:t>Phúc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cho</a:t>
            </a:r>
            <a:r>
              <a:rPr lang="en-US" sz="7800" b="0" dirty="0">
                <a:solidFill>
                  <a:schemeClr val="bg1"/>
                </a:solidFill>
                <a:effectLst/>
                <a:latin typeface="+mj-lt"/>
                <a:cs typeface="Times New Roman" panose="02020603050405020304" pitchFamily="18" charset="0"/>
              </a:rPr>
              <a:t> ai </a:t>
            </a:r>
            <a:r>
              <a:rPr lang="en-US" sz="7800" b="0" dirty="0" err="1">
                <a:solidFill>
                  <a:schemeClr val="bg1"/>
                </a:solidFill>
                <a:effectLst/>
                <a:latin typeface="+mj-lt"/>
                <a:cs typeface="Times New Roman" panose="02020603050405020304" pitchFamily="18" charset="0"/>
              </a:rPr>
              <a:t>bị</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bách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hại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chính</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đạo</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vì</a:t>
            </a:r>
            <a:r>
              <a:rPr lang="en-US" sz="7800" b="0" dirty="0">
                <a:solidFill>
                  <a:schemeClr val="bg1"/>
                </a:solidFill>
                <a:effectLst/>
                <a:latin typeface="+mj-lt"/>
                <a:cs typeface="Times New Roman" panose="02020603050405020304" pitchFamily="18" charset="0"/>
              </a:rPr>
              <a:t> N</a:t>
            </a:r>
            <a:r>
              <a:rPr lang="vi-VN" sz="7800" b="0" dirty="0">
                <a:solidFill>
                  <a:schemeClr val="bg1"/>
                </a:solidFill>
                <a:effectLst/>
                <a:latin typeface="+mj-lt"/>
                <a:cs typeface="Times New Roman" panose="02020603050405020304" pitchFamily="18" charset="0"/>
              </a:rPr>
              <a:t>ư</a:t>
            </a:r>
            <a:r>
              <a:rPr lang="en-US" sz="7800" b="0" dirty="0" err="1">
                <a:solidFill>
                  <a:schemeClr val="bg1"/>
                </a:solidFill>
                <a:effectLst/>
                <a:latin typeface="+mj-lt"/>
                <a:cs typeface="Times New Roman" panose="02020603050405020304" pitchFamily="18" charset="0"/>
              </a:rPr>
              <a:t>ớc</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Trời</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là</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của</a:t>
            </a:r>
            <a:r>
              <a:rPr lang="en-US" sz="7800" b="0" dirty="0">
                <a:solidFill>
                  <a:schemeClr val="bg1"/>
                </a:solidFill>
                <a:effectLst/>
                <a:latin typeface="+mj-lt"/>
                <a:cs typeface="Times New Roman" panose="02020603050405020304" pitchFamily="18" charset="0"/>
              </a:rPr>
              <a:t> </a:t>
            </a:r>
            <a:r>
              <a:rPr lang="en-US" sz="7800" b="0" dirty="0" err="1">
                <a:solidFill>
                  <a:schemeClr val="bg1"/>
                </a:solidFill>
                <a:effectLst/>
                <a:latin typeface="+mj-lt"/>
                <a:cs typeface="Times New Roman" panose="02020603050405020304" pitchFamily="18" charset="0"/>
              </a:rPr>
              <a:t>họ</a:t>
            </a:r>
            <a:r>
              <a:rPr lang="en-US" sz="7800" b="0" dirty="0">
                <a:solidFill>
                  <a:schemeClr val="bg1"/>
                </a:solidFill>
                <a:effectLst/>
                <a:latin typeface="+mj-lt"/>
                <a:cs typeface="Times New Roman" panose="02020603050405020304" pitchFamily="18" charset="0"/>
              </a:rPr>
              <a:t>. </a:t>
            </a:r>
          </a:p>
          <a:p>
            <a:pPr marL="0" indent="0" algn="just">
              <a:lnSpc>
                <a:spcPct val="120000"/>
              </a:lnSpc>
              <a:buNone/>
            </a:pPr>
            <a:r>
              <a:rPr lang="en-US" sz="5500" b="0" dirty="0">
                <a:solidFill>
                  <a:schemeClr val="bg1"/>
                </a:solidFill>
                <a:effectLst/>
                <a:latin typeface="+mj-lt"/>
                <a:cs typeface="Times New Roman" panose="02020603050405020304" pitchFamily="18" charset="0"/>
              </a:rPr>
              <a:t>						</a:t>
            </a:r>
            <a:r>
              <a:rPr lang="en-US" sz="5500" b="0" u="sng" dirty="0" err="1">
                <a:solidFill>
                  <a:srgbClr val="FFFF00"/>
                </a:solidFill>
                <a:effectLst/>
                <a:latin typeface="+mj-lt"/>
                <a:cs typeface="Times New Roman" panose="02020603050405020304" pitchFamily="18" charset="0"/>
              </a:rPr>
              <a:t>Allêluia</a:t>
            </a:r>
            <a:endParaRPr lang="en-US" sz="5500" b="0" u="sng" dirty="0">
              <a:solidFill>
                <a:srgbClr val="FFFF00"/>
              </a:solidFill>
              <a:effectLst/>
              <a:latin typeface="+mj-lt"/>
              <a:cs typeface="Times New Roman" panose="02020603050405020304" pitchFamily="18" charset="0"/>
            </a:endParaRPr>
          </a:p>
        </p:txBody>
      </p:sp>
    </p:spTree>
    <p:extLst>
      <p:ext uri="{BB962C8B-B14F-4D97-AF65-F5344CB8AC3E}">
        <p14:creationId xmlns:p14="http://schemas.microsoft.com/office/powerpoint/2010/main" val="11966439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9ECD70-6640-7ED9-F6BB-B60989B51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25651034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r>
              <a:rPr lang="en-US" sz="6000" b="0" dirty="0">
                <a:solidFill>
                  <a:srgbClr val="FFFF00"/>
                </a:solidFill>
                <a:effectLst/>
                <a:latin typeface="+mj-lt"/>
                <a:cs typeface="Times New Roman" pitchFamily="18" charset="0"/>
              </a:rPr>
              <a:t>KINH TIN KÍNH</a:t>
            </a:r>
          </a:p>
        </p:txBody>
      </p:sp>
    </p:spTree>
    <p:extLst>
      <p:ext uri="{BB962C8B-B14F-4D97-AF65-F5344CB8AC3E}">
        <p14:creationId xmlns:p14="http://schemas.microsoft.com/office/powerpoint/2010/main" val="342310464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tin kính một Thiên Chúa là Cha toàn năng, Đấng tạo thành trời đất, muôn vật hữu hình và vô hình.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884025365"/>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en-US" sz="6600" b="0" dirty="0" err="1">
                <a:solidFill>
                  <a:schemeClr val="bg1"/>
                </a:solidFill>
                <a:effectLst/>
                <a:latin typeface="+mj-lt"/>
                <a:cs typeface="Times New Roman" pitchFamily="18" charset="0"/>
              </a:rPr>
              <a:t>Tôi</a:t>
            </a:r>
            <a:r>
              <a:rPr lang="en-US" sz="6600" b="0" dirty="0">
                <a:solidFill>
                  <a:schemeClr val="bg1"/>
                </a:solidFill>
                <a:effectLst/>
                <a:latin typeface="+mj-lt"/>
                <a:cs typeface="Times New Roman" pitchFamily="18" charset="0"/>
              </a:rPr>
              <a:t> tin </a:t>
            </a:r>
            <a:r>
              <a:rPr lang="en-US" sz="6600" b="0" dirty="0" err="1">
                <a:solidFill>
                  <a:schemeClr val="bg1"/>
                </a:solidFill>
                <a:effectLst/>
                <a:latin typeface="+mj-lt"/>
                <a:cs typeface="Times New Roman" pitchFamily="18" charset="0"/>
              </a:rPr>
              <a:t>kính</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Giêsu</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Kitô</a:t>
            </a:r>
            <a:r>
              <a:rPr lang="en-US" sz="6600" b="0" dirty="0">
                <a:solidFill>
                  <a:schemeClr val="bg1"/>
                </a:solidFill>
                <a:effectLst/>
                <a:latin typeface="+mj-lt"/>
                <a:cs typeface="Times New Roman" pitchFamily="18" charset="0"/>
              </a:rPr>
              <a:t>, Con </a:t>
            </a:r>
            <a:r>
              <a:rPr lang="en-US" sz="6600" b="0" dirty="0" err="1">
                <a:solidFill>
                  <a:schemeClr val="bg1"/>
                </a:solidFill>
                <a:effectLst/>
                <a:latin typeface="+mj-lt"/>
                <a:cs typeface="Times New Roman" pitchFamily="18" charset="0"/>
              </a:rPr>
              <a:t>Một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Sinh bởi Đức Chúa Cha từ trước muôn đời. </a:t>
            </a:r>
            <a:endParaRPr lang="en-US" sz="66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534746267"/>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Người là Thiên Chúa bởi Thiên Chúa, Ánh Sáng bởi Ánh Sáng,</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bởi</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Thiên</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Chúa</a:t>
            </a:r>
            <a:r>
              <a:rPr lang="en-US" sz="6600" b="0" dirty="0">
                <a:solidFill>
                  <a:schemeClr val="bg1"/>
                </a:solidFill>
                <a:effectLst/>
                <a:latin typeface="+mj-lt"/>
                <a:cs typeface="Times New Roman" pitchFamily="18" charset="0"/>
              </a:rPr>
              <a:t> </a:t>
            </a:r>
            <a:r>
              <a:rPr lang="en-US" sz="6600" b="0" dirty="0" err="1">
                <a:solidFill>
                  <a:schemeClr val="bg1"/>
                </a:solidFill>
                <a:effectLst/>
                <a:latin typeface="+mj-lt"/>
                <a:cs typeface="Times New Roman" pitchFamily="18" charset="0"/>
              </a:rPr>
              <a:t>thật</a:t>
            </a:r>
            <a:r>
              <a:rPr lang="en-US" sz="6600" b="0" dirty="0">
                <a:solidFill>
                  <a:schemeClr val="bg1"/>
                </a:solidFill>
                <a:effectLst/>
                <a:latin typeface="+mj-lt"/>
                <a:cs typeface="Times New Roman" pitchFamily="18" charset="0"/>
              </a:rPr>
              <a:t>,</a:t>
            </a:r>
          </a:p>
        </p:txBody>
      </p:sp>
    </p:spTree>
    <p:extLst>
      <p:ext uri="{BB962C8B-B14F-4D97-AF65-F5344CB8AC3E}">
        <p14:creationId xmlns:p14="http://schemas.microsoft.com/office/powerpoint/2010/main" val="407870977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rPr>
              <a:t>được sinh ra mà không phải được tạo thành, đồng bản thể với Đức Chúa Cha: nhờ Người mà muôn vật được tạo thành.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89486770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7200" b="0" dirty="0">
                <a:solidFill>
                  <a:schemeClr val="bg1"/>
                </a:solidFill>
                <a:effectLst/>
                <a:latin typeface="+mj-lt"/>
              </a:rPr>
              <a:t>Vì loài người chúng ta và để cứu độ chúng ta,</a:t>
            </a:r>
            <a:r>
              <a:rPr lang="en-US" sz="7200" b="0" dirty="0">
                <a:solidFill>
                  <a:schemeClr val="bg1"/>
                </a:solidFill>
                <a:effectLst/>
                <a:latin typeface="+mj-lt"/>
              </a:rPr>
              <a:t> </a:t>
            </a:r>
            <a:r>
              <a:rPr lang="vi-VN" sz="7200" b="0" dirty="0">
                <a:solidFill>
                  <a:schemeClr val="bg1"/>
                </a:solidFill>
                <a:effectLst/>
                <a:latin typeface="+mj-lt"/>
                <a:cs typeface="Times New Roman" pitchFamily="18" charset="0"/>
              </a:rPr>
              <a:t>Người đã từ trời xuống thế. </a:t>
            </a:r>
            <a:endParaRPr lang="en-US" sz="72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1116064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rgbClr val="FFFF00"/>
                </a:solidFill>
                <a:effectLst/>
                <a:latin typeface="+mj-lt"/>
                <a:cs typeface="Times New Roman" pitchFamily="18" charset="0"/>
              </a:rPr>
              <a:t>Bởi phép Đức Chúa Thánh Thần, Người đã nhập thể trong lòng Trinh Nữ Maria, và đã làm người.</a:t>
            </a:r>
            <a:endParaRPr lang="en-US" sz="6600" b="0"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206610424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fontScale="90000"/>
          </a:bodyPr>
          <a:lstStyle/>
          <a:p>
            <a:pPr algn="just"/>
            <a:r>
              <a:rPr lang="vi-VN" sz="6000" b="0" dirty="0">
                <a:solidFill>
                  <a:schemeClr val="bg1"/>
                </a:solidFill>
                <a:effectLst/>
                <a:latin typeface="+mj-lt"/>
                <a:cs typeface="Times New Roman" pitchFamily="18" charset="0"/>
              </a:rPr>
              <a:t>Người chịu đóng đinh vào thập giá vì chúng ta, thời quan Phongxiô Philatô; Người chịu khổ hình và mai táng, ngày thứ ba Người sống lại như lời Thánh Kinh.</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26081900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5300" b="0" dirty="0">
                <a:solidFill>
                  <a:schemeClr val="bg1"/>
                </a:solidFill>
                <a:effectLst/>
                <a:latin typeface="+mj-lt"/>
              </a:rPr>
              <a:t>Người lên trời, ngự bên hữu Đức Chúa Cha, và Người sẽ lại đến trong vinh quang để phán xét kẻ sống và kẻ chết, Nước Người sẽ không bao giờ cùng.</a:t>
            </a:r>
            <a:endParaRPr lang="en-US" sz="53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124434048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000" b="0" dirty="0">
                <a:solidFill>
                  <a:schemeClr val="bg1"/>
                </a:solidFill>
                <a:effectLst/>
                <a:latin typeface="+mj-lt"/>
                <a:cs typeface="Times New Roman" pitchFamily="18" charset="0"/>
              </a:rPr>
              <a:t>Tôi tin kính Đức Chúa Thánh Thần là Thiên Chúa và là Đấng ban sự sống, Người bởi Đức Chúa Cha và Đức Chúa Con mà ra,</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401119291"/>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6000" b="0" dirty="0">
                <a:solidFill>
                  <a:schemeClr val="bg1"/>
                </a:solidFill>
                <a:effectLst/>
                <a:latin typeface="+mj-lt"/>
              </a:rPr>
              <a:t>Người được phụng thờ và tôn vinh cùng với Đức Chúa Cha và Đức Chúa Con: Người đã dùng các tiên tri mà phán dạy. </a:t>
            </a:r>
            <a:endParaRPr lang="en-US" sz="6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394216870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Autofit/>
          </a:bodyPr>
          <a:lstStyle/>
          <a:p>
            <a:pPr algn="just"/>
            <a:r>
              <a:rPr lang="vi-VN" sz="8000" b="0" dirty="0">
                <a:solidFill>
                  <a:schemeClr val="bg1"/>
                </a:solidFill>
                <a:effectLst/>
                <a:latin typeface="+mj-lt"/>
              </a:rPr>
              <a:t>Tôi tin Hội Thánh duy nhất thánh thiện công giáo và tông truyền.</a:t>
            </a:r>
            <a:endParaRPr lang="en-US" sz="8000" b="0" dirty="0">
              <a:solidFill>
                <a:schemeClr val="bg1"/>
              </a:solidFill>
              <a:effectLst/>
              <a:latin typeface="+mj-lt"/>
              <a:cs typeface="Times New Roman" pitchFamily="18" charset="0"/>
            </a:endParaRPr>
          </a:p>
        </p:txBody>
      </p:sp>
    </p:spTree>
    <p:extLst>
      <p:ext uri="{BB962C8B-B14F-4D97-AF65-F5344CB8AC3E}">
        <p14:creationId xmlns:p14="http://schemas.microsoft.com/office/powerpoint/2010/main" val="897701444"/>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8"/>
            <a:ext cx="9144000" cy="5143499"/>
          </a:xfrm>
        </p:spPr>
        <p:txBody>
          <a:bodyPr>
            <a:normAutofit/>
          </a:bodyPr>
          <a:lstStyle/>
          <a:p>
            <a:pPr algn="just"/>
            <a:r>
              <a:rPr lang="vi-VN" sz="6600" b="0" dirty="0">
                <a:solidFill>
                  <a:schemeClr val="bg1"/>
                </a:solidFill>
                <a:effectLst/>
                <a:latin typeface="+mj-lt"/>
                <a:cs typeface="Times New Roman" pitchFamily="18" charset="0"/>
              </a:rPr>
              <a:t>Tôi tuyên xưng có một Phép Rửa để tha tội. Tôi trông đợi kẻ chết sống lại và sự</a:t>
            </a:r>
            <a:r>
              <a:rPr lang="en-US" sz="6600" b="0" dirty="0">
                <a:solidFill>
                  <a:schemeClr val="bg1"/>
                </a:solidFill>
                <a:effectLst/>
                <a:latin typeface="+mj-lt"/>
                <a:cs typeface="Times New Roman" pitchFamily="18" charset="0"/>
              </a:rPr>
              <a:t> </a:t>
            </a:r>
            <a:r>
              <a:rPr lang="vi-VN" sz="6600" b="0" dirty="0">
                <a:solidFill>
                  <a:schemeClr val="bg1"/>
                </a:solidFill>
                <a:effectLst/>
                <a:latin typeface="+mj-lt"/>
                <a:cs typeface="Times New Roman" pitchFamily="18" charset="0"/>
              </a:rPr>
              <a:t>sống đời sau. </a:t>
            </a:r>
            <a:r>
              <a:rPr lang="vi-VN" sz="6600" b="0" u="sng" dirty="0">
                <a:solidFill>
                  <a:srgbClr val="FFFF00"/>
                </a:solidFill>
                <a:effectLst/>
                <a:latin typeface="+mj-lt"/>
                <a:cs typeface="Times New Roman" pitchFamily="18" charset="0"/>
              </a:rPr>
              <a:t>Amen.</a:t>
            </a:r>
            <a:endParaRPr lang="en-US" sz="6600" b="0" u="sng" dirty="0">
              <a:solidFill>
                <a:srgbClr val="FFFF00"/>
              </a:solidFill>
              <a:effectLst/>
              <a:latin typeface="+mj-lt"/>
              <a:cs typeface="Times New Roman" pitchFamily="18" charset="0"/>
            </a:endParaRPr>
          </a:p>
        </p:txBody>
      </p:sp>
    </p:spTree>
    <p:extLst>
      <p:ext uri="{BB962C8B-B14F-4D97-AF65-F5344CB8AC3E}">
        <p14:creationId xmlns:p14="http://schemas.microsoft.com/office/powerpoint/2010/main" val="327490731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Autofit/>
          </a:bodyPr>
          <a:lstStyle/>
          <a:p>
            <a:br>
              <a:rPr lang="en-US" altLang="en-US" sz="7200" b="0" u="sng" dirty="0">
                <a:solidFill>
                  <a:schemeClr val="bg1"/>
                </a:solidFill>
                <a:effectLst/>
                <a:latin typeface="+mj-lt"/>
                <a:cs typeface="Times New Roman" panose="02020603050405020304" pitchFamily="18" charset="0"/>
              </a:rPr>
            </a:br>
            <a:endParaRPr lang="en-US" sz="6600" b="0" dirty="0">
              <a:solidFill>
                <a:schemeClr val="bg1"/>
              </a:solidFill>
              <a:effectLst/>
              <a:latin typeface="+mj-lt"/>
              <a:cs typeface="Times New Roman" pitchFamily="18" charset="0"/>
            </a:endParaRPr>
          </a:p>
        </p:txBody>
      </p:sp>
      <p:sp>
        <p:nvSpPr>
          <p:cNvPr id="4" name="TextBox 3"/>
          <p:cNvSpPr txBox="1"/>
          <p:nvPr/>
        </p:nvSpPr>
        <p:spPr>
          <a:xfrm>
            <a:off x="5029200" y="155515"/>
            <a:ext cx="37338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white"/>
                </a:solidFill>
                <a:effectLst/>
                <a:uLnTx/>
                <a:uFillTx/>
                <a:latin typeface="UTM American Sans"/>
                <a:ea typeface="+mn-ea"/>
                <a:cs typeface="+mn-cs"/>
              </a:rPr>
              <a:t>Lời Nguyện Tín Hữu</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37123818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p:cNvSpPr/>
          <p:nvPr/>
        </p:nvSpPr>
        <p:spPr>
          <a:xfrm>
            <a:off x="4495800" y="1417588"/>
            <a:ext cx="4572000" cy="2308324"/>
          </a:xfrm>
          <a:prstGeom prst="rect">
            <a:avLst/>
          </a:prstGeom>
        </p:spPr>
        <p:txBody>
          <a:bodyPr>
            <a:spAutoFit/>
          </a:bodyPr>
          <a:lstStyle/>
          <a:p>
            <a:pPr algn="ctr"/>
            <a:r>
              <a:rPr lang="en-US" sz="5400" dirty="0">
                <a:solidFill>
                  <a:srgbClr val="FFFF00"/>
                </a:solidFill>
              </a:rPr>
              <a:t>CA DÂNG LỄ</a:t>
            </a:r>
          </a:p>
          <a:p>
            <a:pPr algn="ctr"/>
            <a:r>
              <a:rPr lang="en-US" sz="5400" dirty="0" err="1">
                <a:solidFill>
                  <a:srgbClr val="FFFF00"/>
                </a:solidFill>
              </a:rPr>
              <a:t>Lễ</a:t>
            </a:r>
            <a:r>
              <a:rPr lang="en-US" sz="5400" dirty="0">
                <a:solidFill>
                  <a:srgbClr val="FFFF00"/>
                </a:solidFill>
              </a:rPr>
              <a:t> </a:t>
            </a:r>
            <a:r>
              <a:rPr lang="en-US" sz="5400" dirty="0" err="1">
                <a:solidFill>
                  <a:srgbClr val="FFFF00"/>
                </a:solidFill>
              </a:rPr>
              <a:t>Dâng</a:t>
            </a:r>
            <a:endParaRPr lang="en-US" sz="5400" dirty="0">
              <a:solidFill>
                <a:srgbClr val="FFFF00"/>
              </a:solidFill>
            </a:endParaRPr>
          </a:p>
          <a:p>
            <a:pPr algn="ctr"/>
            <a:r>
              <a:rPr lang="en-US" sz="3600" i="1" dirty="0">
                <a:solidFill>
                  <a:prstClr val="white"/>
                </a:solidFill>
              </a:rPr>
              <a:t>Nguyễn </a:t>
            </a:r>
            <a:r>
              <a:rPr lang="en-US" sz="3600" i="1" dirty="0" err="1">
                <a:solidFill>
                  <a:prstClr val="white"/>
                </a:solidFill>
              </a:rPr>
              <a:t>Mộng</a:t>
            </a:r>
            <a:r>
              <a:rPr lang="en-US" sz="3600" i="1" dirty="0">
                <a:solidFill>
                  <a:prstClr val="white"/>
                </a:solidFill>
              </a:rPr>
              <a:t> Huỳnh</a:t>
            </a:r>
          </a:p>
        </p:txBody>
      </p:sp>
      <p:pic>
        <p:nvPicPr>
          <p:cNvPr id="4" name="Picture 3">
            <a:extLst>
              <a:ext uri="{FF2B5EF4-FFF2-40B4-BE49-F238E27FC236}">
                <a16:creationId xmlns:a16="http://schemas.microsoft.com/office/drawing/2014/main" id="{2C9ECA84-26F5-29CC-8536-22970725C2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0735" y="240146"/>
            <a:ext cx="3957205" cy="4675909"/>
          </a:xfrm>
          <a:prstGeom prst="rect">
            <a:avLst/>
          </a:prstGeom>
        </p:spPr>
      </p:pic>
    </p:spTree>
    <p:extLst>
      <p:ext uri="{BB962C8B-B14F-4D97-AF65-F5344CB8AC3E}">
        <p14:creationId xmlns:p14="http://schemas.microsoft.com/office/powerpoint/2010/main" val="394259655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95250"/>
            <a:ext cx="9144000" cy="5143500"/>
          </a:xfrm>
        </p:spPr>
        <p:txBody>
          <a:bodyPr anchor="ctr" anchorCtr="0">
            <a:noAutofit/>
          </a:bodyPr>
          <a:lstStyle/>
          <a:p>
            <a:pPr algn="just"/>
            <a:r>
              <a:rPr lang="en-US" altLang="en-US" sz="5400" b="0" u="sng" dirty="0">
                <a:solidFill>
                  <a:srgbClr val="F3F30D"/>
                </a:solidFill>
                <a:effectLst/>
                <a:latin typeface="+mj-lt"/>
                <a:ea typeface="SimHei" panose="02010609060101010101" pitchFamily="49" charset="-122"/>
                <a:cs typeface="Times New Roman" panose="02020603050405020304" pitchFamily="18" charset="0"/>
              </a:rPr>
              <a:t>Tk1:</a:t>
            </a:r>
            <a:r>
              <a:rPr lang="en-US" altLang="en-US" sz="5400" b="0" dirty="0">
                <a:solidFill>
                  <a:schemeClr val="bg1"/>
                </a:solidFill>
                <a:effectLst/>
                <a:latin typeface="+mj-lt"/>
                <a:ea typeface="SimHei" panose="02010609060101010101" pitchFamily="49" charset="-122"/>
                <a:cs typeface="Times New Roman" panose="02020603050405020304" pitchFamily="18" charset="0"/>
              </a:rPr>
              <a:t>  </a:t>
            </a:r>
            <a:r>
              <a:rPr lang="vi-VN" sz="5400" b="0" dirty="0">
                <a:solidFill>
                  <a:schemeClr val="bg1"/>
                </a:solidFill>
                <a:effectLst/>
                <a:latin typeface="+mj-lt"/>
              </a:rPr>
              <a:t>Con dâng Chúa đôi tay này bao vất vả làm cho tê tái. Con dâng Chúa đôi bờ vai gánh gồng nặng trĩu bao ngày. Con dâng Chúa đôi chân này đi tìm hạnh phúc miệt mài. </a:t>
            </a:r>
            <a:endParaRPr lang="en-US" sz="5400" b="0" dirty="0">
              <a:solidFill>
                <a:schemeClr val="bg1"/>
              </a:solidFill>
              <a:effectLst/>
              <a:latin typeface="+mj-lt"/>
              <a:cs typeface="Times New Roman" panose="02020603050405020304" pitchFamily="18" charset="0"/>
            </a:endParaRPr>
          </a:p>
        </p:txBody>
      </p:sp>
    </p:spTree>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F3F30D"/>
                </a:solidFill>
                <a:effectLst/>
                <a:latin typeface="+mj-lt"/>
                <a:ea typeface="SimHei" panose="02010609060101010101" pitchFamily="49" charset="-122"/>
                <a:cs typeface="Times New Roman" panose="02020603050405020304" pitchFamily="18" charset="0"/>
              </a:rPr>
              <a:t>Đk1:</a:t>
            </a:r>
            <a:r>
              <a:rPr lang="en-US" altLang="en-US" sz="60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Vì ngày mai con lo hôm nay, vì tương lai con lo hiện tại, bởi trời đất mãi luôn vần xoay, và cuộc sống bon chen từng ngày.</a:t>
            </a:r>
            <a:endParaRPr lang="en-US" sz="60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929274056"/>
      </p:ext>
    </p:extLst>
  </p:cSld>
  <p:clrMapOvr>
    <a:masterClrMapping/>
  </p:clrMapOvr>
  <p:transition spd="slow"/>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5500" b="0" u="sng" dirty="0">
                <a:solidFill>
                  <a:srgbClr val="F3F30D"/>
                </a:solidFill>
                <a:effectLst/>
                <a:latin typeface="+mj-lt"/>
                <a:ea typeface="SimHei" panose="02010609060101010101" pitchFamily="49" charset="-122"/>
                <a:cs typeface="Times New Roman" panose="02020603050405020304" pitchFamily="18" charset="0"/>
              </a:rPr>
              <a:t>Tk2:</a:t>
            </a:r>
            <a:r>
              <a:rPr lang="en-US" altLang="en-US" sz="5500" b="0" dirty="0">
                <a:solidFill>
                  <a:schemeClr val="bg1"/>
                </a:solidFill>
                <a:effectLst/>
                <a:latin typeface="+mj-lt"/>
                <a:ea typeface="SimHei" panose="02010609060101010101" pitchFamily="49" charset="-122"/>
                <a:cs typeface="Times New Roman" panose="02020603050405020304" pitchFamily="18" charset="0"/>
              </a:rPr>
              <a:t> </a:t>
            </a:r>
            <a:r>
              <a:rPr lang="vi-VN" sz="5500" b="0" dirty="0">
                <a:solidFill>
                  <a:schemeClr val="bg1"/>
                </a:solidFill>
                <a:effectLst/>
                <a:latin typeface="+mj-lt"/>
              </a:rPr>
              <a:t>Đây đôi mắt trông lên Người khi nỗi sầu làm con chơi vơi. Đây đau đớn se bờ môi những lần gục ngã trong đời. Đây mơ ước trôi qua rồi đã làm sầu héo nụ cười. </a:t>
            </a:r>
            <a:endParaRPr lang="en-US" sz="55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026220727"/>
      </p:ext>
    </p:extLst>
  </p:cSld>
  <p:clrMapOvr>
    <a:masterClrMapping/>
  </p:clrMapOvr>
  <p:transition spd="slow"/>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6000" b="0" u="sng" dirty="0">
                <a:solidFill>
                  <a:srgbClr val="F3F30D"/>
                </a:solidFill>
                <a:effectLst/>
                <a:latin typeface="+mj-lt"/>
                <a:ea typeface="SimHei" panose="02010609060101010101" pitchFamily="49" charset="-122"/>
                <a:cs typeface="Times New Roman" panose="02020603050405020304" pitchFamily="18" charset="0"/>
              </a:rPr>
              <a:t>Đk2:</a:t>
            </a:r>
            <a:r>
              <a:rPr lang="en-US" altLang="en-US" sz="6000" b="0" dirty="0">
                <a:solidFill>
                  <a:schemeClr val="bg1"/>
                </a:solidFill>
                <a:effectLst/>
                <a:latin typeface="+mj-lt"/>
                <a:ea typeface="SimHei" panose="02010609060101010101" pitchFamily="49" charset="-122"/>
                <a:cs typeface="Times New Roman" panose="02020603050405020304" pitchFamily="18" charset="0"/>
              </a:rPr>
              <a:t> </a:t>
            </a:r>
            <a:r>
              <a:rPr lang="vi-VN" sz="6000" b="0" dirty="0">
                <a:solidFill>
                  <a:schemeClr val="bg1"/>
                </a:solidFill>
                <a:effectLst/>
                <a:latin typeface="+mj-lt"/>
              </a:rPr>
              <a:t>Vì lạy Chúa con luôn tin yêu, dù băn khoăn âu lo mọi điều, dù ngàn tiếng khóc than đìu hiu, dù cuộc sống bon chen còn nhiều.</a:t>
            </a:r>
            <a:endParaRPr lang="en-US" sz="60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2488763238"/>
      </p:ext>
    </p:extLst>
  </p:cSld>
  <p:clrMapOvr>
    <a:masterClrMapping/>
  </p:clrMapOvr>
  <p:transition spd="slow"/>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12119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93AB968-D82C-CD7F-B2CD-6DFA1667A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8"/>
            <a:ext cx="9144000" cy="5134624"/>
          </a:xfrm>
          <a:prstGeom prst="rect">
            <a:avLst/>
          </a:prstGeom>
        </p:spPr>
      </p:pic>
    </p:spTree>
    <p:extLst>
      <p:ext uri="{BB962C8B-B14F-4D97-AF65-F5344CB8AC3E}">
        <p14:creationId xmlns:p14="http://schemas.microsoft.com/office/powerpoint/2010/main" val="31345840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dirty="0">
                <a:solidFill>
                  <a:srgbClr val="FFFF00"/>
                </a:solidFill>
                <a:effectLst/>
                <a:latin typeface="+mj-lt"/>
                <a:ea typeface="Tahoma" pitchFamily="34" charset="0"/>
                <a:cs typeface="Times New Roman" pitchFamily="18" charset="0"/>
              </a:rPr>
              <a:t>Ca </a:t>
            </a:r>
            <a:r>
              <a:rPr lang="en-US" sz="5500" b="0" dirty="0" err="1">
                <a:solidFill>
                  <a:srgbClr val="FFFF00"/>
                </a:solidFill>
                <a:effectLst/>
                <a:latin typeface="+mj-lt"/>
                <a:ea typeface="Tahoma" pitchFamily="34" charset="0"/>
                <a:cs typeface="Times New Roman" pitchFamily="18" charset="0"/>
              </a:rPr>
              <a:t>Nguyện</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hiệp</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lễ</a:t>
            </a:r>
            <a:br>
              <a:rPr lang="en-US" sz="5500" b="0" dirty="0">
                <a:solidFill>
                  <a:srgbClr val="FFFF00"/>
                </a:solidFill>
                <a:effectLst/>
                <a:latin typeface="+mj-lt"/>
                <a:ea typeface="Tahoma" pitchFamily="34" charset="0"/>
                <a:cs typeface="Times New Roman" pitchFamily="18" charset="0"/>
              </a:rPr>
            </a:br>
            <a:r>
              <a:rPr lang="en-US" sz="5500" b="0" dirty="0" err="1">
                <a:solidFill>
                  <a:srgbClr val="FFFF00"/>
                </a:solidFill>
                <a:effectLst/>
                <a:latin typeface="+mj-lt"/>
                <a:ea typeface="Tahoma" pitchFamily="34" charset="0"/>
                <a:cs typeface="Times New Roman" pitchFamily="18" charset="0"/>
              </a:rPr>
              <a:t>Tình</a:t>
            </a:r>
            <a:r>
              <a:rPr lang="en-US" sz="5500" b="0" dirty="0">
                <a:solidFill>
                  <a:srgbClr val="FFFF00"/>
                </a:solidFill>
                <a:effectLst/>
                <a:latin typeface="+mj-lt"/>
                <a:ea typeface="Tahoma" pitchFamily="34" charset="0"/>
                <a:cs typeface="Times New Roman" pitchFamily="18" charset="0"/>
              </a:rPr>
              <a:t> Th</a:t>
            </a:r>
            <a:r>
              <a:rPr lang="vi-VN" sz="5500" b="0" dirty="0">
                <a:solidFill>
                  <a:srgbClr val="FFFF00"/>
                </a:solidFill>
                <a:effectLst/>
                <a:latin typeface="+mj-lt"/>
                <a:ea typeface="Tahoma" pitchFamily="34" charset="0"/>
                <a:cs typeface="Times New Roman" pitchFamily="18" charset="0"/>
              </a:rPr>
              <a:t>ư</a:t>
            </a:r>
            <a:r>
              <a:rPr lang="en-US" sz="5500" b="0" dirty="0" err="1">
                <a:solidFill>
                  <a:srgbClr val="FFFF00"/>
                </a:solidFill>
                <a:effectLst/>
                <a:latin typeface="+mj-lt"/>
                <a:ea typeface="Tahoma" pitchFamily="34" charset="0"/>
                <a:cs typeface="Times New Roman" pitchFamily="18" charset="0"/>
              </a:rPr>
              <a:t>ơng</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Nhiệm</a:t>
            </a:r>
            <a:r>
              <a:rPr lang="en-US" sz="5500" b="0" dirty="0">
                <a:solidFill>
                  <a:srgbClr val="FFFF00"/>
                </a:solidFill>
                <a:effectLst/>
                <a:latin typeface="+mj-lt"/>
                <a:ea typeface="Tahoma" pitchFamily="34" charset="0"/>
                <a:cs typeface="Times New Roman" pitchFamily="18" charset="0"/>
              </a:rPr>
              <a:t> </a:t>
            </a:r>
            <a:r>
              <a:rPr lang="en-US" sz="5500" b="0" dirty="0" err="1">
                <a:solidFill>
                  <a:srgbClr val="FFFF00"/>
                </a:solidFill>
                <a:effectLst/>
                <a:latin typeface="+mj-lt"/>
                <a:ea typeface="Tahoma" pitchFamily="34" charset="0"/>
                <a:cs typeface="Times New Roman" pitchFamily="18" charset="0"/>
              </a:rPr>
              <a:t>Mầu</a:t>
            </a:r>
            <a:br>
              <a:rPr lang="en-US" sz="5500" b="0" dirty="0">
                <a:solidFill>
                  <a:srgbClr val="FFFF00"/>
                </a:solidFill>
                <a:effectLst/>
                <a:latin typeface="+mj-lt"/>
                <a:ea typeface="Tahoma" pitchFamily="34" charset="0"/>
                <a:cs typeface="Times New Roman" pitchFamily="18" charset="0"/>
              </a:rPr>
            </a:br>
            <a:r>
              <a:rPr lang="en-US" sz="5500" b="0" i="1" dirty="0" err="1">
                <a:solidFill>
                  <a:schemeClr val="bg1"/>
                </a:solidFill>
                <a:effectLst/>
                <a:latin typeface="+mj-lt"/>
                <a:ea typeface="Tahoma" pitchFamily="34" charset="0"/>
                <a:cs typeface="Times New Roman" pitchFamily="18" charset="0"/>
              </a:rPr>
              <a:t>Hồng</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Trần</a:t>
            </a:r>
            <a:r>
              <a:rPr lang="en-US" sz="5500" b="0" i="1" dirty="0">
                <a:solidFill>
                  <a:schemeClr val="bg1"/>
                </a:solidFill>
                <a:effectLst/>
                <a:latin typeface="+mj-lt"/>
                <a:ea typeface="Tahoma" pitchFamily="34" charset="0"/>
                <a:cs typeface="Times New Roman" pitchFamily="18" charset="0"/>
              </a:rPr>
              <a:t> – </a:t>
            </a:r>
            <a:r>
              <a:rPr lang="en-US" sz="5500" b="0" i="1" dirty="0" err="1">
                <a:solidFill>
                  <a:schemeClr val="bg1"/>
                </a:solidFill>
                <a:effectLst/>
                <a:latin typeface="+mj-lt"/>
                <a:ea typeface="Tahoma" pitchFamily="34" charset="0"/>
                <a:cs typeface="Times New Roman" pitchFamily="18" charset="0"/>
              </a:rPr>
              <a:t>Phạm</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Đình</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Đài</a:t>
            </a:r>
            <a:endParaRPr lang="en-US" sz="5500" b="0" i="1" dirty="0">
              <a:solidFill>
                <a:schemeClr val="bg1"/>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21901978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Tk1:</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Xin cho con lòng mến yêu để dù đời đắng cay trăm chiều, cho con yêu một Chúa thôi, để đời sẽ hết nỗi đìu hiu. Cho con mê say tình Ngài, để tình đời chẳng còn vương vấn. Dâng mạng sống con cho Ngài, luôn sẵn sàng minh chứng cho tình yêu.</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92274223"/>
      </p:ext>
    </p:extLst>
  </p:cSld>
  <p:clrMapOvr>
    <a:masterClrMapping/>
  </p:clrMapOvr>
  <p:transition spd="slow"/>
</p:sld>
</file>

<file path=ppt/slides/slide6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4042033969"/>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Tk3:</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Con xin dâng đời sống con để bù lại biết bao lỗi lầm. Gương bao anh hùng hiếu trung kêu mời con đáp xứng tình yêu. Xưa bao anh linh liều mình chịu </a:t>
            </a:r>
            <a:r>
              <a:rPr lang="en-US" sz="4400" b="0" dirty="0" err="1">
                <a:solidFill>
                  <a:schemeClr val="bg1"/>
                </a:solidFill>
                <a:effectLst/>
                <a:latin typeface="+mj-lt"/>
              </a:rPr>
              <a:t>mọi</a:t>
            </a:r>
            <a:r>
              <a:rPr lang="vi-VN" sz="4400" b="0" dirty="0">
                <a:solidFill>
                  <a:schemeClr val="bg1"/>
                </a:solidFill>
                <a:effectLst/>
                <a:latin typeface="+mj-lt"/>
              </a:rPr>
              <a:t> cực hình vì yêu Chúa. Con còn vấn vương chi nhiều, vẫn hững hờ chưa đáp xứng tình yêu.</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1304382641"/>
      </p:ext>
    </p:extLst>
  </p:cSld>
  <p:clrMapOvr>
    <a:masterClrMapping/>
  </p:clrMapOvr>
  <p:transition spd="slow"/>
</p:sld>
</file>

<file path=ppt/slides/slide7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972470467"/>
      </p:ext>
    </p:extLst>
  </p:cSld>
  <p:clrMapOvr>
    <a:masterClrMapping/>
  </p:clrMapOvr>
  <p:transition spd="slow"/>
</p:sld>
</file>

<file path=ppt/slides/slide7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rm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Tk4:</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Xin ban ơn dìu dắt con vì đời đã lắm phen hao mòn. </a:t>
            </a:r>
            <a:r>
              <a:rPr lang="en-US" sz="4400" b="0" dirty="0">
                <a:solidFill>
                  <a:schemeClr val="bg1"/>
                </a:solidFill>
                <a:effectLst/>
                <a:latin typeface="+mj-lt"/>
              </a:rPr>
              <a:t>Đ</a:t>
            </a:r>
            <a:r>
              <a:rPr lang="vi-VN" sz="4400" b="0" dirty="0">
                <a:solidFill>
                  <a:schemeClr val="bg1"/>
                </a:solidFill>
                <a:effectLst/>
                <a:latin typeface="+mj-lt"/>
              </a:rPr>
              <a:t>i trong đêm mù tối tăm mong đợi chút ánh sáng hừng đông. Xin cho con quay trở về làm lại đời một lần tan vỡ. Trong tình mến yêu vô bờ con đáp đền quá khứ đã thờ</a:t>
            </a:r>
            <a:r>
              <a:rPr lang="en-US" sz="4400" b="0" dirty="0">
                <a:solidFill>
                  <a:schemeClr val="bg1"/>
                </a:solidFill>
                <a:effectLst/>
                <a:latin typeface="+mj-lt"/>
              </a:rPr>
              <a:t> ơ.</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634245508"/>
      </p:ext>
    </p:extLst>
  </p:cSld>
  <p:clrMapOvr>
    <a:masterClrMapping/>
  </p:clrMapOvr>
  <p:transition spd="slow"/>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52ED2D47-8DC0-4F7D-87AD-92C979CB1186}"/>
              </a:ext>
            </a:extLst>
          </p:cNvPr>
          <p:cNvSpPr>
            <a:spLocks noGrp="1" noChangeArrowheads="1"/>
          </p:cNvSpPr>
          <p:nvPr>
            <p:ph type="subTitle" idx="1"/>
          </p:nvPr>
        </p:nvSpPr>
        <p:spPr>
          <a:xfrm>
            <a:off x="0" y="0"/>
            <a:ext cx="9144000" cy="5143500"/>
          </a:xfrm>
        </p:spPr>
        <p:txBody>
          <a:bodyPr anchor="ctr" anchorCtr="0">
            <a:noAutofit/>
          </a:bodyPr>
          <a:lstStyle/>
          <a:p>
            <a:pPr algn="just"/>
            <a:r>
              <a:rPr lang="en-US" altLang="en-US" sz="4400" b="0" u="sng" dirty="0">
                <a:solidFill>
                  <a:srgbClr val="F3F30D"/>
                </a:solidFill>
                <a:effectLst/>
                <a:latin typeface="+mj-lt"/>
                <a:ea typeface="SimHei" panose="02010609060101010101" pitchFamily="49" charset="-122"/>
                <a:cs typeface="Times New Roman" panose="02020603050405020304" pitchFamily="18" charset="0"/>
              </a:rPr>
              <a:t>Đk:</a:t>
            </a:r>
            <a:r>
              <a:rPr lang="en-US" altLang="en-US" sz="4400" b="0" dirty="0">
                <a:solidFill>
                  <a:schemeClr val="bg1"/>
                </a:solidFill>
                <a:effectLst/>
                <a:latin typeface="+mj-lt"/>
                <a:ea typeface="SimHei" panose="02010609060101010101" pitchFamily="49" charset="-122"/>
                <a:cs typeface="Times New Roman" panose="02020603050405020304" pitchFamily="18" charset="0"/>
              </a:rPr>
              <a:t> </a:t>
            </a:r>
            <a:r>
              <a:rPr lang="vi-VN" sz="4400" b="0" dirty="0">
                <a:solidFill>
                  <a:schemeClr val="bg1"/>
                </a:solidFill>
                <a:effectLst/>
                <a:latin typeface="+mj-lt"/>
              </a:rPr>
              <a:t>Yêu thương là thế đấy, tình yêu ôi đắm đuối nhiệm mầu. Yêu con, chính vì yêu con, Chúa đã chết trên đồi vắng. Con xin hy sinh cuộc tình nguyện theo tiếng Chúa mời gọi. Dẫu có lúc sầu héo hon, xin trung kiên theo Chúa suốt cuộc đời.</a:t>
            </a:r>
            <a:endParaRPr lang="en-US" sz="4400" b="0" dirty="0">
              <a:solidFill>
                <a:schemeClr val="bg1"/>
              </a:solidFill>
              <a:effectLst/>
              <a:latin typeface="+mj-lt"/>
              <a:cs typeface="Times New Roman" panose="02020603050405020304" pitchFamily="18" charset="0"/>
            </a:endParaRPr>
          </a:p>
        </p:txBody>
      </p:sp>
    </p:spTree>
    <p:extLst>
      <p:ext uri="{BB962C8B-B14F-4D97-AF65-F5344CB8AC3E}">
        <p14:creationId xmlns:p14="http://schemas.microsoft.com/office/powerpoint/2010/main" val="3168631210"/>
      </p:ext>
    </p:extLst>
  </p:cSld>
  <p:clrMapOvr>
    <a:masterClrMapping/>
  </p:clrMapOvr>
  <p:transition spd="slow"/>
</p:sld>
</file>

<file path=ppt/slides/slide7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descr="A poster of a religious figure&#10;&#10;Description automatically generated">
            <a:extLst>
              <a:ext uri="{FF2B5EF4-FFF2-40B4-BE49-F238E27FC236}">
                <a16:creationId xmlns:a16="http://schemas.microsoft.com/office/drawing/2014/main" id="{43FE0584-03A9-4F98-A018-7D29B9DCE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6225463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5143499"/>
          </a:xfrm>
        </p:spPr>
        <p:txBody>
          <a:bodyPr>
            <a:normAutofit/>
          </a:bodyPr>
          <a:lstStyle/>
          <a:p>
            <a:r>
              <a:rPr lang="en-US" sz="5500" b="0" u="sng" dirty="0">
                <a:solidFill>
                  <a:srgbClr val="FFFF00"/>
                </a:solidFill>
                <a:effectLst/>
                <a:latin typeface="+mj-lt"/>
                <a:ea typeface="Tahoma" pitchFamily="34" charset="0"/>
                <a:cs typeface="Times New Roman" pitchFamily="18" charset="0"/>
              </a:rPr>
              <a:t>Ca </a:t>
            </a:r>
            <a:r>
              <a:rPr lang="en-US" sz="5500" b="0" u="sng" dirty="0" err="1">
                <a:solidFill>
                  <a:srgbClr val="FFFF00"/>
                </a:solidFill>
                <a:effectLst/>
                <a:latin typeface="+mj-lt"/>
                <a:ea typeface="Tahoma" pitchFamily="34" charset="0"/>
                <a:cs typeface="Times New Roman" pitchFamily="18" charset="0"/>
              </a:rPr>
              <a:t>Kết</a:t>
            </a:r>
            <a:r>
              <a:rPr lang="en-US" sz="5500" b="0" u="sng" dirty="0">
                <a:solidFill>
                  <a:srgbClr val="FFFF00"/>
                </a:solidFill>
                <a:effectLst/>
                <a:latin typeface="+mj-lt"/>
                <a:ea typeface="Tahoma" pitchFamily="34" charset="0"/>
                <a:cs typeface="Times New Roman" pitchFamily="18" charset="0"/>
              </a:rPr>
              <a:t> </a:t>
            </a:r>
            <a:r>
              <a:rPr lang="en-US" sz="5500" b="0" u="sng" dirty="0" err="1">
                <a:solidFill>
                  <a:srgbClr val="FFFF00"/>
                </a:solidFill>
                <a:effectLst/>
                <a:latin typeface="+mj-lt"/>
                <a:ea typeface="Tahoma" pitchFamily="34" charset="0"/>
                <a:cs typeface="Times New Roman" pitchFamily="18" charset="0"/>
              </a:rPr>
              <a:t>lễ</a:t>
            </a:r>
            <a:br>
              <a:rPr lang="en-US" sz="5500" b="0" u="sng" dirty="0">
                <a:solidFill>
                  <a:srgbClr val="FFFF00"/>
                </a:solidFill>
                <a:effectLst/>
                <a:latin typeface="+mj-lt"/>
                <a:ea typeface="Tahoma" pitchFamily="34" charset="0"/>
                <a:cs typeface="Times New Roman" pitchFamily="18" charset="0"/>
              </a:rPr>
            </a:br>
            <a:r>
              <a:rPr lang="en-US" b="0" dirty="0" err="1">
                <a:solidFill>
                  <a:srgbClr val="FFFF00"/>
                </a:solidFill>
                <a:effectLst/>
                <a:latin typeface="+mj-lt"/>
                <a:ea typeface="Tahoma" pitchFamily="34" charset="0"/>
                <a:cs typeface="Times New Roman" pitchFamily="18" charset="0"/>
              </a:rPr>
              <a:t>Mừng</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Các</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Thánh</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Tử</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Đạo</a:t>
            </a:r>
            <a:r>
              <a:rPr lang="en-US" b="0" dirty="0">
                <a:solidFill>
                  <a:srgbClr val="FFFF00"/>
                </a:solidFill>
                <a:effectLst/>
                <a:latin typeface="+mj-lt"/>
                <a:ea typeface="Tahoma" pitchFamily="34" charset="0"/>
                <a:cs typeface="Times New Roman" pitchFamily="18" charset="0"/>
              </a:rPr>
              <a:t> </a:t>
            </a:r>
            <a:r>
              <a:rPr lang="en-US" b="0" dirty="0" err="1">
                <a:solidFill>
                  <a:srgbClr val="FFFF00"/>
                </a:solidFill>
                <a:effectLst/>
                <a:latin typeface="+mj-lt"/>
                <a:ea typeface="Tahoma" pitchFamily="34" charset="0"/>
                <a:cs typeface="Times New Roman" pitchFamily="18" charset="0"/>
              </a:rPr>
              <a:t>Việt</a:t>
            </a:r>
            <a:r>
              <a:rPr lang="en-US" b="0" dirty="0">
                <a:solidFill>
                  <a:srgbClr val="FFFF00"/>
                </a:solidFill>
                <a:effectLst/>
                <a:latin typeface="+mj-lt"/>
                <a:ea typeface="Tahoma" pitchFamily="34" charset="0"/>
                <a:cs typeface="Times New Roman" pitchFamily="18" charset="0"/>
              </a:rPr>
              <a:t> Nam</a:t>
            </a:r>
            <a:br>
              <a:rPr lang="en-US" b="0" dirty="0">
                <a:solidFill>
                  <a:srgbClr val="FFFF00"/>
                </a:solidFill>
                <a:effectLst/>
                <a:latin typeface="+mj-lt"/>
                <a:ea typeface="Tahoma" pitchFamily="34" charset="0"/>
                <a:cs typeface="Times New Roman" pitchFamily="18" charset="0"/>
              </a:rPr>
            </a:br>
            <a:r>
              <a:rPr lang="en-US" sz="5500" b="0" i="1" dirty="0" err="1">
                <a:solidFill>
                  <a:schemeClr val="bg1"/>
                </a:solidFill>
                <a:effectLst/>
                <a:latin typeface="+mj-lt"/>
                <a:ea typeface="Tahoma" pitchFamily="34" charset="0"/>
                <a:cs typeface="Times New Roman" pitchFamily="18" charset="0"/>
              </a:rPr>
              <a:t>Nguyên</a:t>
            </a:r>
            <a:r>
              <a:rPr lang="en-US" sz="5500" b="0" i="1" dirty="0">
                <a:solidFill>
                  <a:schemeClr val="bg1"/>
                </a:solidFill>
                <a:effectLst/>
                <a:latin typeface="+mj-lt"/>
                <a:ea typeface="Tahoma" pitchFamily="34" charset="0"/>
                <a:cs typeface="Times New Roman" pitchFamily="18" charset="0"/>
              </a:rPr>
              <a:t> </a:t>
            </a:r>
            <a:r>
              <a:rPr lang="en-US" sz="5500" b="0" i="1" dirty="0" err="1">
                <a:solidFill>
                  <a:schemeClr val="bg1"/>
                </a:solidFill>
                <a:effectLst/>
                <a:latin typeface="+mj-lt"/>
                <a:ea typeface="Tahoma" pitchFamily="34" charset="0"/>
                <a:cs typeface="Times New Roman" pitchFamily="18" charset="0"/>
              </a:rPr>
              <a:t>Dũng</a:t>
            </a:r>
            <a:endParaRPr lang="en-US" sz="5500" b="0" i="1" dirty="0">
              <a:solidFill>
                <a:schemeClr val="bg1"/>
              </a:solidFill>
              <a:effectLst/>
              <a:latin typeface="+mj-lt"/>
              <a:ea typeface="Tahoma" pitchFamily="34" charset="0"/>
              <a:cs typeface="Times New Roman" pitchFamily="18" charset="0"/>
            </a:endParaRPr>
          </a:p>
        </p:txBody>
      </p:sp>
    </p:spTree>
    <p:extLst>
      <p:ext uri="{BB962C8B-B14F-4D97-AF65-F5344CB8AC3E}">
        <p14:creationId xmlns:p14="http://schemas.microsoft.com/office/powerpoint/2010/main" val="98488578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85000" lnSpcReduction="1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Tk1:</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Từng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đoàn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người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anh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dũng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mang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niềm</a:t>
            </a:r>
            <a:r>
              <a:rPr lang="en-US" sz="5500" b="0" dirty="0">
                <a:solidFill>
                  <a:schemeClr val="bg1"/>
                </a:solidFill>
                <a:effectLst/>
                <a:latin typeface="+mj-lt"/>
                <a:cs typeface="Times New Roman" panose="02020603050405020304" pitchFamily="18" charset="0"/>
              </a:rPr>
              <a:t> tin </a:t>
            </a:r>
            <a:r>
              <a:rPr lang="en-US" sz="5500" b="0" dirty="0" err="1">
                <a:solidFill>
                  <a:schemeClr val="bg1"/>
                </a:solidFill>
                <a:effectLst/>
                <a:latin typeface="+mj-lt"/>
                <a:cs typeface="Times New Roman" panose="02020603050405020304" pitchFamily="18" charset="0"/>
              </a:rPr>
              <a:t>kiên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trung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quyết</a:t>
            </a:r>
            <a:r>
              <a:rPr lang="en-US" sz="5500" b="0" dirty="0">
                <a:solidFill>
                  <a:schemeClr val="bg1"/>
                </a:solidFill>
                <a:effectLst/>
                <a:latin typeface="+mj-lt"/>
                <a:cs typeface="Times New Roman" panose="02020603050405020304" pitchFamily="18" charset="0"/>
              </a:rPr>
              <a:t> tiến ra </a:t>
            </a:r>
            <a:r>
              <a:rPr lang="en-US" sz="5500" b="0" dirty="0" err="1">
                <a:solidFill>
                  <a:schemeClr val="bg1"/>
                </a:solidFill>
                <a:effectLst/>
                <a:latin typeface="+mj-lt"/>
                <a:cs typeface="Times New Roman" panose="02020603050405020304" pitchFamily="18" charset="0"/>
              </a:rPr>
              <a:t>pháp</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trường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chẳng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ngại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ngần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nao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núng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khi</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gặp</a:t>
            </a:r>
            <a:r>
              <a:rPr lang="en-US" sz="5500" b="0" dirty="0">
                <a:solidFill>
                  <a:schemeClr val="bg1"/>
                </a:solidFill>
                <a:effectLst/>
                <a:latin typeface="+mj-lt"/>
                <a:cs typeface="Times New Roman" panose="02020603050405020304" pitchFamily="18" charset="0"/>
              </a:rPr>
              <a:t> bao </a:t>
            </a:r>
            <a:r>
              <a:rPr lang="en-US" sz="5500" b="0" dirty="0" err="1">
                <a:solidFill>
                  <a:schemeClr val="bg1"/>
                </a:solidFill>
                <a:effectLst/>
                <a:latin typeface="+mj-lt"/>
                <a:cs typeface="Times New Roman" panose="02020603050405020304" pitchFamily="18" charset="0"/>
              </a:rPr>
              <a:t>đau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thương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quyết</a:t>
            </a:r>
            <a:r>
              <a:rPr lang="en-US" sz="5500" b="0" dirty="0">
                <a:solidFill>
                  <a:schemeClr val="bg1"/>
                </a:solidFill>
                <a:effectLst/>
                <a:latin typeface="+mj-lt"/>
                <a:cs typeface="Times New Roman" panose="02020603050405020304" pitchFamily="18" charset="0"/>
              </a:rPr>
              <a:t> theo </a:t>
            </a:r>
            <a:r>
              <a:rPr lang="en-US" sz="5500" b="0" dirty="0" err="1">
                <a:solidFill>
                  <a:schemeClr val="bg1"/>
                </a:solidFill>
                <a:effectLst/>
                <a:latin typeface="+mj-lt"/>
                <a:cs typeface="Times New Roman" panose="02020603050405020304" pitchFamily="18" charset="0"/>
              </a:rPr>
              <a:t>đường</a:t>
            </a:r>
            <a:r>
              <a:rPr lang="en-US" sz="5500" b="0" dirty="0">
                <a:solidFill>
                  <a:schemeClr val="bg1"/>
                </a:solidFill>
                <a:effectLst/>
                <a:latin typeface="+mj-lt"/>
                <a:cs typeface="Times New Roman" panose="02020603050405020304" pitchFamily="18" charset="0"/>
              </a:rPr>
              <a:t> Chúa </a:t>
            </a:r>
            <a:r>
              <a:rPr lang="en-US" sz="5500" b="0" dirty="0" err="1">
                <a:solidFill>
                  <a:schemeClr val="bg1"/>
                </a:solidFill>
                <a:effectLst/>
                <a:latin typeface="+mj-lt"/>
                <a:cs typeface="Times New Roman" panose="02020603050405020304" pitchFamily="18" charset="0"/>
              </a:rPr>
              <a:t>đi</a:t>
            </a:r>
            <a:r>
              <a:rPr lang="en-US" sz="5500" b="0" dirty="0">
                <a:solidFill>
                  <a:schemeClr val="bg1"/>
                </a:solidFill>
                <a:effectLst/>
                <a:latin typeface="+mj-lt"/>
                <a:cs typeface="Times New Roman" panose="02020603050405020304" pitchFamily="18" charset="0"/>
              </a:rPr>
              <a:t>. </a:t>
            </a:r>
          </a:p>
        </p:txBody>
      </p:sp>
    </p:spTree>
    <p:extLst>
      <p:ext uri="{BB962C8B-B14F-4D97-AF65-F5344CB8AC3E}">
        <p14:creationId xmlns:p14="http://schemas.microsoft.com/office/powerpoint/2010/main" val="21816292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628447"/>
          </a:xfrm>
          <a:prstGeom prst="rect">
            <a:avLst/>
          </a:prstGeom>
        </p:spPr>
        <p:txBody>
          <a:bodyPr wrap="square" anchor="ctr" anchorCtr="0">
            <a:spAutoFit/>
          </a:bodyPr>
          <a:lstStyle/>
          <a:p>
            <a:pPr algn="just">
              <a:lnSpc>
                <a:spcPct val="120000"/>
              </a:lnSpc>
            </a:pPr>
            <a:r>
              <a:rPr lang="en-US" sz="5000" u="sng" dirty="0">
                <a:solidFill>
                  <a:srgbClr val="FFFF00"/>
                </a:solidFill>
                <a:latin typeface="+mj-lt"/>
                <a:cs typeface="Times New Roman" panose="02020603050405020304" pitchFamily="18" charset="0"/>
              </a:rPr>
              <a:t>Đk:</a:t>
            </a:r>
            <a:r>
              <a:rPr lang="en-US" sz="5000" dirty="0">
                <a:solidFill>
                  <a:srgbClr val="FFFF00"/>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Đoàn</a:t>
            </a:r>
            <a:r>
              <a:rPr lang="en-US" sz="5000" dirty="0">
                <a:solidFill>
                  <a:schemeClr val="bg1"/>
                </a:solidFill>
                <a:latin typeface="+mj-lt"/>
                <a:cs typeface="Times New Roman" panose="02020603050405020304" pitchFamily="18" charset="0"/>
              </a:rPr>
              <a:t> con </a:t>
            </a:r>
            <a:r>
              <a:rPr lang="en-US" sz="5000" dirty="0" err="1">
                <a:solidFill>
                  <a:schemeClr val="bg1"/>
                </a:solidFill>
                <a:latin typeface="+mj-lt"/>
                <a:cs typeface="Times New Roman" panose="02020603050405020304" pitchFamily="18" charset="0"/>
              </a:rPr>
              <a:t>vang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hát</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khúc</a:t>
            </a:r>
            <a:r>
              <a:rPr lang="en-US" sz="5000" dirty="0">
                <a:solidFill>
                  <a:schemeClr val="bg1"/>
                </a:solidFill>
                <a:latin typeface="+mj-lt"/>
                <a:cs typeface="Times New Roman" panose="02020603050405020304" pitchFamily="18" charset="0"/>
              </a:rPr>
              <a:t> ca </a:t>
            </a:r>
            <a:r>
              <a:rPr lang="en-US" sz="5000" dirty="0" err="1">
                <a:solidFill>
                  <a:schemeClr val="bg1"/>
                </a:solidFill>
                <a:latin typeface="+mj-lt"/>
                <a:cs typeface="Times New Roman" panose="02020603050405020304" pitchFamily="18" charset="0"/>
              </a:rPr>
              <a:t>khải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hoàn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mừng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tử</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đạo</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Việt</a:t>
            </a:r>
            <a:r>
              <a:rPr lang="en-US" sz="5000" dirty="0">
                <a:solidFill>
                  <a:schemeClr val="bg1"/>
                </a:solidFill>
                <a:latin typeface="+mj-lt"/>
                <a:cs typeface="Times New Roman" panose="02020603050405020304" pitchFamily="18" charset="0"/>
              </a:rPr>
              <a:t> Nam, </a:t>
            </a:r>
            <a:r>
              <a:rPr lang="en-US" sz="5000" dirty="0" err="1">
                <a:solidFill>
                  <a:schemeClr val="bg1"/>
                </a:solidFill>
                <a:latin typeface="+mj-lt"/>
                <a:cs typeface="Times New Roman" panose="02020603050405020304" pitchFamily="18" charset="0"/>
              </a:rPr>
              <a:t>giờ</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đây</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sướng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vui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ngập</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tràn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được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Chúa ban </a:t>
            </a:r>
            <a:r>
              <a:rPr lang="en-US" sz="5000" dirty="0" err="1">
                <a:solidFill>
                  <a:schemeClr val="bg1"/>
                </a:solidFill>
                <a:latin typeface="+mj-lt"/>
                <a:cs typeface="Times New Roman" panose="02020603050405020304" pitchFamily="18" charset="0"/>
              </a:rPr>
              <a:t>phúc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đàng</a:t>
            </a:r>
            <a:r>
              <a:rPr lang="en-US" sz="5000" dirty="0">
                <a:solidFill>
                  <a:schemeClr val="bg1"/>
                </a:solidFill>
                <a:latin typeface="+mj-lt"/>
                <a:cs typeface="Times New Roman" panose="02020603050405020304" pitchFamily="18" charset="0"/>
              </a:rPr>
              <a:t>. </a:t>
            </a:r>
          </a:p>
        </p:txBody>
      </p:sp>
    </p:spTree>
    <p:extLst>
      <p:ext uri="{BB962C8B-B14F-4D97-AF65-F5344CB8AC3E}">
        <p14:creationId xmlns:p14="http://schemas.microsoft.com/office/powerpoint/2010/main" val="6533930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074" name="Rectangle 3"/>
          <p:cNvSpPr>
            <a:spLocks noGrp="1" noChangeArrowheads="1"/>
          </p:cNvSpPr>
          <p:nvPr>
            <p:ph type="subTitle" idx="4294967295"/>
          </p:nvPr>
        </p:nvSpPr>
        <p:spPr>
          <a:xfrm>
            <a:off x="0" y="0"/>
            <a:ext cx="9144000" cy="5143500"/>
          </a:xfrm>
        </p:spPr>
        <p:txBody>
          <a:bodyPr anchor="ctr" anchorCtr="0">
            <a:normAutofit fontScale="92500" lnSpcReduction="10000"/>
          </a:bodyPr>
          <a:lstStyle/>
          <a:p>
            <a:pPr marL="0" indent="0" algn="just">
              <a:lnSpc>
                <a:spcPct val="140000"/>
              </a:lnSpc>
              <a:buNone/>
            </a:pPr>
            <a:r>
              <a:rPr lang="en-US" sz="5500" b="0" u="sng" dirty="0">
                <a:solidFill>
                  <a:srgbClr val="FFFF00"/>
                </a:solidFill>
                <a:effectLst/>
                <a:latin typeface="+mj-lt"/>
                <a:cs typeface="Times New Roman" panose="02020603050405020304" pitchFamily="18" charset="0"/>
              </a:rPr>
              <a:t>Tk2:</a:t>
            </a:r>
            <a:r>
              <a:rPr lang="en-US" sz="5500" b="0" dirty="0">
                <a:solidFill>
                  <a:srgbClr val="FFFF00"/>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Còn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cao</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quý</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yêu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hy</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sinh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dâng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hiến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thân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xác</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mình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còn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nào</a:t>
            </a:r>
            <a:r>
              <a:rPr lang="en-US" sz="5500" b="0" dirty="0">
                <a:solidFill>
                  <a:schemeClr val="bg1"/>
                </a:solidFill>
                <a:effectLst/>
                <a:latin typeface="+mj-lt"/>
                <a:cs typeface="Times New Roman" panose="02020603050405020304" pitchFamily="18" charset="0"/>
              </a:rPr>
              <a:t> son </a:t>
            </a:r>
            <a:r>
              <a:rPr lang="en-US" sz="5500" b="0" dirty="0" err="1">
                <a:solidFill>
                  <a:schemeClr val="bg1"/>
                </a:solidFill>
                <a:effectLst/>
                <a:latin typeface="+mj-lt"/>
                <a:cs typeface="Times New Roman" panose="02020603050405020304" pitchFamily="18" charset="0"/>
              </a:rPr>
              <a:t>sắt</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hơn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tình</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yêu</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trung</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kiên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hiến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thân</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vì</a:t>
            </a:r>
            <a:r>
              <a:rPr lang="en-US" sz="5500" b="0" dirty="0">
                <a:solidFill>
                  <a:schemeClr val="bg1"/>
                </a:solidFill>
                <a:effectLst/>
                <a:latin typeface="+mj-lt"/>
                <a:cs typeface="Times New Roman" panose="02020603050405020304" pitchFamily="18" charset="0"/>
              </a:rPr>
              <a:t> </a:t>
            </a:r>
            <a:r>
              <a:rPr lang="en-US" sz="5500" b="0" dirty="0" err="1">
                <a:solidFill>
                  <a:schemeClr val="bg1"/>
                </a:solidFill>
                <a:effectLst/>
                <a:latin typeface="+mj-lt"/>
                <a:cs typeface="Times New Roman" panose="02020603050405020304" pitchFamily="18" charset="0"/>
              </a:rPr>
              <a:t>đức</a:t>
            </a:r>
            <a:r>
              <a:rPr lang="en-US" sz="5500" b="0" dirty="0">
                <a:solidFill>
                  <a:schemeClr val="bg1"/>
                </a:solidFill>
                <a:effectLst/>
                <a:latin typeface="+mj-lt"/>
                <a:cs typeface="Times New Roman" panose="02020603050405020304" pitchFamily="18" charset="0"/>
              </a:rPr>
              <a:t> tin.</a:t>
            </a:r>
          </a:p>
        </p:txBody>
      </p:sp>
    </p:spTree>
    <p:extLst>
      <p:ext uri="{BB962C8B-B14F-4D97-AF65-F5344CB8AC3E}">
        <p14:creationId xmlns:p14="http://schemas.microsoft.com/office/powerpoint/2010/main" val="406015242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p:cNvSpPr/>
          <p:nvPr/>
        </p:nvSpPr>
        <p:spPr>
          <a:xfrm>
            <a:off x="76200" y="1"/>
            <a:ext cx="9067800" cy="4813112"/>
          </a:xfrm>
          <a:prstGeom prst="rect">
            <a:avLst/>
          </a:prstGeom>
        </p:spPr>
        <p:txBody>
          <a:bodyPr wrap="square" anchor="ctr" anchorCtr="0">
            <a:spAutoFit/>
          </a:bodyPr>
          <a:lstStyle/>
          <a:p>
            <a:pPr algn="just">
              <a:lnSpc>
                <a:spcPct val="120000"/>
              </a:lnSpc>
            </a:pPr>
            <a:endParaRPr lang="en-US" sz="1000" u="sng" dirty="0">
              <a:solidFill>
                <a:srgbClr val="FFFF00"/>
              </a:solidFill>
              <a:latin typeface="+mj-lt"/>
              <a:cs typeface="Times New Roman" panose="02020603050405020304" pitchFamily="18" charset="0"/>
            </a:endParaRPr>
          </a:p>
          <a:p>
            <a:pPr algn="just">
              <a:lnSpc>
                <a:spcPct val="120000"/>
              </a:lnSpc>
            </a:pPr>
            <a:r>
              <a:rPr lang="en-US" sz="5000" u="sng" dirty="0" err="1">
                <a:solidFill>
                  <a:srgbClr val="FFFF00"/>
                </a:solidFill>
                <a:latin typeface="+mj-lt"/>
                <a:cs typeface="Times New Roman" panose="02020603050405020304" pitchFamily="18" charset="0"/>
              </a:rPr>
              <a:t>Đk</a:t>
            </a:r>
            <a:r>
              <a:rPr lang="en-US" sz="5000" u="sng" dirty="0">
                <a:solidFill>
                  <a:srgbClr val="FFFF00"/>
                </a:solidFill>
                <a:latin typeface="+mj-lt"/>
                <a:cs typeface="Times New Roman" panose="02020603050405020304" pitchFamily="18" charset="0"/>
              </a:rPr>
              <a:t>:</a:t>
            </a:r>
            <a:r>
              <a:rPr lang="en-US" sz="5000" dirty="0">
                <a:solidFill>
                  <a:srgbClr val="FFFF00"/>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Đoàn</a:t>
            </a:r>
            <a:r>
              <a:rPr lang="en-US" sz="5000" dirty="0">
                <a:solidFill>
                  <a:schemeClr val="bg1"/>
                </a:solidFill>
                <a:latin typeface="+mj-lt"/>
                <a:cs typeface="Times New Roman" panose="02020603050405020304" pitchFamily="18" charset="0"/>
              </a:rPr>
              <a:t> con </a:t>
            </a:r>
            <a:r>
              <a:rPr lang="en-US" sz="5000" dirty="0" err="1">
                <a:solidFill>
                  <a:schemeClr val="bg1"/>
                </a:solidFill>
                <a:latin typeface="+mj-lt"/>
                <a:cs typeface="Times New Roman" panose="02020603050405020304" pitchFamily="18" charset="0"/>
              </a:rPr>
              <a:t>vang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hát</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khúc</a:t>
            </a:r>
            <a:r>
              <a:rPr lang="en-US" sz="5000" dirty="0">
                <a:solidFill>
                  <a:schemeClr val="bg1"/>
                </a:solidFill>
                <a:latin typeface="+mj-lt"/>
                <a:cs typeface="Times New Roman" panose="02020603050405020304" pitchFamily="18" charset="0"/>
              </a:rPr>
              <a:t> ca </a:t>
            </a:r>
            <a:r>
              <a:rPr lang="en-US" sz="5000" dirty="0" err="1">
                <a:solidFill>
                  <a:schemeClr val="bg1"/>
                </a:solidFill>
                <a:latin typeface="+mj-lt"/>
                <a:cs typeface="Times New Roman" panose="02020603050405020304" pitchFamily="18" charset="0"/>
              </a:rPr>
              <a:t>khải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hoàn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mừng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tử</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đạo</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Việt</a:t>
            </a:r>
            <a:r>
              <a:rPr lang="en-US" sz="5000" dirty="0">
                <a:solidFill>
                  <a:schemeClr val="bg1"/>
                </a:solidFill>
                <a:latin typeface="+mj-lt"/>
                <a:cs typeface="Times New Roman" panose="02020603050405020304" pitchFamily="18" charset="0"/>
              </a:rPr>
              <a:t> Nam, </a:t>
            </a:r>
            <a:r>
              <a:rPr lang="en-US" sz="5000" dirty="0" err="1">
                <a:solidFill>
                  <a:schemeClr val="bg1"/>
                </a:solidFill>
                <a:latin typeface="+mj-lt"/>
                <a:cs typeface="Times New Roman" panose="02020603050405020304" pitchFamily="18" charset="0"/>
              </a:rPr>
              <a:t>giờ</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đây</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các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thánh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sướng</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vui</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ngập</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tràn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được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Chúa</a:t>
            </a:r>
            <a:r>
              <a:rPr lang="en-US" sz="5000" dirty="0">
                <a:solidFill>
                  <a:schemeClr val="bg1"/>
                </a:solidFill>
                <a:latin typeface="+mj-lt"/>
                <a:cs typeface="Times New Roman" panose="02020603050405020304" pitchFamily="18" charset="0"/>
              </a:rPr>
              <a:t> ban </a:t>
            </a:r>
            <a:r>
              <a:rPr lang="en-US" sz="5000" dirty="0" err="1">
                <a:solidFill>
                  <a:schemeClr val="bg1"/>
                </a:solidFill>
                <a:latin typeface="+mj-lt"/>
                <a:cs typeface="Times New Roman" panose="02020603050405020304" pitchFamily="18" charset="0"/>
              </a:rPr>
              <a:t>phúc</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vinh</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thiên</a:t>
            </a:r>
            <a:r>
              <a:rPr lang="en-US" sz="5000" dirty="0">
                <a:solidFill>
                  <a:schemeClr val="bg1"/>
                </a:solidFill>
                <a:latin typeface="+mj-lt"/>
                <a:cs typeface="Times New Roman" panose="02020603050405020304" pitchFamily="18" charset="0"/>
              </a:rPr>
              <a:t> </a:t>
            </a:r>
            <a:r>
              <a:rPr lang="en-US" sz="5000" dirty="0" err="1">
                <a:solidFill>
                  <a:schemeClr val="bg1"/>
                </a:solidFill>
                <a:latin typeface="+mj-lt"/>
                <a:cs typeface="Times New Roman" panose="02020603050405020304" pitchFamily="18" charset="0"/>
              </a:rPr>
              <a:t>đàng</a:t>
            </a:r>
            <a:r>
              <a:rPr lang="en-US" sz="5000" dirty="0">
                <a:solidFill>
                  <a:schemeClr val="bg1"/>
                </a:solidFill>
                <a:latin typeface="+mj-lt"/>
                <a:cs typeface="Times New Roman" panose="02020603050405020304" pitchFamily="18" charset="0"/>
              </a:rPr>
              <a:t>. </a:t>
            </a:r>
          </a:p>
        </p:txBody>
      </p:sp>
    </p:spTree>
    <p:extLst>
      <p:ext uri="{BB962C8B-B14F-4D97-AF65-F5344CB8AC3E}">
        <p14:creationId xmlns:p14="http://schemas.microsoft.com/office/powerpoint/2010/main" val="343680565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FE0584-03A9-4F98-A018-7D29B9DCE4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1745456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7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2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2">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1487</TotalTime>
  <Words>1943</Words>
  <Application>Microsoft Office PowerPoint</Application>
  <PresentationFormat>On-screen Show (16:9)</PresentationFormat>
  <Paragraphs>114</Paragraphs>
  <Slides>79</Slides>
  <Notes>1</Notes>
  <HiddenSlides>0</HiddenSlides>
  <MMClips>0</MMClips>
  <ScaleCrop>false</ScaleCrop>
  <HeadingPairs>
    <vt:vector size="6" baseType="variant">
      <vt:variant>
        <vt:lpstr>Fonts Used</vt:lpstr>
      </vt:variant>
      <vt:variant>
        <vt:i4>4</vt:i4>
      </vt:variant>
      <vt:variant>
        <vt:lpstr>Theme</vt:lpstr>
      </vt:variant>
      <vt:variant>
        <vt:i4>9</vt:i4>
      </vt:variant>
      <vt:variant>
        <vt:lpstr>Slide Titles</vt:lpstr>
      </vt:variant>
      <vt:variant>
        <vt:i4>79</vt:i4>
      </vt:variant>
    </vt:vector>
  </HeadingPairs>
  <TitlesOfParts>
    <vt:vector size="92" baseType="lpstr">
      <vt:lpstr>Times New Roman</vt:lpstr>
      <vt:lpstr>Arial</vt:lpstr>
      <vt:lpstr>Calibri</vt:lpstr>
      <vt:lpstr>UTM American Sans</vt:lpstr>
      <vt:lpstr>Office Theme</vt:lpstr>
      <vt:lpstr>1_Office Theme</vt:lpstr>
      <vt:lpstr>36_Default Design</vt:lpstr>
      <vt:lpstr>10_Office Theme</vt:lpstr>
      <vt:lpstr>37_Default Design</vt:lpstr>
      <vt:lpstr>2_Office Theme</vt:lpstr>
      <vt:lpstr>3_Office Theme</vt:lpstr>
      <vt:lpstr>26_Office Theme</vt:lpstr>
      <vt:lpstr>4_Office Theme</vt:lpstr>
      <vt:lpstr>PowerPoint Presentation</vt:lpstr>
      <vt:lpstr>Tập Hát Cộng Đoàn</vt:lpstr>
      <vt:lpstr>PowerPoint Presentation</vt:lpstr>
      <vt:lpstr>PowerPoint Presentation</vt:lpstr>
      <vt:lpstr>PowerPoint Presentation</vt:lpstr>
      <vt:lpstr>Ca nhập lễ Anh Hùng Tử Đạo Minh Hương – Hồ Khanh</vt:lpstr>
      <vt:lpstr>PowerPoint Presentation</vt:lpstr>
      <vt:lpstr>PowerPoint Presentation</vt:lpstr>
      <vt:lpstr>PowerPoint Presentation</vt:lpstr>
      <vt:lpstr>PowerPoint Presentation</vt:lpstr>
      <vt:lpstr>PowerPoint Presentation</vt:lpstr>
      <vt:lpstr> </vt:lpstr>
      <vt:lpstr> </vt:lpstr>
      <vt:lpstr> </vt:lpstr>
      <vt:lpstr> </vt:lpstr>
      <vt:lpstr> </vt:lpstr>
      <vt:lpstr> </vt:lpstr>
      <vt:lpstr> </vt:lpstr>
      <vt:lpstr> </vt:lpstr>
      <vt:lpstr> </vt:lpstr>
      <vt:lpstr> </vt:lpstr>
      <vt:lpstr> </vt:lpstr>
      <vt:lpstr> </vt:lpstr>
      <vt:lpstr> </vt:lpstr>
      <vt:lpstr> </vt:lpstr>
      <vt:lpstr> </vt:lpstr>
      <vt:lpstr> </vt:lpstr>
      <vt:lpstr>PowerPoint Presentation</vt:lpstr>
      <vt:lpstr>PowerPoint Presentation</vt:lpstr>
      <vt:lpstr>PowerPoint Presentation</vt:lpstr>
      <vt:lpstr>Thánh Vịnh 125 Các Thánh Tử Đạo Việt Nam Lm. Kim Long 04 Câu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KINH TIN KÍNH</vt:lpstr>
      <vt:lpstr>Tôi tin kính một Thiên Chúa là Cha toàn năng, Đấng tạo thành trời đất, muôn vật hữu hình và vô hình. </vt:lpstr>
      <vt:lpstr>Tôi tin kính một Chúa Giêsu Kitô, Con Một Thiên Chúa, Sinh bởi Đức Chúa Cha từ trước muôn đời. </vt:lpstr>
      <vt:lpstr>Người là Thiên Chúa bởi Thiên Chúa, Ánh Sáng bởi Ánh Sáng, Thiên Chúa thật bởi Thiên Chúa thật,</vt:lpstr>
      <vt:lpstr>được sinh ra mà không phải được tạo thành, đồng bản thể với Đức Chúa Cha: nhờ Người mà muôn vật được tạo thành. </vt:lpstr>
      <vt:lpstr>Vì loài người chúng ta và để cứu độ chúng ta, Người đã từ trời xuống thế. </vt:lpstr>
      <vt:lpstr>Bởi phép Đức Chúa Thánh Thần, Người đã nhập thể trong lòng Trinh Nữ Maria, và đã làm người.</vt:lpstr>
      <vt:lpstr>Người chịu đóng đinh vào thập giá vì chúng ta, thời quan Phongxiô Philatô; Người chịu khổ hình và mai táng, ngày thứ ba Người sống lại như lời Thánh Kinh.</vt:lpstr>
      <vt:lpstr>Người lên trời, ngự bên hữu Đức Chúa Cha, và Người sẽ lại đến trong vinh quang để phán xét kẻ sống và kẻ chết, Nước Người sẽ không bao giờ cùng.</vt:lpstr>
      <vt:lpstr>Tôi tin kính Đức Chúa Thánh Thần là Thiên Chúa và là Đấng ban sự sống, Người bởi Đức Chúa Cha và Đức Chúa Con mà ra,</vt:lpstr>
      <vt:lpstr>Người được phụng thờ và tôn vinh cùng với Đức Chúa Cha và Đức Chúa Con: Người đã dùng các tiên tri mà phán dạy. </vt:lpstr>
      <vt:lpstr>Tôi tin Hội Thánh duy nhất thánh thiện công giáo và tông truyền.</vt:lpstr>
      <vt:lpstr>Tôi tuyên xưng có một Phép Rửa để tha tội. Tôi trông đợi kẻ chết sống lại và sự sống đời sau. Amen.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Nguyện hiệp lễ Tình Thương Nhiệm Mầu Hồng Trần – Phạm Đình Đài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 Kết lễ Mừng Các Thánh Tử Đạo Việt Nam Nguyên Dũng</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Hùng Nam</dc:creator>
  <cp:lastModifiedBy>Nam Hung</cp:lastModifiedBy>
  <cp:revision>143</cp:revision>
  <dcterms:created xsi:type="dcterms:W3CDTF">2021-05-09T08:36:44Z</dcterms:created>
  <dcterms:modified xsi:type="dcterms:W3CDTF">2026-10-16T22:21:04Z</dcterms:modified>
</cp:coreProperties>
</file>